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82" r:id="rId7"/>
    <p:sldMasterId id="2147483701" r:id="rId8"/>
    <p:sldMasterId id="2147483721" r:id="rId9"/>
    <p:sldMasterId id="2147483746" r:id="rId10"/>
  </p:sldMasterIdLst>
  <p:notesMasterIdLst>
    <p:notesMasterId r:id="rId47"/>
  </p:notesMasterIdLst>
  <p:sldIdLst>
    <p:sldId id="331" r:id="rId11"/>
    <p:sldId id="271" r:id="rId12"/>
    <p:sldId id="329" r:id="rId13"/>
    <p:sldId id="291" r:id="rId14"/>
    <p:sldId id="292" r:id="rId15"/>
    <p:sldId id="293" r:id="rId16"/>
    <p:sldId id="295" r:id="rId17"/>
    <p:sldId id="296" r:id="rId18"/>
    <p:sldId id="294" r:id="rId19"/>
    <p:sldId id="297" r:id="rId20"/>
    <p:sldId id="298" r:id="rId21"/>
    <p:sldId id="300" r:id="rId22"/>
    <p:sldId id="301" r:id="rId23"/>
    <p:sldId id="302" r:id="rId24"/>
    <p:sldId id="303" r:id="rId25"/>
    <p:sldId id="304" r:id="rId26"/>
    <p:sldId id="321" r:id="rId27"/>
    <p:sldId id="299" r:id="rId28"/>
    <p:sldId id="311" r:id="rId29"/>
    <p:sldId id="312" r:id="rId30"/>
    <p:sldId id="308" r:id="rId31"/>
    <p:sldId id="309" r:id="rId32"/>
    <p:sldId id="310" r:id="rId33"/>
    <p:sldId id="306" r:id="rId34"/>
    <p:sldId id="319" r:id="rId35"/>
    <p:sldId id="313" r:id="rId36"/>
    <p:sldId id="314" r:id="rId37"/>
    <p:sldId id="320" r:id="rId38"/>
    <p:sldId id="315" r:id="rId39"/>
    <p:sldId id="316" r:id="rId40"/>
    <p:sldId id="317" r:id="rId41"/>
    <p:sldId id="318" r:id="rId42"/>
    <p:sldId id="326" r:id="rId43"/>
    <p:sldId id="328" r:id="rId44"/>
    <p:sldId id="330"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FFB900"/>
    <a:srgbClr val="0078D7"/>
    <a:srgbClr val="004BBB"/>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926" autoAdjust="0"/>
  </p:normalViewPr>
  <p:slideViewPr>
    <p:cSldViewPr snapToGrid="0">
      <p:cViewPr varScale="1">
        <p:scale>
          <a:sx n="92" d="100"/>
          <a:sy n="92" d="100"/>
        </p:scale>
        <p:origin x="33" y="5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viewProps" Target="viewProps.xml"/><Relationship Id="rId10" Type="http://schemas.openxmlformats.org/officeDocument/2006/relationships/slideMaster" Target="slideMasters/slideMaster5.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2/14/2018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Operating-system-level_virtualiz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en.wikipedia.org/wiki/Border_Gateway_Protocol" TargetMode="External"/><Relationship Id="rId4" Type="http://schemas.openxmlformats.org/officeDocument/2006/relationships/hyperlink" Target="https://github.com/Azure/SONiC/blob/gh-pages/architecture.md"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8:12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0088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10</a:t>
            </a:fld>
            <a:endParaRPr lang="en-US"/>
          </a:p>
        </p:txBody>
      </p:sp>
    </p:spTree>
    <p:extLst>
      <p:ext uri="{BB962C8B-B14F-4D97-AF65-F5344CB8AC3E}">
        <p14:creationId xmlns:p14="http://schemas.microsoft.com/office/powerpoint/2010/main" val="304525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11</a:t>
            </a:fld>
            <a:endParaRPr lang="en-US"/>
          </a:p>
        </p:txBody>
      </p:sp>
    </p:spTree>
    <p:extLst>
      <p:ext uri="{BB962C8B-B14F-4D97-AF65-F5344CB8AC3E}">
        <p14:creationId xmlns:p14="http://schemas.microsoft.com/office/powerpoint/2010/main" val="3717061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595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AzureCon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14A3D7-73C8-4027-A560-F76964D5211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7966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488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315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2596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5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18</a:t>
            </a:fld>
            <a:endParaRPr lang="en-US"/>
          </a:p>
        </p:txBody>
      </p:sp>
    </p:spTree>
    <p:extLst>
      <p:ext uri="{BB962C8B-B14F-4D97-AF65-F5344CB8AC3E}">
        <p14:creationId xmlns:p14="http://schemas.microsoft.com/office/powerpoint/2010/main" val="69956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19</a:t>
            </a:fld>
            <a:endParaRPr lang="en-US"/>
          </a:p>
        </p:txBody>
      </p:sp>
    </p:spTree>
    <p:extLst>
      <p:ext uri="{BB962C8B-B14F-4D97-AF65-F5344CB8AC3E}">
        <p14:creationId xmlns:p14="http://schemas.microsoft.com/office/powerpoint/2010/main" val="483763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8EAAE8-B538-48EB-83B5-2B364220CC89}" type="datetime8">
              <a:rPr lang="en-US" smtClean="0"/>
              <a:t>2/14/2018 7:35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51444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4949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2/14/2018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251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2/14/2018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99948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2/14/2018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10987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2/14/2018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46745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2/14/2018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35903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26</a:t>
            </a:fld>
            <a:endParaRPr lang="en-US"/>
          </a:p>
        </p:txBody>
      </p:sp>
    </p:spTree>
    <p:extLst>
      <p:ext uri="{BB962C8B-B14F-4D97-AF65-F5344CB8AC3E}">
        <p14:creationId xmlns:p14="http://schemas.microsoft.com/office/powerpoint/2010/main" val="2099076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27</a:t>
            </a:fld>
            <a:endParaRPr lang="en-US"/>
          </a:p>
        </p:txBody>
      </p:sp>
    </p:spTree>
    <p:extLst>
      <p:ext uri="{BB962C8B-B14F-4D97-AF65-F5344CB8AC3E}">
        <p14:creationId xmlns:p14="http://schemas.microsoft.com/office/powerpoint/2010/main" val="81232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28</a:t>
            </a:fld>
            <a:endParaRPr lang="en-US"/>
          </a:p>
        </p:txBody>
      </p:sp>
    </p:spTree>
    <p:extLst>
      <p:ext uri="{BB962C8B-B14F-4D97-AF65-F5344CB8AC3E}">
        <p14:creationId xmlns:p14="http://schemas.microsoft.com/office/powerpoint/2010/main" val="2160305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high light the new announcements</a:t>
            </a:r>
          </a:p>
          <a:p>
            <a:pPr marL="234841" indent="-234841">
              <a:buFont typeface="+mj-lt"/>
              <a:buAutoNum type="arabicPeriod"/>
            </a:pPr>
            <a:r>
              <a:rPr lang="en-US" err="1"/>
              <a:t>Vnet</a:t>
            </a:r>
            <a:r>
              <a:rPr lang="en-US"/>
              <a:t> peering. We mention that the VPN tunnel between regions is replaced by the </a:t>
            </a:r>
            <a:r>
              <a:rPr lang="en-US" err="1"/>
              <a:t>VNet</a:t>
            </a:r>
            <a:r>
              <a:rPr lang="en-US"/>
              <a:t> peering. Bottlenecks are removed.</a:t>
            </a:r>
          </a:p>
          <a:p>
            <a:pPr marL="234841" indent="-234841">
              <a:buFont typeface="+mj-lt"/>
              <a:buAutoNum type="arabicPeriod"/>
            </a:pPr>
            <a:r>
              <a:rPr lang="en-US"/>
              <a:t>We highlight the fact that we can now talk to non-Windows clients – namely Apple IOS clients.</a:t>
            </a:r>
          </a:p>
          <a:p>
            <a:pPr marL="234841" indent="-234841">
              <a:buFont typeface="+mj-lt"/>
              <a:buAutoNum type="arabicPeriod"/>
            </a:pPr>
            <a:r>
              <a:rPr lang="en-US"/>
              <a:t>We highlight ExpressRoute and have a pop up box where we list the set of features (feature list will have 3 – 4 bullets).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137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3</a:t>
            </a:fld>
            <a:endParaRPr lang="en-US"/>
          </a:p>
        </p:txBody>
      </p:sp>
    </p:spTree>
    <p:extLst>
      <p:ext uri="{BB962C8B-B14F-4D97-AF65-F5344CB8AC3E}">
        <p14:creationId xmlns:p14="http://schemas.microsoft.com/office/powerpoint/2010/main" val="1789033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1633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379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7:35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1718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33</a:t>
            </a:fld>
            <a:endParaRPr lang="en-US"/>
          </a:p>
        </p:txBody>
      </p:sp>
    </p:spTree>
    <p:extLst>
      <p:ext uri="{BB962C8B-B14F-4D97-AF65-F5344CB8AC3E}">
        <p14:creationId xmlns:p14="http://schemas.microsoft.com/office/powerpoint/2010/main" val="961499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34</a:t>
            </a:fld>
            <a:endParaRPr lang="en-US"/>
          </a:p>
        </p:txBody>
      </p:sp>
    </p:spTree>
    <p:extLst>
      <p:ext uri="{BB962C8B-B14F-4D97-AF65-F5344CB8AC3E}">
        <p14:creationId xmlns:p14="http://schemas.microsoft.com/office/powerpoint/2010/main" val="990809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SONiC</a:t>
            </a:r>
            <a:r>
              <a:rPr lang="en-US" sz="1200" b="0" i="0" u="none" strike="noStrike" kern="1200" dirty="0">
                <a:solidFill>
                  <a:schemeClr val="tx1"/>
                </a:solidFill>
                <a:effectLst/>
                <a:latin typeface="+mn-lt"/>
                <a:ea typeface="+mn-ea"/>
                <a:cs typeface="+mn-cs"/>
              </a:rPr>
              <a:t> is the first solution to break monolithic switch software into multiple </a:t>
            </a:r>
            <a:r>
              <a:rPr lang="en-US" sz="1200" b="0" i="0" u="none" strike="noStrike" kern="1200" dirty="0">
                <a:solidFill>
                  <a:schemeClr val="tx1"/>
                </a:solidFill>
                <a:effectLst/>
                <a:latin typeface="+mn-lt"/>
                <a:ea typeface="+mn-ea"/>
                <a:cs typeface="+mn-cs"/>
                <a:hlinkClick r:id="rId3"/>
              </a:rPr>
              <a:t>containerized</a:t>
            </a:r>
            <a:r>
              <a:rPr lang="en-US" sz="1200" b="0" i="0" u="none" strike="noStrike" kern="1200" dirty="0">
                <a:solidFill>
                  <a:schemeClr val="tx1"/>
                </a:solidFill>
                <a:effectLst/>
                <a:latin typeface="+mn-lt"/>
                <a:ea typeface="+mn-ea"/>
                <a:cs typeface="+mn-cs"/>
              </a:rPr>
              <a:t> components. </a:t>
            </a:r>
            <a:r>
              <a:rPr lang="en-US" sz="1200" b="0" i="0" u="none" strike="noStrike" kern="1200" dirty="0" err="1">
                <a:solidFill>
                  <a:schemeClr val="tx1"/>
                </a:solidFill>
                <a:effectLst/>
                <a:latin typeface="+mn-lt"/>
                <a:ea typeface="+mn-ea"/>
                <a:cs typeface="+mn-cs"/>
              </a:rPr>
              <a:t>SONiC</a:t>
            </a:r>
            <a:r>
              <a:rPr lang="en-US" sz="1200" b="0" i="0" u="none" strike="noStrike" kern="1200" dirty="0">
                <a:solidFill>
                  <a:schemeClr val="tx1"/>
                </a:solidFill>
                <a:effectLst/>
                <a:latin typeface="+mn-lt"/>
                <a:ea typeface="+mn-ea"/>
                <a:cs typeface="+mn-cs"/>
              </a:rPr>
              <a:t> enables fine-grained failure recovery and in-service upgrades with zero downtime. It does this in conjunction with </a:t>
            </a:r>
            <a:r>
              <a:rPr lang="en-US" sz="1200" b="0" i="0" u="none" strike="noStrike" kern="1200" dirty="0">
                <a:solidFill>
                  <a:schemeClr val="tx1"/>
                </a:solidFill>
                <a:effectLst/>
                <a:latin typeface="+mn-lt"/>
                <a:ea typeface="+mn-ea"/>
                <a:cs typeface="+mn-cs"/>
                <a:hlinkClick r:id="rId4"/>
              </a:rPr>
              <a:t>Switch State Service (SWSS)</a:t>
            </a:r>
            <a:r>
              <a:rPr lang="en-US" sz="1200" b="0" i="0" u="none" strike="noStrike" kern="1200" dirty="0">
                <a:solidFill>
                  <a:schemeClr val="tx1"/>
                </a:solidFill>
                <a:effectLst/>
                <a:latin typeface="+mn-lt"/>
                <a:ea typeface="+mn-ea"/>
                <a:cs typeface="+mn-cs"/>
              </a:rPr>
              <a:t>, a service that takes advantage of open source key-value pair stores to manage all switch state requirements and drives the switch toward its goal state. Instead of replacing the entire switch image for a bug fix, you can now upgrade the flawed container with the new code, including protocols such as </a:t>
            </a:r>
            <a:r>
              <a:rPr lang="en-US" sz="1200" b="0" i="0" u="none" strike="noStrike" kern="1200" dirty="0">
                <a:solidFill>
                  <a:schemeClr val="tx1"/>
                </a:solidFill>
                <a:effectLst/>
                <a:latin typeface="+mn-lt"/>
                <a:ea typeface="+mn-ea"/>
                <a:cs typeface="+mn-cs"/>
                <a:hlinkClick r:id="rId5"/>
              </a:rPr>
              <a:t>Border Gateway Protocol (BGP)</a:t>
            </a:r>
            <a:r>
              <a:rPr lang="en-US" sz="1200" b="0" i="0" u="none" strike="noStrike" kern="1200" dirty="0">
                <a:solidFill>
                  <a:schemeClr val="tx1"/>
                </a:solidFill>
                <a:effectLst/>
                <a:latin typeface="+mn-lt"/>
                <a:ea typeface="+mn-ea"/>
                <a:cs typeface="+mn-cs"/>
              </a:rPr>
              <a:t>, without data plane downtime. This capability is a key element in the serviceability and scalability of the </a:t>
            </a:r>
            <a:r>
              <a:rPr lang="en-US" sz="1200" b="0" i="0" u="none" strike="noStrike" kern="1200" dirty="0" err="1">
                <a:solidFill>
                  <a:schemeClr val="tx1"/>
                </a:solidFill>
                <a:effectLst/>
                <a:latin typeface="+mn-lt"/>
                <a:ea typeface="+mn-ea"/>
                <a:cs typeface="+mn-cs"/>
              </a:rPr>
              <a:t>SONiC</a:t>
            </a:r>
            <a:r>
              <a:rPr lang="en-US" sz="1200" b="0" i="0" u="none" strike="noStrike" kern="1200" dirty="0">
                <a:solidFill>
                  <a:schemeClr val="tx1"/>
                </a:solidFill>
                <a:effectLst/>
                <a:latin typeface="+mn-lt"/>
                <a:ea typeface="+mn-ea"/>
                <a:cs typeface="+mn-cs"/>
              </a:rPr>
              <a:t> platform.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Containerization also enables </a:t>
            </a:r>
            <a:r>
              <a:rPr lang="en-US" sz="1200" b="0" i="0" u="none" strike="noStrike" kern="1200" dirty="0" err="1">
                <a:solidFill>
                  <a:schemeClr val="tx1"/>
                </a:solidFill>
                <a:effectLst/>
                <a:latin typeface="+mn-lt"/>
                <a:ea typeface="+mn-ea"/>
                <a:cs typeface="+mn-cs"/>
              </a:rPr>
              <a:t>SONiC</a:t>
            </a:r>
            <a:r>
              <a:rPr lang="en-US" sz="1200" b="0" i="0" u="none" strike="noStrike" kern="1200" dirty="0">
                <a:solidFill>
                  <a:schemeClr val="tx1"/>
                </a:solidFill>
                <a:effectLst/>
                <a:latin typeface="+mn-lt"/>
                <a:ea typeface="+mn-ea"/>
                <a:cs typeface="+mn-cs"/>
              </a:rPr>
              <a:t> to be extremely extensible. At its core, </a:t>
            </a:r>
            <a:r>
              <a:rPr lang="en-US" sz="1200" b="0" i="0" u="none" strike="noStrike" kern="1200" dirty="0" err="1">
                <a:solidFill>
                  <a:schemeClr val="tx1"/>
                </a:solidFill>
                <a:effectLst/>
                <a:latin typeface="+mn-lt"/>
                <a:ea typeface="+mn-ea"/>
                <a:cs typeface="+mn-cs"/>
              </a:rPr>
              <a:t>SONiC</a:t>
            </a:r>
            <a:r>
              <a:rPr lang="en-US" sz="1200" b="0" i="0" u="none" strike="noStrike" kern="1200" dirty="0">
                <a:solidFill>
                  <a:schemeClr val="tx1"/>
                </a:solidFill>
                <a:effectLst/>
                <a:latin typeface="+mn-lt"/>
                <a:ea typeface="+mn-ea"/>
                <a:cs typeface="+mn-cs"/>
              </a:rPr>
              <a:t> is aimed at cloud networking scenarios, where simplicity and managing at scale are the highest priority. Operators can plug in new components, third-party, proprietary, or open sourced software, with minimum effort, and tailor </a:t>
            </a:r>
            <a:r>
              <a:rPr lang="en-US" sz="1200" b="0" i="0" u="none" strike="noStrike" kern="1200" dirty="0" err="1">
                <a:solidFill>
                  <a:schemeClr val="tx1"/>
                </a:solidFill>
                <a:effectLst/>
                <a:latin typeface="+mn-lt"/>
                <a:ea typeface="+mn-ea"/>
                <a:cs typeface="+mn-cs"/>
              </a:rPr>
              <a:t>SONiC</a:t>
            </a:r>
            <a:r>
              <a:rPr lang="en-US" sz="1200" b="0" i="0" u="none" strike="noStrike" kern="1200" dirty="0">
                <a:solidFill>
                  <a:schemeClr val="tx1"/>
                </a:solidFill>
                <a:effectLst/>
                <a:latin typeface="+mn-lt"/>
                <a:ea typeface="+mn-ea"/>
                <a:cs typeface="+mn-cs"/>
              </a:rPr>
              <a:t> to their specific scenarios.</a:t>
            </a:r>
          </a:p>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35</a:t>
            </a:fld>
            <a:endParaRPr lang="en-US"/>
          </a:p>
        </p:txBody>
      </p:sp>
    </p:spTree>
    <p:extLst>
      <p:ext uri="{BB962C8B-B14F-4D97-AF65-F5344CB8AC3E}">
        <p14:creationId xmlns:p14="http://schemas.microsoft.com/office/powerpoint/2010/main" val="1666737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2/14/2018 7:35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4</a:t>
            </a:fld>
            <a:endParaRPr lang="en-US"/>
          </a:p>
        </p:txBody>
      </p:sp>
    </p:spTree>
    <p:extLst>
      <p:ext uri="{BB962C8B-B14F-4D97-AF65-F5344CB8AC3E}">
        <p14:creationId xmlns:p14="http://schemas.microsoft.com/office/powerpoint/2010/main" val="157253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5</a:t>
            </a:fld>
            <a:endParaRPr lang="en-US"/>
          </a:p>
        </p:txBody>
      </p:sp>
    </p:spTree>
    <p:extLst>
      <p:ext uri="{BB962C8B-B14F-4D97-AF65-F5344CB8AC3E}">
        <p14:creationId xmlns:p14="http://schemas.microsoft.com/office/powerpoint/2010/main" val="2882166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6</a:t>
            </a:fld>
            <a:endParaRPr lang="en-US"/>
          </a:p>
        </p:txBody>
      </p:sp>
    </p:spTree>
    <p:extLst>
      <p:ext uri="{BB962C8B-B14F-4D97-AF65-F5344CB8AC3E}">
        <p14:creationId xmlns:p14="http://schemas.microsoft.com/office/powerpoint/2010/main" val="3192304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7</a:t>
            </a:fld>
            <a:endParaRPr lang="en-US"/>
          </a:p>
        </p:txBody>
      </p:sp>
    </p:spTree>
    <p:extLst>
      <p:ext uri="{BB962C8B-B14F-4D97-AF65-F5344CB8AC3E}">
        <p14:creationId xmlns:p14="http://schemas.microsoft.com/office/powerpoint/2010/main" val="1214896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8</a:t>
            </a:fld>
            <a:endParaRPr lang="en-US"/>
          </a:p>
        </p:txBody>
      </p:sp>
    </p:spTree>
    <p:extLst>
      <p:ext uri="{BB962C8B-B14F-4D97-AF65-F5344CB8AC3E}">
        <p14:creationId xmlns:p14="http://schemas.microsoft.com/office/powerpoint/2010/main" val="815837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9</a:t>
            </a:fld>
            <a:endParaRPr lang="en-US"/>
          </a:p>
        </p:txBody>
      </p:sp>
    </p:spTree>
    <p:extLst>
      <p:ext uri="{BB962C8B-B14F-4D97-AF65-F5344CB8AC3E}">
        <p14:creationId xmlns:p14="http://schemas.microsoft.com/office/powerpoint/2010/main" val="1766766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001448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7698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933916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58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8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427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7725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010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1039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97795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89830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697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09897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2491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89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963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38782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57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05701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763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53192" y="6087890"/>
            <a:ext cx="1427788" cy="304828"/>
          </a:xfrm>
          <a:prstGeom prst="rect">
            <a:avLst/>
          </a:prstGeom>
        </p:spPr>
      </p:pic>
      <p:pic>
        <p:nvPicPr>
          <p:cNvPr id="10" name="Picture 9"/>
          <p:cNvPicPr>
            <a:picLocks noChangeAspect="1"/>
          </p:cNvPicPr>
          <p:nvPr userDrawn="1"/>
        </p:nvPicPr>
        <p:blipFill>
          <a:blip r:embed="rId3"/>
          <a:stretch>
            <a:fillRect/>
          </a:stretch>
        </p:blipFill>
        <p:spPr>
          <a:xfrm>
            <a:off x="-241655" y="1927276"/>
            <a:ext cx="7744259" cy="2106897"/>
          </a:xfrm>
          <a:prstGeom prst="rect">
            <a:avLst/>
          </a:prstGeom>
        </p:spPr>
      </p:pic>
    </p:spTree>
    <p:extLst>
      <p:ext uri="{BB962C8B-B14F-4D97-AF65-F5344CB8AC3E}">
        <p14:creationId xmlns:p14="http://schemas.microsoft.com/office/powerpoint/2010/main" val="919776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3251466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87483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1156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074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10516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146993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117112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60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89546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9181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8697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2045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962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516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547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860102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2747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70111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171529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1583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7871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864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1464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504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641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303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488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750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5905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174569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75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48723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8193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2268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3689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272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938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287230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22419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7402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5"/>
            <a:ext cx="11494683"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0"/>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882892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517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284438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1542992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51492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40354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91086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18007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558847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89104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2521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03653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535759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95689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188983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3307389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1036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21329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355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4760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6366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0257485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theme" Target="../theme/theme4.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6.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9450440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555816461"/>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7179076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34006618"/>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1.xml"/><Relationship Id="rId5" Type="http://schemas.openxmlformats.org/officeDocument/2006/relationships/image" Target="../media/image22.jpeg"/><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18" Type="http://schemas.openxmlformats.org/officeDocument/2006/relationships/image" Target="../media/image48.png"/><Relationship Id="rId3" Type="http://schemas.openxmlformats.org/officeDocument/2006/relationships/image" Target="../media/image35.png"/><Relationship Id="rId21" Type="http://schemas.openxmlformats.org/officeDocument/2006/relationships/image" Target="../media/image51.jpg"/><Relationship Id="rId7" Type="http://schemas.openxmlformats.org/officeDocument/2006/relationships/image" Target="../media/image39.png"/><Relationship Id="rId12" Type="http://schemas.openxmlformats.org/officeDocument/2006/relationships/image" Target="../media/image43.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47.png"/><Relationship Id="rId20" Type="http://schemas.openxmlformats.org/officeDocument/2006/relationships/image" Target="../media/image50.png"/><Relationship Id="rId1" Type="http://schemas.openxmlformats.org/officeDocument/2006/relationships/slideLayout" Target="../slideLayouts/slideLayout24.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49.png"/><Relationship Id="rId4" Type="http://schemas.openxmlformats.org/officeDocument/2006/relationships/image" Target="../media/image36.png"/><Relationship Id="rId9" Type="http://schemas.openxmlformats.org/officeDocument/2006/relationships/image" Target="../media/image29.pn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54.png"/><Relationship Id="rId21" Type="http://schemas.openxmlformats.org/officeDocument/2006/relationships/image" Target="../media/image48.png"/><Relationship Id="rId7" Type="http://schemas.openxmlformats.org/officeDocument/2006/relationships/image" Target="../media/image36.png"/><Relationship Id="rId12" Type="http://schemas.openxmlformats.org/officeDocument/2006/relationships/image" Target="../media/image29.png"/><Relationship Id="rId17" Type="http://schemas.openxmlformats.org/officeDocument/2006/relationships/image" Target="../media/image45.png"/><Relationship Id="rId2" Type="http://schemas.openxmlformats.org/officeDocument/2006/relationships/notesSlide" Target="../notesSlides/notesSlide17.xml"/><Relationship Id="rId16" Type="http://schemas.openxmlformats.org/officeDocument/2006/relationships/image" Target="../media/image44.png"/><Relationship Id="rId20" Type="http://schemas.openxmlformats.org/officeDocument/2006/relationships/image" Target="../media/image27.png"/><Relationship Id="rId1" Type="http://schemas.openxmlformats.org/officeDocument/2006/relationships/slideLayout" Target="../slideLayouts/slideLayout20.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1.jpg"/><Relationship Id="rId5" Type="http://schemas.openxmlformats.org/officeDocument/2006/relationships/image" Target="../media/image56.png"/><Relationship Id="rId15" Type="http://schemas.openxmlformats.org/officeDocument/2006/relationships/image" Target="../media/image43.png"/><Relationship Id="rId23" Type="http://schemas.openxmlformats.org/officeDocument/2006/relationships/image" Target="../media/image50.png"/><Relationship Id="rId10" Type="http://schemas.openxmlformats.org/officeDocument/2006/relationships/image" Target="../media/image39.png"/><Relationship Id="rId19" Type="http://schemas.openxmlformats.org/officeDocument/2006/relationships/image" Target="../media/image47.png"/><Relationship Id="rId4" Type="http://schemas.openxmlformats.org/officeDocument/2006/relationships/image" Target="../media/image55.png"/><Relationship Id="rId9" Type="http://schemas.openxmlformats.org/officeDocument/2006/relationships/image" Target="../media/image38.png"/><Relationship Id="rId14" Type="http://schemas.openxmlformats.org/officeDocument/2006/relationships/image" Target="../media/image42.png"/><Relationship Id="rId22"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8.emf"/><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57.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60.png"/><Relationship Id="rId5" Type="http://schemas.openxmlformats.org/officeDocument/2006/relationships/image" Target="../media/image27.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hyperlink" Target="https://azure.microsoft.com/en-us/blog/sonic-the-networking-switch-software-that-powers-the-microsoft-global-cloud/"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em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4FA7D8D-909D-429B-BF35-850D76805568}"/>
              </a:ext>
            </a:extLst>
          </p:cNvPr>
          <p:cNvPicPr>
            <a:picLocks noChangeAspect="1"/>
          </p:cNvPicPr>
          <p:nvPr/>
        </p:nvPicPr>
        <p:blipFill>
          <a:blip r:embed="rId3"/>
          <a:stretch>
            <a:fillRect/>
          </a:stretch>
        </p:blipFill>
        <p:spPr>
          <a:xfrm>
            <a:off x="5124873" y="3142714"/>
            <a:ext cx="4280746" cy="3210560"/>
          </a:xfrm>
          <a:prstGeom prst="rect">
            <a:avLst/>
          </a:prstGeom>
        </p:spPr>
      </p:pic>
      <p:sp>
        <p:nvSpPr>
          <p:cNvPr id="2" name="Title 1">
            <a:extLst>
              <a:ext uri="{FF2B5EF4-FFF2-40B4-BE49-F238E27FC236}">
                <a16:creationId xmlns:a16="http://schemas.microsoft.com/office/drawing/2014/main" id="{A5B8C0B0-6693-4915-A6F4-D3BD0E4B94DF}"/>
              </a:ext>
            </a:extLst>
          </p:cNvPr>
          <p:cNvSpPr>
            <a:spLocks noGrp="1"/>
          </p:cNvSpPr>
          <p:nvPr>
            <p:ph type="title"/>
          </p:nvPr>
        </p:nvSpPr>
        <p:spPr>
          <a:xfrm>
            <a:off x="119834" y="67407"/>
            <a:ext cx="8067761" cy="1792836"/>
          </a:xfrm>
        </p:spPr>
        <p:txBody>
          <a:bodyPr/>
          <a:lstStyle/>
          <a:p>
            <a:r>
              <a:rPr lang="en-US" dirty="0"/>
              <a:t>John Stelmaszek</a:t>
            </a:r>
          </a:p>
        </p:txBody>
      </p:sp>
      <p:sp>
        <p:nvSpPr>
          <p:cNvPr id="5" name="TextBox 4">
            <a:extLst>
              <a:ext uri="{FF2B5EF4-FFF2-40B4-BE49-F238E27FC236}">
                <a16:creationId xmlns:a16="http://schemas.microsoft.com/office/drawing/2014/main" id="{ED52C454-756F-42B3-B241-8F82FE399684}"/>
              </a:ext>
            </a:extLst>
          </p:cNvPr>
          <p:cNvSpPr txBox="1"/>
          <p:nvPr/>
        </p:nvSpPr>
        <p:spPr>
          <a:xfrm>
            <a:off x="10204614" y="6267679"/>
            <a:ext cx="2988083"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latin typeface="Segoe UI"/>
              </a:rPr>
              <a:t>Myers-Briggs: </a:t>
            </a:r>
            <a:r>
              <a:rPr lang="en-US" sz="1372" dirty="0" err="1">
                <a:gradFill>
                  <a:gsLst>
                    <a:gs pos="2917">
                      <a:srgbClr val="FFFFFF"/>
                    </a:gs>
                    <a:gs pos="30000">
                      <a:srgbClr val="FFFFFF"/>
                    </a:gs>
                  </a:gsLst>
                  <a:lin ang="5400000" scaled="0"/>
                </a:gradFill>
                <a:latin typeface="Segoe UI"/>
              </a:rPr>
              <a:t>entp</a:t>
            </a:r>
            <a:r>
              <a:rPr lang="en-US" sz="1372" dirty="0">
                <a:gradFill>
                  <a:gsLst>
                    <a:gs pos="2917">
                      <a:srgbClr val="FFFFFF"/>
                    </a:gs>
                    <a:gs pos="30000">
                      <a:srgbClr val="FFFFFF"/>
                    </a:gs>
                  </a:gsLst>
                  <a:lin ang="5400000" scaled="0"/>
                </a:gradFill>
                <a:latin typeface="Segoe UI"/>
              </a:rPr>
              <a:t> </a:t>
            </a:r>
          </a:p>
        </p:txBody>
      </p:sp>
      <p:pic>
        <p:nvPicPr>
          <p:cNvPr id="15" name="Picture 14">
            <a:extLst>
              <a:ext uri="{FF2B5EF4-FFF2-40B4-BE49-F238E27FC236}">
                <a16:creationId xmlns:a16="http://schemas.microsoft.com/office/drawing/2014/main" id="{0B4B70DD-29B7-4C4E-BC04-5A84FE019EE8}"/>
              </a:ext>
            </a:extLst>
          </p:cNvPr>
          <p:cNvPicPr>
            <a:picLocks noChangeAspect="1"/>
          </p:cNvPicPr>
          <p:nvPr/>
        </p:nvPicPr>
        <p:blipFill>
          <a:blip r:embed="rId4"/>
          <a:stretch>
            <a:fillRect/>
          </a:stretch>
        </p:blipFill>
        <p:spPr>
          <a:xfrm rot="5400000">
            <a:off x="8453007" y="2325943"/>
            <a:ext cx="3503214" cy="2627411"/>
          </a:xfrm>
          <a:prstGeom prst="rect">
            <a:avLst/>
          </a:prstGeom>
        </p:spPr>
      </p:pic>
      <p:pic>
        <p:nvPicPr>
          <p:cNvPr id="13" name="Picture 12">
            <a:extLst>
              <a:ext uri="{FF2B5EF4-FFF2-40B4-BE49-F238E27FC236}">
                <a16:creationId xmlns:a16="http://schemas.microsoft.com/office/drawing/2014/main" id="{6271D4CE-DC86-4102-BBB6-F8B8E57F1503}"/>
              </a:ext>
            </a:extLst>
          </p:cNvPr>
          <p:cNvPicPr>
            <a:picLocks noChangeAspect="1"/>
          </p:cNvPicPr>
          <p:nvPr/>
        </p:nvPicPr>
        <p:blipFill>
          <a:blip r:embed="rId5"/>
          <a:stretch>
            <a:fillRect/>
          </a:stretch>
        </p:blipFill>
        <p:spPr>
          <a:xfrm>
            <a:off x="5124873" y="142109"/>
            <a:ext cx="4183316" cy="3142906"/>
          </a:xfrm>
          <a:prstGeom prst="rect">
            <a:avLst/>
          </a:prstGeom>
        </p:spPr>
      </p:pic>
      <p:sp>
        <p:nvSpPr>
          <p:cNvPr id="19" name="TextBox 18">
            <a:extLst>
              <a:ext uri="{FF2B5EF4-FFF2-40B4-BE49-F238E27FC236}">
                <a16:creationId xmlns:a16="http://schemas.microsoft.com/office/drawing/2014/main" id="{404D4FAE-49F1-4E49-A7DD-BA1196120671}"/>
              </a:ext>
            </a:extLst>
          </p:cNvPr>
          <p:cNvSpPr txBox="1"/>
          <p:nvPr/>
        </p:nvSpPr>
        <p:spPr>
          <a:xfrm>
            <a:off x="642749" y="1486747"/>
            <a:ext cx="3959210" cy="2947866"/>
          </a:xfrm>
          <a:prstGeom prst="rect">
            <a:avLst/>
          </a:prstGeom>
          <a:noFill/>
        </p:spPr>
        <p:txBody>
          <a:bodyPr wrap="square" lIns="179285" tIns="143428" rIns="179285"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latin typeface="Segoe UI"/>
              </a:rPr>
              <a:t>Outdoors enthusiasts</a:t>
            </a:r>
          </a:p>
          <a:p>
            <a:pPr defTabSz="914367">
              <a:lnSpc>
                <a:spcPct val="90000"/>
              </a:lnSpc>
              <a:spcAft>
                <a:spcPts val="588"/>
              </a:spcAft>
            </a:pPr>
            <a:r>
              <a:rPr lang="en-US" sz="1961" dirty="0">
                <a:gradFill>
                  <a:gsLst>
                    <a:gs pos="2917">
                      <a:srgbClr val="FFFFFF"/>
                    </a:gs>
                    <a:gs pos="30000">
                      <a:srgbClr val="FFFFFF"/>
                    </a:gs>
                  </a:gsLst>
                  <a:lin ang="5400000" scaled="0"/>
                </a:gradFill>
                <a:latin typeface="Segoe UI"/>
              </a:rPr>
              <a:t>4 children</a:t>
            </a:r>
          </a:p>
          <a:p>
            <a:pPr defTabSz="914367">
              <a:lnSpc>
                <a:spcPct val="90000"/>
              </a:lnSpc>
              <a:spcAft>
                <a:spcPts val="588"/>
              </a:spcAft>
            </a:pPr>
            <a:r>
              <a:rPr lang="en-US" sz="1961" dirty="0">
                <a:gradFill>
                  <a:gsLst>
                    <a:gs pos="2917">
                      <a:srgbClr val="FFFFFF"/>
                    </a:gs>
                    <a:gs pos="30000">
                      <a:srgbClr val="FFFFFF"/>
                    </a:gs>
                  </a:gsLst>
                  <a:lin ang="5400000" scaled="0"/>
                </a:gradFill>
                <a:latin typeface="Segoe UI"/>
              </a:rPr>
              <a:t>Life long Floridian</a:t>
            </a:r>
          </a:p>
          <a:p>
            <a:pPr defTabSz="914367">
              <a:lnSpc>
                <a:spcPct val="90000"/>
              </a:lnSpc>
              <a:spcAft>
                <a:spcPts val="588"/>
              </a:spcAft>
            </a:pPr>
            <a:r>
              <a:rPr lang="en-US" sz="1961" dirty="0">
                <a:gradFill>
                  <a:gsLst>
                    <a:gs pos="2917">
                      <a:srgbClr val="FFFFFF"/>
                    </a:gs>
                    <a:gs pos="30000">
                      <a:srgbClr val="FFFFFF"/>
                    </a:gs>
                  </a:gsLst>
                  <a:lin ang="5400000" scaled="0"/>
                </a:gradFill>
                <a:latin typeface="Segoe UI"/>
              </a:rPr>
              <a:t>Traveled to every (maybe) continent (except Antarctica) and over 80 different countries</a:t>
            </a:r>
          </a:p>
          <a:p>
            <a:pPr defTabSz="914367">
              <a:lnSpc>
                <a:spcPct val="90000"/>
              </a:lnSpc>
              <a:spcAft>
                <a:spcPts val="588"/>
              </a:spcAft>
            </a:pPr>
            <a:endParaRPr lang="en-US" sz="2353" dirty="0">
              <a:gradFill>
                <a:gsLst>
                  <a:gs pos="2917">
                    <a:srgbClr val="FFFFFF"/>
                  </a:gs>
                  <a:gs pos="30000">
                    <a:srgbClr val="FFFFFF"/>
                  </a:gs>
                </a:gsLst>
                <a:lin ang="5400000" scaled="0"/>
              </a:gradFill>
              <a:latin typeface="Segoe UI"/>
            </a:endParaRPr>
          </a:p>
          <a:p>
            <a:pPr defTabSz="914367">
              <a:lnSpc>
                <a:spcPct val="90000"/>
              </a:lnSpc>
              <a:spcAft>
                <a:spcPts val="588"/>
              </a:spcAft>
            </a:pPr>
            <a:r>
              <a:rPr lang="en-US" sz="2353" dirty="0">
                <a:gradFill>
                  <a:gsLst>
                    <a:gs pos="2917">
                      <a:srgbClr val="FFFFFF"/>
                    </a:gs>
                    <a:gs pos="30000">
                      <a:srgbClr val="FFFFFF"/>
                    </a:gs>
                  </a:gsLst>
                  <a:lin ang="5400000" scaled="0"/>
                </a:gradFill>
                <a:latin typeface="Segoe UI"/>
              </a:rPr>
              <a:t> </a:t>
            </a:r>
          </a:p>
        </p:txBody>
      </p:sp>
    </p:spTree>
    <p:extLst>
      <p:ext uri="{BB962C8B-B14F-4D97-AF65-F5344CB8AC3E}">
        <p14:creationId xmlns:p14="http://schemas.microsoft.com/office/powerpoint/2010/main" val="407378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B4C62F-BBD3-4505-9144-BA996EBC27D3}"/>
              </a:ext>
            </a:extLst>
          </p:cNvPr>
          <p:cNvSpPr>
            <a:spLocks noGrp="1"/>
          </p:cNvSpPr>
          <p:nvPr>
            <p:ph type="title"/>
          </p:nvPr>
        </p:nvSpPr>
        <p:spPr/>
        <p:txBody>
          <a:bodyPr/>
          <a:lstStyle/>
          <a:p>
            <a:r>
              <a:rPr lang="en-US" dirty="0"/>
              <a:t>New Features – ExpressRoute &amp; VPN</a:t>
            </a:r>
          </a:p>
        </p:txBody>
      </p:sp>
      <p:sp>
        <p:nvSpPr>
          <p:cNvPr id="4" name="Text Placeholder 3">
            <a:extLst>
              <a:ext uri="{FF2B5EF4-FFF2-40B4-BE49-F238E27FC236}">
                <a16:creationId xmlns:a16="http://schemas.microsoft.com/office/drawing/2014/main" id="{C572D2D8-A2AF-414B-AC41-3E2A3EE7A5EB}"/>
              </a:ext>
            </a:extLst>
          </p:cNvPr>
          <p:cNvSpPr>
            <a:spLocks noGrp="1"/>
          </p:cNvSpPr>
          <p:nvPr>
            <p:ph type="body" sz="quarter" idx="10"/>
          </p:nvPr>
        </p:nvSpPr>
        <p:spPr>
          <a:xfrm>
            <a:off x="269241" y="1189176"/>
            <a:ext cx="5378548" cy="5494845"/>
          </a:xfrm>
        </p:spPr>
        <p:txBody>
          <a:bodyPr>
            <a:normAutofit lnSpcReduction="10000"/>
          </a:bodyPr>
          <a:lstStyle/>
          <a:p>
            <a:pPr marL="0" indent="0">
              <a:buNone/>
            </a:pPr>
            <a:r>
              <a:rPr lang="en-US" dirty="0"/>
              <a:t>Performance</a:t>
            </a:r>
          </a:p>
          <a:p>
            <a:pPr marL="342900" lvl="1" indent="-342900"/>
            <a:r>
              <a:rPr lang="en-US" dirty="0"/>
              <a:t>6x VPN throughput</a:t>
            </a:r>
          </a:p>
          <a:p>
            <a:pPr marL="342900" lvl="1" indent="-342900"/>
            <a:r>
              <a:rPr lang="en-US" dirty="0"/>
              <a:t>Improved </a:t>
            </a:r>
            <a:r>
              <a:rPr lang="en-US" dirty="0" err="1"/>
              <a:t>UltraPerf</a:t>
            </a:r>
            <a:r>
              <a:rPr lang="en-US" dirty="0"/>
              <a:t> ExpressRoute gateways (latency)</a:t>
            </a:r>
          </a:p>
          <a:p>
            <a:pPr marL="0" indent="0">
              <a:buNone/>
            </a:pPr>
            <a:r>
              <a:rPr lang="en-US" dirty="0"/>
              <a:t>Monitoring</a:t>
            </a:r>
          </a:p>
          <a:p>
            <a:pPr marL="342900" lvl="1" indent="-342900"/>
            <a:r>
              <a:rPr lang="en-US" dirty="0"/>
              <a:t>Azure Monitor for ExpressRoute &amp; VPN</a:t>
            </a:r>
          </a:p>
          <a:p>
            <a:pPr marL="342900" lvl="1" indent="-342900"/>
            <a:r>
              <a:rPr lang="en-US" dirty="0"/>
              <a:t>OMS Network Performance Monitoring for ExpressRoute</a:t>
            </a:r>
          </a:p>
          <a:p>
            <a:pPr marL="342900" lvl="1" indent="-342900"/>
            <a:r>
              <a:rPr lang="en-US" dirty="0"/>
              <a:t>Network Watcher for VPN</a:t>
            </a:r>
          </a:p>
          <a:p>
            <a:pPr marL="342900" lvl="1" indent="-342900"/>
            <a:r>
              <a:rPr lang="en-US" dirty="0"/>
              <a:t>Resource Health Check for ExpressRoute &amp; VPN</a:t>
            </a:r>
          </a:p>
          <a:p>
            <a:pPr marL="0" indent="0">
              <a:buNone/>
            </a:pPr>
            <a:r>
              <a:rPr lang="en-US" dirty="0">
                <a:solidFill>
                  <a:schemeClr val="tx1"/>
                </a:solidFill>
              </a:rPr>
              <a:t>Security &amp; compliance</a:t>
            </a:r>
          </a:p>
          <a:p>
            <a:pPr marL="342900" lvl="1" indent="-342900"/>
            <a:r>
              <a:rPr lang="en-US" dirty="0"/>
              <a:t>Custom IPsec/IKE policy for VPN</a:t>
            </a:r>
          </a:p>
        </p:txBody>
      </p:sp>
      <p:sp>
        <p:nvSpPr>
          <p:cNvPr id="5" name="Text Placeholder 4">
            <a:extLst>
              <a:ext uri="{FF2B5EF4-FFF2-40B4-BE49-F238E27FC236}">
                <a16:creationId xmlns:a16="http://schemas.microsoft.com/office/drawing/2014/main" id="{832899DB-5E5E-48CD-B8BE-4E8E8890F009}"/>
              </a:ext>
            </a:extLst>
          </p:cNvPr>
          <p:cNvSpPr>
            <a:spLocks noGrp="1"/>
          </p:cNvSpPr>
          <p:nvPr>
            <p:ph type="body" sz="quarter" idx="11"/>
          </p:nvPr>
        </p:nvSpPr>
        <p:spPr>
          <a:xfrm>
            <a:off x="6544214" y="1189176"/>
            <a:ext cx="5378548" cy="5494845"/>
          </a:xfrm>
        </p:spPr>
        <p:txBody>
          <a:bodyPr>
            <a:normAutofit lnSpcReduction="10000"/>
          </a:bodyPr>
          <a:lstStyle/>
          <a:p>
            <a:pPr marL="0" indent="0">
              <a:buNone/>
            </a:pPr>
            <a:r>
              <a:rPr lang="en-US" dirty="0"/>
              <a:t>ExpressRoute Peering</a:t>
            </a:r>
          </a:p>
          <a:p>
            <a:pPr marL="342900" lvl="1" indent="-342900"/>
            <a:r>
              <a:rPr lang="en-US" dirty="0"/>
              <a:t>Merging Microsoft &amp; Azure Public Peering</a:t>
            </a:r>
          </a:p>
          <a:p>
            <a:pPr marL="0" indent="0">
              <a:buNone/>
            </a:pPr>
            <a:r>
              <a:rPr lang="en-US" dirty="0"/>
              <a:t>Enterprise grade P2S</a:t>
            </a:r>
          </a:p>
          <a:p>
            <a:pPr marL="342900" lvl="1" indent="-342900"/>
            <a:r>
              <a:rPr lang="en-US" dirty="0"/>
              <a:t>macOS support for P2S</a:t>
            </a:r>
          </a:p>
          <a:p>
            <a:pPr marL="342900" lvl="1" indent="-342900"/>
            <a:r>
              <a:rPr lang="en-US" dirty="0"/>
              <a:t>AD (Radius)-based authentication </a:t>
            </a:r>
          </a:p>
          <a:p>
            <a:pPr marL="0" indent="0">
              <a:buNone/>
            </a:pPr>
            <a:r>
              <a:rPr lang="en-US" dirty="0"/>
              <a:t>Routing &amp; connectivity</a:t>
            </a:r>
          </a:p>
          <a:p>
            <a:pPr marL="342900" lvl="1" indent="-342900"/>
            <a:r>
              <a:rPr lang="en-US" dirty="0"/>
              <a:t>ExpressRoute IPv6 for O365 &amp; Azure public services</a:t>
            </a:r>
          </a:p>
          <a:p>
            <a:pPr marL="342900" lvl="1" indent="-342900"/>
            <a:r>
              <a:rPr lang="en-US" dirty="0"/>
              <a:t>ExpressRoute route filter for Microsoft peering – selected services</a:t>
            </a:r>
          </a:p>
          <a:p>
            <a:pPr marL="342900" lvl="1" indent="-342900"/>
            <a:r>
              <a:rPr lang="en-US" dirty="0"/>
              <a:t>ExpressRoute connection weight</a:t>
            </a:r>
          </a:p>
          <a:p>
            <a:pPr marL="342900" lvl="1" indent="-342900"/>
            <a:r>
              <a:rPr lang="en-US" dirty="0"/>
              <a:t>Multi-site for policy-based firewalls</a:t>
            </a:r>
          </a:p>
          <a:p>
            <a:pPr marL="342900" lvl="1" indent="-342900"/>
            <a:r>
              <a:rPr lang="en-US" dirty="0"/>
              <a:t>VPN BGP routes &amp; peering status</a:t>
            </a:r>
          </a:p>
        </p:txBody>
      </p:sp>
    </p:spTree>
    <p:extLst>
      <p:ext uri="{BB962C8B-B14F-4D97-AF65-F5344CB8AC3E}">
        <p14:creationId xmlns:p14="http://schemas.microsoft.com/office/powerpoint/2010/main" val="11849757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D1DD62-E5F0-4823-82E3-C7C24F70CCEA}"/>
              </a:ext>
            </a:extLst>
          </p:cNvPr>
          <p:cNvSpPr>
            <a:spLocks noGrp="1"/>
          </p:cNvSpPr>
          <p:nvPr>
            <p:ph type="title"/>
          </p:nvPr>
        </p:nvSpPr>
        <p:spPr/>
        <p:txBody>
          <a:bodyPr/>
          <a:lstStyle/>
          <a:p>
            <a:r>
              <a:rPr lang="en-US" dirty="0"/>
              <a:t>ExpressRoute</a:t>
            </a:r>
          </a:p>
        </p:txBody>
      </p:sp>
    </p:spTree>
    <p:extLst>
      <p:ext uri="{BB962C8B-B14F-4D97-AF65-F5344CB8AC3E}">
        <p14:creationId xmlns:p14="http://schemas.microsoft.com/office/powerpoint/2010/main" val="3006969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a:stCxn id="64" idx="0"/>
            <a:endCxn id="50" idx="2"/>
          </p:cNvCxnSpPr>
          <p:nvPr/>
        </p:nvCxnSpPr>
        <p:spPr>
          <a:xfrm flipV="1">
            <a:off x="5822510" y="3976644"/>
            <a:ext cx="81201" cy="96034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ExpressRoute</a:t>
            </a:r>
          </a:p>
        </p:txBody>
      </p:sp>
      <p:cxnSp>
        <p:nvCxnSpPr>
          <p:cNvPr id="3" name="Straight Arrow Connector 2"/>
          <p:cNvCxnSpPr>
            <a:stCxn id="64" idx="0"/>
            <a:endCxn id="61" idx="2"/>
          </p:cNvCxnSpPr>
          <p:nvPr/>
        </p:nvCxnSpPr>
        <p:spPr>
          <a:xfrm flipV="1">
            <a:off x="5822510" y="4728101"/>
            <a:ext cx="73663" cy="2088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2558870" y="3904442"/>
            <a:ext cx="702460" cy="366680"/>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5" name="Freeform 539"/>
          <p:cNvSpPr>
            <a:spLocks noChangeAspect="1"/>
          </p:cNvSpPr>
          <p:nvPr/>
        </p:nvSpPr>
        <p:spPr bwMode="auto">
          <a:xfrm>
            <a:off x="619752" y="3116903"/>
            <a:ext cx="562546" cy="3714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sp>
        <p:nvSpPr>
          <p:cNvPr id="6" name="Freeform 78"/>
          <p:cNvSpPr>
            <a:spLocks noEditPoints="1"/>
          </p:cNvSpPr>
          <p:nvPr/>
        </p:nvSpPr>
        <p:spPr bwMode="black">
          <a:xfrm>
            <a:off x="1363470" y="3975131"/>
            <a:ext cx="703058" cy="70081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59305" tIns="29652" rIns="59305" bIns="29652" numCol="1" anchor="t" anchorCtr="0" compatLnSpc="1">
            <a:prstTxWarp prst="textNoShape">
              <a:avLst/>
            </a:prstTxWarp>
          </a:bodyPr>
          <a:lstStyle/>
          <a:p>
            <a:pPr defTabSz="493373"/>
            <a:endParaRPr lang="en-US" sz="672">
              <a:solidFill>
                <a:srgbClr val="FFFFFF"/>
              </a:solidFill>
              <a:latin typeface="Segoe UI"/>
            </a:endParaRPr>
          </a:p>
        </p:txBody>
      </p:sp>
      <p:sp>
        <p:nvSpPr>
          <p:cNvPr id="7" name="TextBox 6"/>
          <p:cNvSpPr txBox="1"/>
          <p:nvPr/>
        </p:nvSpPr>
        <p:spPr>
          <a:xfrm>
            <a:off x="1144368" y="3445408"/>
            <a:ext cx="1146404" cy="488852"/>
          </a:xfrm>
          <a:prstGeom prst="rect">
            <a:avLst/>
          </a:prstGeom>
          <a:noFill/>
          <a:ln>
            <a:noFill/>
          </a:ln>
        </p:spPr>
        <p:txBody>
          <a:bodyPr wrap="none" lIns="0" tIns="0" rIns="0" bIns="0" rtlCol="0">
            <a:spAutoFit/>
          </a:bodyPr>
          <a:lstStyle/>
          <a:p>
            <a:pPr algn="ctr" defTabSz="672094">
              <a:lnSpc>
                <a:spcPct val="90000"/>
              </a:lnSpc>
              <a:spcBef>
                <a:spcPct val="20000"/>
              </a:spcBef>
              <a:buSzPct val="80000"/>
            </a:pPr>
            <a:r>
              <a:rPr lang="en-US" sz="1765">
                <a:solidFill>
                  <a:srgbClr val="000000"/>
                </a:solidFill>
                <a:latin typeface="Segoe UI Semilight"/>
              </a:rPr>
              <a:t>Customer’s </a:t>
            </a:r>
            <a:br>
              <a:rPr lang="en-US" sz="1765">
                <a:solidFill>
                  <a:srgbClr val="000000"/>
                </a:solidFill>
                <a:latin typeface="Segoe UI Semilight"/>
              </a:rPr>
            </a:br>
            <a:r>
              <a:rPr lang="en-US" sz="1765">
                <a:solidFill>
                  <a:srgbClr val="000000"/>
                </a:solidFill>
                <a:latin typeface="Segoe UI Semilight"/>
              </a:rPr>
              <a:t>Network</a:t>
            </a:r>
            <a:endParaRPr lang="en-US" sz="1765">
              <a:solidFill>
                <a:srgbClr val="000000"/>
              </a:solidFill>
              <a:effectLst>
                <a:outerShdw blurRad="38100" dist="38100" dir="2700000" algn="tl">
                  <a:srgbClr val="000000">
                    <a:alpha val="43137"/>
                  </a:srgbClr>
                </a:outerShdw>
              </a:effectLst>
              <a:latin typeface="Segoe UI Semilight"/>
            </a:endParaRPr>
          </a:p>
        </p:txBody>
      </p:sp>
      <p:grpSp>
        <p:nvGrpSpPr>
          <p:cNvPr id="8" name="Group 7"/>
          <p:cNvGrpSpPr/>
          <p:nvPr/>
        </p:nvGrpSpPr>
        <p:grpSpPr>
          <a:xfrm>
            <a:off x="7789157" y="2010118"/>
            <a:ext cx="1079045" cy="1458147"/>
            <a:chOff x="5936940" y="1654482"/>
            <a:chExt cx="854945" cy="1132543"/>
          </a:xfrm>
          <a:solidFill>
            <a:srgbClr val="DE3C00"/>
          </a:solidFill>
        </p:grpSpPr>
        <p:sp>
          <p:nvSpPr>
            <p:cNvPr id="9" name="Rectangle 8"/>
            <p:cNvSpPr/>
            <p:nvPr/>
          </p:nvSpPr>
          <p:spPr bwMode="auto">
            <a:xfrm rot="16200000">
              <a:off x="5469389" y="2219654"/>
              <a:ext cx="1034923" cy="99820"/>
            </a:xfrm>
            <a:prstGeom prst="rect">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0" name="Right Arrow 62"/>
            <p:cNvSpPr/>
            <p:nvPr/>
          </p:nvSpPr>
          <p:spPr bwMode="auto">
            <a:xfrm>
              <a:off x="5936940" y="1654482"/>
              <a:ext cx="854945" cy="209699"/>
            </a:xfrm>
            <a:prstGeom prst="rightArrow">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grpSp>
        <p:nvGrpSpPr>
          <p:cNvPr id="11" name="Group 10"/>
          <p:cNvGrpSpPr/>
          <p:nvPr/>
        </p:nvGrpSpPr>
        <p:grpSpPr>
          <a:xfrm>
            <a:off x="7789156" y="4732370"/>
            <a:ext cx="1079046" cy="1419656"/>
            <a:chOff x="5936940" y="3683794"/>
            <a:chExt cx="854946" cy="1007119"/>
          </a:xfrm>
          <a:solidFill>
            <a:srgbClr val="00B0F0"/>
          </a:solidFill>
        </p:grpSpPr>
        <p:sp>
          <p:nvSpPr>
            <p:cNvPr id="12" name="Rectangle 11"/>
            <p:cNvSpPr/>
            <p:nvPr/>
          </p:nvSpPr>
          <p:spPr bwMode="auto">
            <a:xfrm rot="16200000">
              <a:off x="5514217" y="4106517"/>
              <a:ext cx="945264" cy="99818"/>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3" name="Right Arrow 65"/>
            <p:cNvSpPr/>
            <p:nvPr/>
          </p:nvSpPr>
          <p:spPr bwMode="auto">
            <a:xfrm>
              <a:off x="5945371" y="4470208"/>
              <a:ext cx="846515" cy="220705"/>
            </a:xfrm>
            <a:prstGeom prst="rightArrow">
              <a:avLst/>
            </a:prstGeom>
            <a:grp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14" name="Right Arrow 73"/>
          <p:cNvSpPr/>
          <p:nvPr/>
        </p:nvSpPr>
        <p:spPr bwMode="auto">
          <a:xfrm>
            <a:off x="8434905" y="3919123"/>
            <a:ext cx="486867" cy="313346"/>
          </a:xfrm>
          <a:prstGeom prst="rightArrow">
            <a:avLst/>
          </a:pr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5" name="Rectangle 49"/>
          <p:cNvSpPr/>
          <p:nvPr/>
        </p:nvSpPr>
        <p:spPr bwMode="auto">
          <a:xfrm>
            <a:off x="1102705" y="5871384"/>
            <a:ext cx="783867" cy="314202"/>
          </a:xfrm>
          <a:prstGeom prst="rect">
            <a:avLst/>
          </a:prstGeom>
          <a:solidFill>
            <a:srgbClr val="7030A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6" name="Rectangle 50"/>
          <p:cNvSpPr/>
          <p:nvPr/>
        </p:nvSpPr>
        <p:spPr bwMode="auto">
          <a:xfrm>
            <a:off x="1102705" y="6265617"/>
            <a:ext cx="783867" cy="314202"/>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7" name="TextBox 51"/>
          <p:cNvSpPr txBox="1"/>
          <p:nvPr/>
        </p:nvSpPr>
        <p:spPr>
          <a:xfrm>
            <a:off x="2005263" y="5922211"/>
            <a:ext cx="3499484" cy="217175"/>
          </a:xfrm>
          <a:prstGeom prst="rect">
            <a:avLst/>
          </a:prstGeom>
          <a:noFill/>
          <a:ln>
            <a:noFill/>
          </a:ln>
        </p:spPr>
        <p:txBody>
          <a:bodyPr wrap="none" lIns="0" tIns="0" rIns="0" bIns="0" rtlCol="0">
            <a:spAutoFit/>
          </a:bodyPr>
          <a:lstStyle/>
          <a:p>
            <a:pPr defTabSz="672094">
              <a:lnSpc>
                <a:spcPct val="90000"/>
              </a:lnSpc>
              <a:spcBef>
                <a:spcPct val="20000"/>
              </a:spcBef>
              <a:buSzPct val="80000"/>
            </a:pPr>
            <a:r>
              <a:rPr lang="en-US" sz="1568">
                <a:solidFill>
                  <a:srgbClr val="353535"/>
                </a:solidFill>
                <a:latin typeface="Segoe UI Semilight"/>
              </a:rPr>
              <a:t>Azure Public Peering for Azure public IPs</a:t>
            </a:r>
          </a:p>
        </p:txBody>
      </p:sp>
      <p:sp>
        <p:nvSpPr>
          <p:cNvPr id="18" name="TextBox 52"/>
          <p:cNvSpPr txBox="1"/>
          <p:nvPr/>
        </p:nvSpPr>
        <p:spPr>
          <a:xfrm>
            <a:off x="2005263" y="6295383"/>
            <a:ext cx="3620671" cy="217175"/>
          </a:xfrm>
          <a:prstGeom prst="rect">
            <a:avLst/>
          </a:prstGeom>
          <a:noFill/>
          <a:ln>
            <a:noFill/>
          </a:ln>
        </p:spPr>
        <p:txBody>
          <a:bodyPr wrap="none" lIns="0" tIns="0" rIns="0" bIns="0" rtlCol="0">
            <a:spAutoFit/>
          </a:bodyPr>
          <a:lstStyle/>
          <a:p>
            <a:pPr defTabSz="672094">
              <a:lnSpc>
                <a:spcPct val="90000"/>
              </a:lnSpc>
              <a:spcBef>
                <a:spcPct val="20000"/>
              </a:spcBef>
              <a:buSzPct val="80000"/>
            </a:pPr>
            <a:r>
              <a:rPr lang="en-US" sz="1568">
                <a:solidFill>
                  <a:srgbClr val="353535"/>
                </a:solidFill>
                <a:latin typeface="Segoe UI Semilight"/>
              </a:rPr>
              <a:t>Azure Private Peering for Virtual Networks</a:t>
            </a:r>
          </a:p>
        </p:txBody>
      </p:sp>
      <p:sp>
        <p:nvSpPr>
          <p:cNvPr id="19" name="Rectangle 53"/>
          <p:cNvSpPr/>
          <p:nvPr/>
        </p:nvSpPr>
        <p:spPr bwMode="auto">
          <a:xfrm>
            <a:off x="1105705" y="5477151"/>
            <a:ext cx="780867" cy="314202"/>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20" name="TextBox 54"/>
          <p:cNvSpPr txBox="1"/>
          <p:nvPr/>
        </p:nvSpPr>
        <p:spPr>
          <a:xfrm>
            <a:off x="2005263" y="5528365"/>
            <a:ext cx="4390176" cy="217175"/>
          </a:xfrm>
          <a:prstGeom prst="rect">
            <a:avLst/>
          </a:prstGeom>
          <a:noFill/>
          <a:ln>
            <a:noFill/>
          </a:ln>
        </p:spPr>
        <p:txBody>
          <a:bodyPr wrap="none" lIns="0" tIns="0" rIns="0" bIns="0" rtlCol="0">
            <a:spAutoFit/>
          </a:bodyPr>
          <a:lstStyle/>
          <a:p>
            <a:pPr defTabSz="672094">
              <a:lnSpc>
                <a:spcPct val="90000"/>
              </a:lnSpc>
              <a:spcBef>
                <a:spcPct val="20000"/>
              </a:spcBef>
              <a:buSzPct val="80000"/>
            </a:pPr>
            <a:r>
              <a:rPr lang="en-US" sz="1568">
                <a:solidFill>
                  <a:srgbClr val="353535"/>
                </a:solidFill>
                <a:latin typeface="Segoe UI Semilight"/>
              </a:rPr>
              <a:t>Microsoft Peering for Office 365 and Dynamics 365</a:t>
            </a:r>
          </a:p>
        </p:txBody>
      </p:sp>
      <p:grpSp>
        <p:nvGrpSpPr>
          <p:cNvPr id="21" name="Group 20"/>
          <p:cNvGrpSpPr/>
          <p:nvPr/>
        </p:nvGrpSpPr>
        <p:grpSpPr>
          <a:xfrm>
            <a:off x="8921772" y="1450765"/>
            <a:ext cx="1967188" cy="1382038"/>
            <a:chOff x="9149819" y="1183111"/>
            <a:chExt cx="2006634" cy="1409751"/>
          </a:xfrm>
        </p:grpSpPr>
        <p:pic>
          <p:nvPicPr>
            <p:cNvPr id="22" name="Picture 2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741954" y="1183111"/>
              <a:ext cx="657364" cy="657364"/>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149819" y="2033927"/>
              <a:ext cx="542925" cy="542925"/>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843678" y="2026722"/>
              <a:ext cx="557336" cy="557336"/>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592672" y="2029081"/>
              <a:ext cx="563781" cy="563781"/>
            </a:xfrm>
            <a:prstGeom prst="rect">
              <a:avLst/>
            </a:prstGeom>
          </p:spPr>
        </p:pic>
      </p:grpSp>
      <p:grpSp>
        <p:nvGrpSpPr>
          <p:cNvPr id="26" name="Group 25"/>
          <p:cNvGrpSpPr/>
          <p:nvPr/>
        </p:nvGrpSpPr>
        <p:grpSpPr>
          <a:xfrm>
            <a:off x="8985584" y="3286704"/>
            <a:ext cx="2067274" cy="1486175"/>
            <a:chOff x="9214910" y="2971886"/>
            <a:chExt cx="2108727" cy="1515976"/>
          </a:xfrm>
        </p:grpSpPr>
        <p:pic>
          <p:nvPicPr>
            <p:cNvPr id="27" name="Picture 2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753111" y="2971886"/>
              <a:ext cx="780290" cy="780290"/>
            </a:xfrm>
            <a:prstGeom prst="rect">
              <a:avLst/>
            </a:prstGeom>
          </p:spPr>
        </p:pic>
        <p:pic>
          <p:nvPicPr>
            <p:cNvPr id="28" name="Picture 2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p:spPr>
        </p:pic>
        <p:pic>
          <p:nvPicPr>
            <p:cNvPr id="29" name="Picture 28"/>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p:spPr>
        </p:pic>
        <p:pic>
          <p:nvPicPr>
            <p:cNvPr id="30" name="Picture 2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p:spPr>
        </p:pic>
        <p:pic>
          <p:nvPicPr>
            <p:cNvPr id="31" name="Picture 30"/>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p:spPr>
        </p:pic>
        <p:pic>
          <p:nvPicPr>
            <p:cNvPr id="32" name="Picture 31"/>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p:spPr>
        </p:pic>
        <p:pic>
          <p:nvPicPr>
            <p:cNvPr id="33" name="Picture 32"/>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p:spPr>
        </p:pic>
        <p:pic>
          <p:nvPicPr>
            <p:cNvPr id="34" name="Picture 33"/>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p:spPr>
        </p:pic>
        <p:pic>
          <p:nvPicPr>
            <p:cNvPr id="35" name="Picture 34"/>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p:spPr>
        </p:pic>
        <p:pic>
          <p:nvPicPr>
            <p:cNvPr id="36" name="Picture 35"/>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p:spPr>
        </p:pic>
      </p:grpSp>
      <p:grpSp>
        <p:nvGrpSpPr>
          <p:cNvPr id="37" name="Group 36"/>
          <p:cNvGrpSpPr/>
          <p:nvPr/>
        </p:nvGrpSpPr>
        <p:grpSpPr>
          <a:xfrm>
            <a:off x="9035903" y="5166977"/>
            <a:ext cx="1882628" cy="1465828"/>
            <a:chOff x="9266237" y="4973841"/>
            <a:chExt cx="1920379" cy="1495221"/>
          </a:xfrm>
        </p:grpSpPr>
        <p:pic>
          <p:nvPicPr>
            <p:cNvPr id="38" name="Picture 3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39" name="Picture 38"/>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40" name="Picture 39"/>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41" name="Picture 40"/>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grpSp>
        <p:nvGrpSpPr>
          <p:cNvPr id="42" name="Group 41"/>
          <p:cNvGrpSpPr/>
          <p:nvPr/>
        </p:nvGrpSpPr>
        <p:grpSpPr>
          <a:xfrm>
            <a:off x="4439682" y="3466293"/>
            <a:ext cx="2818896" cy="510351"/>
            <a:chOff x="4582400" y="3150294"/>
            <a:chExt cx="2875421" cy="520585"/>
          </a:xfrm>
        </p:grpSpPr>
        <p:sp>
          <p:nvSpPr>
            <p:cNvPr id="43" name="Rectangle 42"/>
            <p:cNvSpPr/>
            <p:nvPr/>
          </p:nvSpPr>
          <p:spPr bwMode="auto">
            <a:xfrm>
              <a:off x="6930318" y="3518936"/>
              <a:ext cx="527503" cy="78293"/>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1589DC"/>
                </a:solidFill>
                <a:latin typeface="Segoe UI"/>
              </a:endParaRPr>
            </a:p>
          </p:txBody>
        </p:sp>
        <p:sp>
          <p:nvSpPr>
            <p:cNvPr id="44" name="Rectangle 43"/>
            <p:cNvSpPr/>
            <p:nvPr/>
          </p:nvSpPr>
          <p:spPr bwMode="auto">
            <a:xfrm>
              <a:off x="6925292" y="3375375"/>
              <a:ext cx="527503" cy="105035"/>
            </a:xfrm>
            <a:prstGeom prst="rect">
              <a:avLst/>
            </a:pr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45" name="Rectangle 44"/>
            <p:cNvSpPr/>
            <p:nvPr/>
          </p:nvSpPr>
          <p:spPr bwMode="auto">
            <a:xfrm>
              <a:off x="6929738" y="3241667"/>
              <a:ext cx="527503" cy="86298"/>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nvGrpSpPr>
            <p:cNvPr id="46" name="Group 45"/>
            <p:cNvGrpSpPr/>
            <p:nvPr/>
          </p:nvGrpSpPr>
          <p:grpSpPr>
            <a:xfrm>
              <a:off x="4973032" y="3150294"/>
              <a:ext cx="2186685" cy="520585"/>
              <a:chOff x="4703061" y="1391920"/>
              <a:chExt cx="2186685" cy="520585"/>
            </a:xfrm>
          </p:grpSpPr>
          <p:sp>
            <p:nvSpPr>
              <p:cNvPr id="50" name="Rectangle 8"/>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r>
                  <a:rPr lang="en-US" sz="1274" kern="0" spc="-36">
                    <a:solidFill>
                      <a:srgbClr val="FFFFFF"/>
                    </a:solidFill>
                    <a:latin typeface="Segoe UI Semilight"/>
                  </a:rPr>
                  <a:t>Primary Connection</a:t>
                </a:r>
              </a:p>
            </p:txBody>
          </p:sp>
          <p:sp>
            <p:nvSpPr>
              <p:cNvPr id="51" name="Oval 18"/>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52" name="Oval 18"/>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47" name="Freeform 74"/>
            <p:cNvSpPr/>
            <p:nvPr/>
          </p:nvSpPr>
          <p:spPr bwMode="auto">
            <a:xfrm>
              <a:off x="4582400" y="3241667"/>
              <a:ext cx="546007" cy="83933"/>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48" name="Freeform 75"/>
            <p:cNvSpPr/>
            <p:nvPr/>
          </p:nvSpPr>
          <p:spPr bwMode="auto">
            <a:xfrm>
              <a:off x="4639289" y="3377602"/>
              <a:ext cx="481705" cy="10280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49" name="Freeform 76"/>
            <p:cNvSpPr/>
            <p:nvPr/>
          </p:nvSpPr>
          <p:spPr bwMode="auto">
            <a:xfrm>
              <a:off x="4632771" y="3516069"/>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grpSp>
        <p:nvGrpSpPr>
          <p:cNvPr id="53" name="Group 52"/>
          <p:cNvGrpSpPr/>
          <p:nvPr/>
        </p:nvGrpSpPr>
        <p:grpSpPr>
          <a:xfrm>
            <a:off x="4481525" y="4217750"/>
            <a:ext cx="2764588" cy="510351"/>
            <a:chOff x="4632771" y="3150294"/>
            <a:chExt cx="2820024" cy="520585"/>
          </a:xfrm>
        </p:grpSpPr>
        <p:sp>
          <p:nvSpPr>
            <p:cNvPr id="54" name="Rectangle 53"/>
            <p:cNvSpPr/>
            <p:nvPr/>
          </p:nvSpPr>
          <p:spPr bwMode="auto">
            <a:xfrm>
              <a:off x="6919686" y="3518936"/>
              <a:ext cx="527503" cy="78293"/>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1589DC"/>
                </a:solidFill>
                <a:latin typeface="Segoe UI"/>
              </a:endParaRPr>
            </a:p>
          </p:txBody>
        </p:sp>
        <p:sp>
          <p:nvSpPr>
            <p:cNvPr id="55" name="Rectangle 54"/>
            <p:cNvSpPr/>
            <p:nvPr/>
          </p:nvSpPr>
          <p:spPr bwMode="auto">
            <a:xfrm>
              <a:off x="6925292" y="3375375"/>
              <a:ext cx="527503" cy="105035"/>
            </a:xfrm>
            <a:prstGeom prst="rect">
              <a:avLst/>
            </a:pr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56" name="Rectangle 55"/>
            <p:cNvSpPr/>
            <p:nvPr/>
          </p:nvSpPr>
          <p:spPr bwMode="auto">
            <a:xfrm>
              <a:off x="6908472" y="3241667"/>
              <a:ext cx="527503" cy="86298"/>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nvGrpSpPr>
            <p:cNvPr id="57" name="Group 56"/>
            <p:cNvGrpSpPr/>
            <p:nvPr/>
          </p:nvGrpSpPr>
          <p:grpSpPr>
            <a:xfrm>
              <a:off x="4973032" y="3150294"/>
              <a:ext cx="2186685" cy="520585"/>
              <a:chOff x="4703061" y="1391920"/>
              <a:chExt cx="2186685" cy="520585"/>
            </a:xfrm>
          </p:grpSpPr>
          <p:sp>
            <p:nvSpPr>
              <p:cNvPr id="61" name="Rectangle 8"/>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r>
                  <a:rPr lang="en-US" sz="1274" kern="0" spc="-36">
                    <a:solidFill>
                      <a:srgbClr val="FFFFFF"/>
                    </a:solidFill>
                    <a:latin typeface="Segoe UI Semilight"/>
                  </a:rPr>
                  <a:t>Secondary Connection</a:t>
                </a:r>
              </a:p>
            </p:txBody>
          </p:sp>
          <p:sp>
            <p:nvSpPr>
              <p:cNvPr id="62" name="Oval 18"/>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63" name="Oval 18"/>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58" name="Freeform 118"/>
            <p:cNvSpPr/>
            <p:nvPr/>
          </p:nvSpPr>
          <p:spPr bwMode="auto">
            <a:xfrm>
              <a:off x="4646702" y="3241667"/>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59" name="Freeform 119"/>
            <p:cNvSpPr/>
            <p:nvPr/>
          </p:nvSpPr>
          <p:spPr bwMode="auto">
            <a:xfrm>
              <a:off x="4639289" y="3377602"/>
              <a:ext cx="481705" cy="10280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60" name="Freeform 120"/>
            <p:cNvSpPr/>
            <p:nvPr/>
          </p:nvSpPr>
          <p:spPr bwMode="auto">
            <a:xfrm>
              <a:off x="4632771" y="3516069"/>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64" name="TextBox 63"/>
          <p:cNvSpPr txBox="1"/>
          <p:nvPr/>
        </p:nvSpPr>
        <p:spPr>
          <a:xfrm>
            <a:off x="4827722" y="4936989"/>
            <a:ext cx="1989577" cy="241381"/>
          </a:xfrm>
          <a:prstGeom prst="rect">
            <a:avLst/>
          </a:prstGeom>
          <a:noFill/>
        </p:spPr>
        <p:txBody>
          <a:bodyPr wrap="square" lIns="0" tIns="0" rIns="0" bIns="0" rtlCol="0">
            <a:spAutoFit/>
          </a:bodyPr>
          <a:lstStyle/>
          <a:p>
            <a:pPr defTabSz="914367"/>
            <a:r>
              <a:rPr lang="en-US" sz="1568" dirty="0">
                <a:solidFill>
                  <a:srgbClr val="002060"/>
                </a:solidFill>
                <a:latin typeface="Segoe UI Semilight"/>
              </a:rPr>
              <a:t>ExpressRoute Circuit</a:t>
            </a:r>
          </a:p>
        </p:txBody>
      </p:sp>
      <p:sp>
        <p:nvSpPr>
          <p:cNvPr id="66" name="Rectangle: Rounded Corners 65"/>
          <p:cNvSpPr/>
          <p:nvPr/>
        </p:nvSpPr>
        <p:spPr>
          <a:xfrm>
            <a:off x="760319" y="5313263"/>
            <a:ext cx="6029150" cy="1394989"/>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67" name="Rectangle: Rounded Corners 66"/>
          <p:cNvSpPr/>
          <p:nvPr/>
        </p:nvSpPr>
        <p:spPr>
          <a:xfrm>
            <a:off x="901027" y="3291792"/>
            <a:ext cx="1633088" cy="153800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68" name="Rectangle: Rounded Corners 67"/>
          <p:cNvSpPr/>
          <p:nvPr/>
        </p:nvSpPr>
        <p:spPr>
          <a:xfrm>
            <a:off x="7238498" y="3466292"/>
            <a:ext cx="1213171" cy="1297195"/>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765">
                <a:solidFill>
                  <a:srgbClr val="353535"/>
                </a:solidFill>
                <a:latin typeface="Segoe UI Semilight"/>
              </a:rPr>
              <a:t>Microsoft Edge</a:t>
            </a:r>
          </a:p>
        </p:txBody>
      </p:sp>
      <p:sp>
        <p:nvSpPr>
          <p:cNvPr id="69" name="Rectangle: Rounded Corners 68"/>
          <p:cNvSpPr/>
          <p:nvPr/>
        </p:nvSpPr>
        <p:spPr>
          <a:xfrm>
            <a:off x="3264842" y="3466292"/>
            <a:ext cx="1213171" cy="1297195"/>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765">
                <a:solidFill>
                  <a:srgbClr val="353535"/>
                </a:solidFill>
                <a:latin typeface="Segoe UI Semilight"/>
              </a:rPr>
              <a:t>Partner Edge</a:t>
            </a:r>
          </a:p>
        </p:txBody>
      </p:sp>
      <p:sp>
        <p:nvSpPr>
          <p:cNvPr id="70" name="Rectangle: Rounded Corners 69"/>
          <p:cNvSpPr/>
          <p:nvPr/>
        </p:nvSpPr>
        <p:spPr>
          <a:xfrm>
            <a:off x="8888401" y="1373537"/>
            <a:ext cx="2331221" cy="15380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71" name="Freeform 539"/>
          <p:cNvSpPr>
            <a:spLocks noChangeAspect="1"/>
          </p:cNvSpPr>
          <p:nvPr/>
        </p:nvSpPr>
        <p:spPr bwMode="auto">
          <a:xfrm>
            <a:off x="8645025" y="1226594"/>
            <a:ext cx="562546" cy="3714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sp>
        <p:nvSpPr>
          <p:cNvPr id="72" name="Rectangle: Rounded Corners 71"/>
          <p:cNvSpPr/>
          <p:nvPr/>
        </p:nvSpPr>
        <p:spPr>
          <a:xfrm>
            <a:off x="8891786" y="3323141"/>
            <a:ext cx="2331221" cy="153800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73" name="Freeform 539"/>
          <p:cNvSpPr>
            <a:spLocks noChangeAspect="1"/>
          </p:cNvSpPr>
          <p:nvPr/>
        </p:nvSpPr>
        <p:spPr bwMode="auto">
          <a:xfrm>
            <a:off x="8645025" y="3176953"/>
            <a:ext cx="562546" cy="3714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7030A0"/>
          </a:solidFill>
          <a:ln w="38100">
            <a:solidFill>
              <a:srgbClr val="7030A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sp>
        <p:nvSpPr>
          <p:cNvPr id="74" name="Rectangle: Rounded Corners 73"/>
          <p:cNvSpPr/>
          <p:nvPr/>
        </p:nvSpPr>
        <p:spPr>
          <a:xfrm>
            <a:off x="8894837" y="5183064"/>
            <a:ext cx="2331221" cy="153800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75" name="Freeform 539"/>
          <p:cNvSpPr>
            <a:spLocks noChangeAspect="1"/>
          </p:cNvSpPr>
          <p:nvPr/>
        </p:nvSpPr>
        <p:spPr bwMode="auto">
          <a:xfrm>
            <a:off x="8648075" y="5036876"/>
            <a:ext cx="562546" cy="3714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pic>
        <p:nvPicPr>
          <p:cNvPr id="76" name="Picture 7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36262" y="1474177"/>
            <a:ext cx="597617" cy="597617"/>
          </a:xfrm>
          <a:prstGeom prst="rect">
            <a:avLst/>
          </a:prstGeom>
        </p:spPr>
      </p:pic>
      <p:sp>
        <p:nvSpPr>
          <p:cNvPr id="77" name="TextBox 76"/>
          <p:cNvSpPr txBox="1"/>
          <p:nvPr/>
        </p:nvSpPr>
        <p:spPr>
          <a:xfrm>
            <a:off x="269983" y="1098619"/>
            <a:ext cx="7947507" cy="1730616"/>
          </a:xfrm>
          <a:prstGeom prst="rect">
            <a:avLst/>
          </a:prstGeom>
          <a:noFill/>
        </p:spPr>
        <p:txBody>
          <a:bodyPr wrap="square" lIns="179262" tIns="143409" rIns="179262" bIns="143409" rtlCol="0">
            <a:noAutofit/>
          </a:bodyPr>
          <a:lstStyle/>
          <a:p>
            <a:pPr marL="0" lvl="1" defTabSz="914367">
              <a:lnSpc>
                <a:spcPct val="90000"/>
              </a:lnSpc>
              <a:spcBef>
                <a:spcPts val="1176"/>
              </a:spcBef>
              <a:buSzPct val="90000"/>
            </a:pPr>
            <a:r>
              <a:rPr lang="en-US" sz="2157" dirty="0">
                <a:solidFill>
                  <a:srgbClr val="353535"/>
                </a:solidFill>
                <a:latin typeface="Segoe UI Semilight" panose="020B0402040204020203" pitchFamily="34" charset="0"/>
                <a:cs typeface="Segoe UI Semilight" panose="020B0402040204020203" pitchFamily="34" charset="0"/>
              </a:rPr>
              <a:t>✔  </a:t>
            </a:r>
            <a:r>
              <a:rPr lang="en-US" sz="2157"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Private connectivity to Microsoft Cloud Services</a:t>
            </a:r>
          </a:p>
          <a:p>
            <a:pPr marL="0" lvl="1" defTabSz="914367">
              <a:lnSpc>
                <a:spcPct val="90000"/>
              </a:lnSpc>
              <a:spcBef>
                <a:spcPts val="1176"/>
              </a:spcBef>
              <a:buSzPct val="90000"/>
            </a:pPr>
            <a:r>
              <a:rPr lang="en-US" sz="2157" dirty="0">
                <a:solidFill>
                  <a:srgbClr val="353535"/>
                </a:solidFill>
                <a:latin typeface="Segoe UI Semilight" panose="020B0402040204020203" pitchFamily="34" charset="0"/>
                <a:cs typeface="Segoe UI Semilight" panose="020B0402040204020203" pitchFamily="34" charset="0"/>
              </a:rPr>
              <a:t>✔  </a:t>
            </a:r>
            <a:r>
              <a:rPr lang="en-US" sz="2157"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Predictable performance</a:t>
            </a:r>
          </a:p>
          <a:p>
            <a:pPr marL="0" lvl="1" defTabSz="914367">
              <a:lnSpc>
                <a:spcPct val="90000"/>
              </a:lnSpc>
              <a:spcBef>
                <a:spcPts val="1176"/>
              </a:spcBef>
              <a:buSzPct val="90000"/>
            </a:pPr>
            <a:r>
              <a:rPr lang="en-US" sz="2157" dirty="0">
                <a:solidFill>
                  <a:srgbClr val="353535"/>
                </a:solidFill>
                <a:latin typeface="Segoe UI Semilight" panose="020B0402040204020203" pitchFamily="34" charset="0"/>
                <a:cs typeface="Segoe UI Semilight" panose="020B0402040204020203" pitchFamily="34" charset="0"/>
              </a:rPr>
              <a:t>✔  </a:t>
            </a:r>
            <a:r>
              <a:rPr lang="en-US" sz="2157"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Enterprise-grade resiliency with availability SLA</a:t>
            </a:r>
          </a:p>
          <a:p>
            <a:pPr marL="0" lvl="1" defTabSz="914367">
              <a:lnSpc>
                <a:spcPct val="90000"/>
              </a:lnSpc>
              <a:spcBef>
                <a:spcPts val="1176"/>
              </a:spcBef>
              <a:buSzPct val="90000"/>
            </a:pPr>
            <a:r>
              <a:rPr lang="en-US" sz="2157" dirty="0">
                <a:solidFill>
                  <a:srgbClr val="353535"/>
                </a:solidFill>
                <a:latin typeface="Segoe UI Semilight" panose="020B0402040204020203" pitchFamily="34" charset="0"/>
                <a:cs typeface="Segoe UI Semilight" panose="020B0402040204020203" pitchFamily="34" charset="0"/>
              </a:rPr>
              <a:t>✔  </a:t>
            </a:r>
            <a:r>
              <a:rPr lang="en-US" sz="2157"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Large and growing ExpressRoute partner ecosystem</a:t>
            </a:r>
          </a:p>
        </p:txBody>
      </p:sp>
    </p:spTree>
    <p:extLst>
      <p:ext uri="{BB962C8B-B14F-4D97-AF65-F5344CB8AC3E}">
        <p14:creationId xmlns:p14="http://schemas.microsoft.com/office/powerpoint/2010/main" val="6977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5718972"/>
            <a:ext cx="12192000" cy="1138543"/>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Semilight"/>
            </a:endParaRPr>
          </a:p>
        </p:txBody>
      </p:sp>
      <p:sp>
        <p:nvSpPr>
          <p:cNvPr id="7" name="Title 6"/>
          <p:cNvSpPr>
            <a:spLocks noGrp="1"/>
          </p:cNvSpPr>
          <p:nvPr>
            <p:ph type="title"/>
          </p:nvPr>
        </p:nvSpPr>
        <p:spPr/>
        <p:txBody>
          <a:bodyPr/>
          <a:lstStyle/>
          <a:p>
            <a:r>
              <a:rPr lang="en-US" sz="4313" spc="0"/>
              <a:t>ExpressRoute connectivity models</a:t>
            </a:r>
          </a:p>
        </p:txBody>
      </p:sp>
      <p:sp>
        <p:nvSpPr>
          <p:cNvPr id="101" name="Rectangle 17"/>
          <p:cNvSpPr/>
          <p:nvPr/>
        </p:nvSpPr>
        <p:spPr bwMode="auto">
          <a:xfrm>
            <a:off x="422217" y="5926986"/>
            <a:ext cx="2532721" cy="612000"/>
          </a:xfrm>
          <a:prstGeom prst="rect">
            <a:avLst/>
          </a:prstGeom>
          <a:noFill/>
          <a:ln w="22225" cap="sq" cmpd="sng" algn="ctr">
            <a:noFill/>
            <a:prstDash val="sysDot"/>
            <a:miter lim="800000"/>
            <a:headEnd type="none" w="med" len="med"/>
            <a:tailEnd type="none" w="med" len="med"/>
          </a:ln>
          <a:effectLst/>
        </p:spPr>
        <p:txBody>
          <a:bodyPr lIns="182804" tIns="146244" rIns="182804" bIns="146244" anchor="ctr"/>
          <a:lstStyle/>
          <a:p>
            <a:pPr algn="ctr" defTabSz="913656" fontAlgn="base">
              <a:lnSpc>
                <a:spcPct val="90000"/>
              </a:lnSpc>
              <a:spcBef>
                <a:spcPct val="0"/>
              </a:spcBef>
              <a:spcAft>
                <a:spcPct val="0"/>
              </a:spcAft>
              <a:defRPr/>
            </a:pPr>
            <a:r>
              <a:rPr lang="en-US" sz="1568"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Cloud exchange </a:t>
            </a:r>
            <a:br>
              <a:rPr lang="en-US" sz="1568"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br>
            <a:r>
              <a:rPr lang="en-US" sz="1568"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co-location</a:t>
            </a:r>
          </a:p>
        </p:txBody>
      </p:sp>
      <p:grpSp>
        <p:nvGrpSpPr>
          <p:cNvPr id="102" name="Group 53"/>
          <p:cNvGrpSpPr>
            <a:grpSpLocks/>
          </p:cNvGrpSpPr>
          <p:nvPr/>
        </p:nvGrpSpPr>
        <p:grpSpPr bwMode="auto">
          <a:xfrm>
            <a:off x="983176" y="4592736"/>
            <a:ext cx="1454375" cy="1137118"/>
            <a:chOff x="266828" y="5094437"/>
            <a:chExt cx="2080474" cy="1626607"/>
          </a:xfrm>
        </p:grpSpPr>
        <p:grpSp>
          <p:nvGrpSpPr>
            <p:cNvPr id="110" name="Group 109"/>
            <p:cNvGrpSpPr/>
            <p:nvPr/>
          </p:nvGrpSpPr>
          <p:grpSpPr>
            <a:xfrm>
              <a:off x="266828" y="5094437"/>
              <a:ext cx="2080474" cy="1626607"/>
              <a:chOff x="841311" y="5149611"/>
              <a:chExt cx="1462544" cy="919776"/>
            </a:xfrm>
            <a:solidFill>
              <a:schemeClr val="accent6">
                <a:lumMod val="50000"/>
              </a:schemeClr>
            </a:solidFill>
          </p:grpSpPr>
          <p:sp>
            <p:nvSpPr>
              <p:cNvPr id="114" name="Freeform 23"/>
              <p:cNvSpPr>
                <a:spLocks noEditPoints="1"/>
              </p:cNvSpPr>
              <p:nvPr/>
            </p:nvSpPr>
            <p:spPr bwMode="auto">
              <a:xfrm>
                <a:off x="1828106" y="5149611"/>
                <a:ext cx="475749" cy="91977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tx2"/>
              </a:solidFill>
              <a:ln>
                <a:noFill/>
              </a:ln>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sp>
            <p:nvSpPr>
              <p:cNvPr id="115" name="Freeform 23"/>
              <p:cNvSpPr>
                <a:spLocks noEditPoints="1"/>
              </p:cNvSpPr>
              <p:nvPr/>
            </p:nvSpPr>
            <p:spPr bwMode="auto">
              <a:xfrm>
                <a:off x="1336868" y="5149612"/>
                <a:ext cx="475749" cy="91977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tx2"/>
              </a:solidFill>
              <a:ln>
                <a:noFill/>
              </a:ln>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sp>
            <p:nvSpPr>
              <p:cNvPr id="116" name="Freeform 23"/>
              <p:cNvSpPr>
                <a:spLocks noEditPoints="1"/>
              </p:cNvSpPr>
              <p:nvPr/>
            </p:nvSpPr>
            <p:spPr bwMode="auto">
              <a:xfrm>
                <a:off x="841311" y="5149612"/>
                <a:ext cx="475749" cy="919775"/>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tx2"/>
              </a:solidFill>
              <a:ln>
                <a:noFill/>
              </a:ln>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grpSp>
        <p:sp>
          <p:nvSpPr>
            <p:cNvPr id="111" name="Rectangle 110"/>
            <p:cNvSpPr/>
            <p:nvPr/>
          </p:nvSpPr>
          <p:spPr>
            <a:xfrm>
              <a:off x="972892" y="5396439"/>
              <a:ext cx="675909" cy="10304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34">
                <a:defRPr/>
              </a:pPr>
              <a:endParaRPr lang="en-US" sz="1765">
                <a:solidFill>
                  <a:prstClr val="white"/>
                </a:solidFill>
                <a:latin typeface="Segoe UI Semilight"/>
              </a:endParaRPr>
            </a:p>
          </p:txBody>
        </p:sp>
        <p:sp>
          <p:nvSpPr>
            <p:cNvPr id="112" name="Freeform 5"/>
            <p:cNvSpPr>
              <a:spLocks noEditPoints="1"/>
            </p:cNvSpPr>
            <p:nvPr/>
          </p:nvSpPr>
          <p:spPr bwMode="black">
            <a:xfrm>
              <a:off x="1045604" y="5675057"/>
              <a:ext cx="465412" cy="55100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83B01"/>
            </a:solidFill>
            <a:ln>
              <a:noFill/>
            </a:ln>
            <a:extLst/>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grpSp>
      <p:sp>
        <p:nvSpPr>
          <p:cNvPr id="92" name="Rectangle 17"/>
          <p:cNvSpPr/>
          <p:nvPr/>
        </p:nvSpPr>
        <p:spPr bwMode="auto">
          <a:xfrm>
            <a:off x="4878815" y="5926986"/>
            <a:ext cx="2532721" cy="612000"/>
          </a:xfrm>
          <a:prstGeom prst="rect">
            <a:avLst/>
          </a:prstGeom>
          <a:noFill/>
          <a:ln w="22225" cap="sq" cmpd="sng" algn="ctr">
            <a:noFill/>
            <a:prstDash val="sysDot"/>
            <a:miter lim="800000"/>
            <a:headEnd type="none" w="med" len="med"/>
            <a:tailEnd type="none" w="med" len="med"/>
          </a:ln>
          <a:effectLst/>
        </p:spPr>
        <p:txBody>
          <a:bodyPr lIns="182804" tIns="146244" rIns="182804" bIns="146244" anchor="ctr"/>
          <a:lstStyle/>
          <a:p>
            <a:pPr algn="ctr" defTabSz="913656" fontAlgn="base">
              <a:lnSpc>
                <a:spcPct val="90000"/>
              </a:lnSpc>
              <a:spcBef>
                <a:spcPct val="0"/>
              </a:spcBef>
              <a:spcAft>
                <a:spcPct val="0"/>
              </a:spcAft>
              <a:defRPr/>
            </a:pPr>
            <a:r>
              <a:rPr lang="en-US" sz="1568"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Point-to-point Ethernet connection</a:t>
            </a:r>
          </a:p>
        </p:txBody>
      </p:sp>
      <p:sp>
        <p:nvSpPr>
          <p:cNvPr id="95" name="Freeform 5"/>
          <p:cNvSpPr>
            <a:spLocks noEditPoints="1"/>
          </p:cNvSpPr>
          <p:nvPr/>
        </p:nvSpPr>
        <p:spPr bwMode="black">
          <a:xfrm>
            <a:off x="5738317" y="4564491"/>
            <a:ext cx="753709" cy="1165386"/>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grpSp>
        <p:nvGrpSpPr>
          <p:cNvPr id="6" name="Group 5"/>
          <p:cNvGrpSpPr/>
          <p:nvPr/>
        </p:nvGrpSpPr>
        <p:grpSpPr>
          <a:xfrm>
            <a:off x="5821316" y="2536512"/>
            <a:ext cx="1040783" cy="1662567"/>
            <a:chOff x="5832604" y="3267688"/>
            <a:chExt cx="1061789" cy="1696122"/>
          </a:xfrm>
          <a:solidFill>
            <a:schemeClr val="tx1"/>
          </a:solidFill>
        </p:grpSpPr>
        <p:sp>
          <p:nvSpPr>
            <p:cNvPr id="93" name="Up-Down Arrow 92"/>
            <p:cNvSpPr/>
            <p:nvPr/>
          </p:nvSpPr>
          <p:spPr bwMode="auto">
            <a:xfrm>
              <a:off x="5832604" y="3267688"/>
              <a:ext cx="660795" cy="1696122"/>
            </a:xfrm>
            <a:prstGeom prst="upDownArrow">
              <a:avLst>
                <a:gd name="adj1" fmla="val 47431"/>
                <a:gd name="adj2" fmla="val 46845"/>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vert270" lIns="0" tIns="46624" rIns="0" bIns="46624" anchor="ctr"/>
            <a:lstStyle/>
            <a:p>
              <a:pPr algn="ctr" defTabSz="932126" fontAlgn="base">
                <a:spcBef>
                  <a:spcPct val="0"/>
                </a:spcBef>
                <a:spcAft>
                  <a:spcPct val="0"/>
                </a:spcAft>
              </a:pPr>
              <a:r>
                <a:rPr lang="en-US" sz="1568" kern="0">
                  <a:gradFill>
                    <a:gsLst>
                      <a:gs pos="0">
                        <a:srgbClr val="FFFFFF"/>
                      </a:gs>
                      <a:gs pos="59000">
                        <a:srgbClr val="FFFFFF"/>
                      </a:gs>
                    </a:gsLst>
                    <a:lin ang="0" scaled="0"/>
                  </a:gradFill>
                  <a:latin typeface="Segoe UI Semilight"/>
                  <a:ea typeface="MS PGothic" pitchFamily="34" charset="-128"/>
                </a:rPr>
                <a:t>ExpressRoute</a:t>
              </a:r>
            </a:p>
          </p:txBody>
        </p:sp>
        <p:pic>
          <p:nvPicPr>
            <p:cNvPr id="96" name="Picture 7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421618" y="3839595"/>
              <a:ext cx="472775" cy="47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75" name="Rectangle 17"/>
          <p:cNvSpPr/>
          <p:nvPr/>
        </p:nvSpPr>
        <p:spPr bwMode="auto">
          <a:xfrm>
            <a:off x="9248800" y="5926986"/>
            <a:ext cx="2532721" cy="612000"/>
          </a:xfrm>
          <a:prstGeom prst="rect">
            <a:avLst/>
          </a:prstGeom>
          <a:noFill/>
          <a:ln w="22225" cap="sq" cmpd="sng" algn="ctr">
            <a:noFill/>
            <a:prstDash val="sysDot"/>
            <a:miter lim="800000"/>
            <a:headEnd type="none" w="med" len="med"/>
            <a:tailEnd type="none" w="med" len="med"/>
          </a:ln>
          <a:effectLst/>
        </p:spPr>
        <p:txBody>
          <a:bodyPr lIns="182804" tIns="146244" rIns="182804" bIns="146244" anchor="ctr"/>
          <a:lstStyle/>
          <a:p>
            <a:pPr algn="ctr" defTabSz="913656" fontAlgn="base">
              <a:lnSpc>
                <a:spcPct val="90000"/>
              </a:lnSpc>
              <a:spcBef>
                <a:spcPct val="0"/>
              </a:spcBef>
              <a:spcAft>
                <a:spcPct val="0"/>
              </a:spcAft>
              <a:defRPr/>
            </a:pPr>
            <a:r>
              <a:rPr lang="en-US" sz="1568" kern="0">
                <a:gradFill>
                  <a:gsLst>
                    <a:gs pos="0">
                      <a:srgbClr val="353535"/>
                    </a:gs>
                    <a:gs pos="52000">
                      <a:srgbClr val="353535"/>
                    </a:gs>
                  </a:gsLst>
                  <a:lin ang="5400000" scaled="1"/>
                </a:gradFill>
                <a:latin typeface="Segoe UI Semibold" panose="020B0702040204020203" pitchFamily="34" charset="0"/>
                <a:ea typeface="MS PGothic" pitchFamily="34" charset="-128"/>
                <a:cs typeface="Segoe UI Semibold" panose="020B0702040204020203" pitchFamily="34" charset="0"/>
              </a:rPr>
              <a:t>Any-to-any (IPVPN) connection</a:t>
            </a:r>
          </a:p>
        </p:txBody>
      </p:sp>
      <p:sp>
        <p:nvSpPr>
          <p:cNvPr id="72" name="Freeform 539"/>
          <p:cNvSpPr>
            <a:spLocks noChangeAspect="1"/>
          </p:cNvSpPr>
          <p:nvPr/>
        </p:nvSpPr>
        <p:spPr bwMode="auto">
          <a:xfrm>
            <a:off x="9828206" y="4335980"/>
            <a:ext cx="1409238" cy="77460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w="28575">
            <a:solidFill>
              <a:schemeClr val="bg1">
                <a:lumMod val="65000"/>
              </a:schemeClr>
            </a:solidFill>
          </a:ln>
          <a:extLst/>
        </p:spPr>
        <p:txBody>
          <a:bodyPr lIns="91402" tIns="91402" rIns="91402" bIns="91402" anchor="ctr"/>
          <a:lstStyle/>
          <a:p>
            <a:pPr algn="ctr" defTabSz="932052"/>
            <a:endParaRPr lang="en-US" sz="1400" kern="0">
              <a:solidFill>
                <a:prstClr val="black"/>
              </a:solidFill>
              <a:latin typeface="Segoe UI Semilight"/>
              <a:ea typeface="MS PGothic" pitchFamily="34" charset="-128"/>
            </a:endParaRPr>
          </a:p>
        </p:txBody>
      </p:sp>
      <p:cxnSp>
        <p:nvCxnSpPr>
          <p:cNvPr id="73" name="Straight Arrow Connector 29"/>
          <p:cNvCxnSpPr>
            <a:cxnSpLocks noChangeShapeType="1"/>
            <a:stCxn id="72" idx="4"/>
            <a:endCxn id="79" idx="4"/>
          </p:cNvCxnSpPr>
          <p:nvPr/>
        </p:nvCxnSpPr>
        <p:spPr bwMode="auto">
          <a:xfrm flipH="1" flipV="1">
            <a:off x="9853798" y="4517084"/>
            <a:ext cx="281094" cy="139657"/>
          </a:xfrm>
          <a:prstGeom prst="straightConnector1">
            <a:avLst/>
          </a:prstGeom>
          <a:noFill/>
          <a:ln w="38100" algn="ctr">
            <a:solidFill>
              <a:schemeClr val="tx2"/>
            </a:solidFill>
            <a:round/>
            <a:headEnd type="triangle" w="med" len="med"/>
            <a:tailEnd/>
          </a:ln>
          <a:extLst>
            <a:ext uri="{909E8E84-426E-40DD-AFC4-6F175D3DCCD1}">
              <a14:hiddenFill xmlns:a14="http://schemas.microsoft.com/office/drawing/2010/main">
                <a:noFill/>
              </a14:hiddenFill>
            </a:ext>
          </a:extLst>
        </p:spPr>
      </p:cxnSp>
      <p:sp>
        <p:nvSpPr>
          <p:cNvPr id="74" name="TextBox 50"/>
          <p:cNvSpPr txBox="1"/>
          <p:nvPr/>
        </p:nvSpPr>
        <p:spPr bwMode="auto">
          <a:xfrm>
            <a:off x="10037147" y="4581951"/>
            <a:ext cx="828399" cy="511009"/>
          </a:xfrm>
          <a:prstGeom prst="rect">
            <a:avLst/>
          </a:prstGeom>
          <a:noFill/>
        </p:spPr>
        <p:txBody>
          <a:bodyPr wrap="none" lIns="179212" tIns="143369" rIns="179212" bIns="143369">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defTabSz="896386">
              <a:defRPr/>
            </a:pPr>
            <a:r>
              <a:rPr lang="en-US" sz="1599" kern="0">
                <a:gradFill>
                  <a:gsLst>
                    <a:gs pos="6471">
                      <a:srgbClr val="353535"/>
                    </a:gs>
                    <a:gs pos="50000">
                      <a:srgbClr val="353535"/>
                    </a:gs>
                  </a:gsLst>
                  <a:lin ang="0" scaled="0"/>
                </a:gradFill>
                <a:latin typeface="Segoe UI Semilight"/>
                <a:ea typeface="MS PGothic" pitchFamily="34" charset="-128"/>
              </a:rPr>
              <a:t>WAN</a:t>
            </a:r>
          </a:p>
        </p:txBody>
      </p:sp>
      <p:sp>
        <p:nvSpPr>
          <p:cNvPr id="79" name="Freeform 5"/>
          <p:cNvSpPr>
            <a:spLocks noEditPoints="1"/>
          </p:cNvSpPr>
          <p:nvPr/>
        </p:nvSpPr>
        <p:spPr bwMode="black">
          <a:xfrm>
            <a:off x="9542826" y="4096803"/>
            <a:ext cx="311201" cy="41991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sp>
        <p:nvSpPr>
          <p:cNvPr id="80" name="Freeform 5"/>
          <p:cNvSpPr>
            <a:spLocks noEditPoints="1"/>
          </p:cNvSpPr>
          <p:nvPr/>
        </p:nvSpPr>
        <p:spPr bwMode="black">
          <a:xfrm>
            <a:off x="9542826" y="5311711"/>
            <a:ext cx="311201" cy="41991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sp>
        <p:nvSpPr>
          <p:cNvPr id="81" name="Freeform 5"/>
          <p:cNvSpPr>
            <a:spLocks noEditPoints="1"/>
          </p:cNvSpPr>
          <p:nvPr/>
        </p:nvSpPr>
        <p:spPr bwMode="black">
          <a:xfrm>
            <a:off x="10359560" y="5311711"/>
            <a:ext cx="311200" cy="41991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sp>
        <p:nvSpPr>
          <p:cNvPr id="82" name="Freeform 5"/>
          <p:cNvSpPr>
            <a:spLocks noEditPoints="1"/>
          </p:cNvSpPr>
          <p:nvPr/>
        </p:nvSpPr>
        <p:spPr bwMode="black">
          <a:xfrm>
            <a:off x="11176293" y="5306276"/>
            <a:ext cx="311201" cy="41991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83B01"/>
          </a:solidFill>
          <a:ln>
            <a:noFill/>
          </a:ln>
          <a:extLst/>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sp>
        <p:nvSpPr>
          <p:cNvPr id="83" name="Freeform 5"/>
          <p:cNvSpPr>
            <a:spLocks noEditPoints="1"/>
          </p:cNvSpPr>
          <p:nvPr/>
        </p:nvSpPr>
        <p:spPr bwMode="black">
          <a:xfrm>
            <a:off x="11176293" y="4015266"/>
            <a:ext cx="311201" cy="42127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lIns="91402" tIns="45701" rIns="91402" bIns="45701"/>
          <a:lstStyle/>
          <a:p>
            <a:pPr defTabSz="932052">
              <a:defRPr/>
            </a:pPr>
            <a:endParaRPr lang="en-US" sz="1765" kern="0">
              <a:solidFill>
                <a:srgbClr val="505050"/>
              </a:solidFill>
              <a:latin typeface="Segoe UI Semilight"/>
              <a:ea typeface="MS PGothic" pitchFamily="34" charset="-128"/>
            </a:endParaRPr>
          </a:p>
        </p:txBody>
      </p:sp>
      <p:cxnSp>
        <p:nvCxnSpPr>
          <p:cNvPr id="84" name="Straight Arrow Connector 29"/>
          <p:cNvCxnSpPr>
            <a:cxnSpLocks noChangeShapeType="1"/>
            <a:stCxn id="72" idx="1"/>
            <a:endCxn id="80" idx="24"/>
          </p:cNvCxnSpPr>
          <p:nvPr/>
        </p:nvCxnSpPr>
        <p:spPr bwMode="auto">
          <a:xfrm flipH="1">
            <a:off x="9771407" y="5110585"/>
            <a:ext cx="215338" cy="228879"/>
          </a:xfrm>
          <a:prstGeom prst="straightConnector1">
            <a:avLst/>
          </a:prstGeom>
          <a:noFill/>
          <a:ln w="38100" algn="ctr">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85" name="Straight Arrow Connector 29"/>
          <p:cNvCxnSpPr>
            <a:cxnSpLocks noChangeShapeType="1"/>
            <a:stCxn id="74" idx="2"/>
            <a:endCxn id="81" idx="9"/>
          </p:cNvCxnSpPr>
          <p:nvPr/>
        </p:nvCxnSpPr>
        <p:spPr bwMode="auto">
          <a:xfrm>
            <a:off x="10451347" y="5092960"/>
            <a:ext cx="70698" cy="246504"/>
          </a:xfrm>
          <a:prstGeom prst="straightConnector1">
            <a:avLst/>
          </a:prstGeom>
          <a:noFill/>
          <a:ln w="38100" algn="ctr">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86" name="Straight Arrow Connector 29"/>
          <p:cNvCxnSpPr>
            <a:cxnSpLocks noChangeShapeType="1"/>
            <a:stCxn id="72" idx="0"/>
            <a:endCxn id="82" idx="9"/>
          </p:cNvCxnSpPr>
          <p:nvPr/>
        </p:nvCxnSpPr>
        <p:spPr bwMode="auto">
          <a:xfrm>
            <a:off x="10927433" y="5110964"/>
            <a:ext cx="411791" cy="222693"/>
          </a:xfrm>
          <a:prstGeom prst="straightConnector1">
            <a:avLst/>
          </a:prstGeom>
          <a:noFill/>
          <a:ln w="38100" algn="ctr">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87" name="Straight Arrow Connector 29"/>
          <p:cNvCxnSpPr>
            <a:cxnSpLocks noChangeShapeType="1"/>
            <a:stCxn id="72" idx="7"/>
            <a:endCxn id="83" idx="36"/>
          </p:cNvCxnSpPr>
          <p:nvPr/>
        </p:nvCxnSpPr>
        <p:spPr bwMode="auto">
          <a:xfrm flipV="1">
            <a:off x="10927433" y="4244882"/>
            <a:ext cx="289403" cy="246367"/>
          </a:xfrm>
          <a:prstGeom prst="straightConnector1">
            <a:avLst/>
          </a:prstGeom>
          <a:noFill/>
          <a:ln w="38100" algn="ctr">
            <a:solidFill>
              <a:schemeClr val="tx2"/>
            </a:solidFill>
            <a:round/>
            <a:headEnd type="triangle" w="med" len="med"/>
            <a:tailEnd/>
          </a:ln>
          <a:extLst>
            <a:ext uri="{909E8E84-426E-40DD-AFC4-6F175D3DCCD1}">
              <a14:hiddenFill xmlns:a14="http://schemas.microsoft.com/office/drawing/2010/main">
                <a:noFill/>
              </a14:hiddenFill>
            </a:ext>
          </a:extLst>
        </p:spPr>
      </p:cxnSp>
      <p:grpSp>
        <p:nvGrpSpPr>
          <p:cNvPr id="50" name="Group 49"/>
          <p:cNvGrpSpPr/>
          <p:nvPr/>
        </p:nvGrpSpPr>
        <p:grpSpPr>
          <a:xfrm>
            <a:off x="1419692" y="2536512"/>
            <a:ext cx="1040783" cy="1662567"/>
            <a:chOff x="5832604" y="3267688"/>
            <a:chExt cx="1061789" cy="1696122"/>
          </a:xfrm>
          <a:solidFill>
            <a:schemeClr val="tx1"/>
          </a:solidFill>
        </p:grpSpPr>
        <p:sp>
          <p:nvSpPr>
            <p:cNvPr id="51" name="Up-Down Arrow 50"/>
            <p:cNvSpPr/>
            <p:nvPr/>
          </p:nvSpPr>
          <p:spPr bwMode="auto">
            <a:xfrm>
              <a:off x="5832604" y="3267688"/>
              <a:ext cx="660795" cy="1696122"/>
            </a:xfrm>
            <a:prstGeom prst="upDownArrow">
              <a:avLst>
                <a:gd name="adj1" fmla="val 47431"/>
                <a:gd name="adj2" fmla="val 46845"/>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vert270" lIns="0" tIns="46624" rIns="0" bIns="46624" anchor="ctr"/>
            <a:lstStyle/>
            <a:p>
              <a:pPr algn="ctr" defTabSz="932126" fontAlgn="base">
                <a:spcBef>
                  <a:spcPct val="0"/>
                </a:spcBef>
                <a:spcAft>
                  <a:spcPct val="0"/>
                </a:spcAft>
                <a:tabLst>
                  <a:tab pos="1176507" algn="l"/>
                </a:tabLst>
                <a:defRPr/>
              </a:pPr>
              <a:r>
                <a:rPr lang="en-US" sz="1568" kern="0">
                  <a:gradFill>
                    <a:gsLst>
                      <a:gs pos="0">
                        <a:srgbClr val="FFFFFF"/>
                      </a:gs>
                      <a:gs pos="59000">
                        <a:srgbClr val="FFFFFF"/>
                      </a:gs>
                    </a:gsLst>
                    <a:lin ang="0" scaled="0"/>
                  </a:gradFill>
                  <a:latin typeface="Segoe UI Semilight"/>
                  <a:ea typeface="MS PGothic" pitchFamily="34" charset="-128"/>
                </a:rPr>
                <a:t>ExpressRoute</a:t>
              </a:r>
            </a:p>
          </p:txBody>
        </p:sp>
        <p:pic>
          <p:nvPicPr>
            <p:cNvPr id="52" name="Picture 7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421618" y="3839595"/>
              <a:ext cx="472775" cy="47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 name="Group 52"/>
          <p:cNvGrpSpPr/>
          <p:nvPr/>
        </p:nvGrpSpPr>
        <p:grpSpPr>
          <a:xfrm>
            <a:off x="10150369" y="2536512"/>
            <a:ext cx="1040783" cy="1662567"/>
            <a:chOff x="5832604" y="3267688"/>
            <a:chExt cx="1061789" cy="1696122"/>
          </a:xfrm>
          <a:solidFill>
            <a:schemeClr val="tx1"/>
          </a:solidFill>
        </p:grpSpPr>
        <p:sp>
          <p:nvSpPr>
            <p:cNvPr id="54" name="Up-Down Arrow 53"/>
            <p:cNvSpPr/>
            <p:nvPr/>
          </p:nvSpPr>
          <p:spPr bwMode="auto">
            <a:xfrm>
              <a:off x="5832604" y="3267688"/>
              <a:ext cx="660795" cy="1696122"/>
            </a:xfrm>
            <a:prstGeom prst="upDownArrow">
              <a:avLst>
                <a:gd name="adj1" fmla="val 47431"/>
                <a:gd name="adj2" fmla="val 46845"/>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vert270" lIns="0" tIns="46624" rIns="0" bIns="46624" anchor="ctr"/>
            <a:lstStyle/>
            <a:p>
              <a:pPr algn="ctr" defTabSz="932126" fontAlgn="base">
                <a:spcBef>
                  <a:spcPct val="0"/>
                </a:spcBef>
                <a:spcAft>
                  <a:spcPct val="0"/>
                </a:spcAft>
              </a:pPr>
              <a:r>
                <a:rPr lang="en-US" sz="1568" kern="0">
                  <a:gradFill>
                    <a:gsLst>
                      <a:gs pos="0">
                        <a:srgbClr val="FFFFFF"/>
                      </a:gs>
                      <a:gs pos="59000">
                        <a:srgbClr val="FFFFFF"/>
                      </a:gs>
                    </a:gsLst>
                    <a:lin ang="0" scaled="0"/>
                  </a:gradFill>
                  <a:latin typeface="Segoe UI Semilight"/>
                  <a:ea typeface="MS PGothic" pitchFamily="34" charset="-128"/>
                </a:rPr>
                <a:t>ExpressRoute</a:t>
              </a:r>
            </a:p>
          </p:txBody>
        </p:sp>
        <p:pic>
          <p:nvPicPr>
            <p:cNvPr id="55" name="Picture 7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421618" y="3839595"/>
              <a:ext cx="472775" cy="47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56" name="TextBox 55"/>
          <p:cNvSpPr txBox="1"/>
          <p:nvPr/>
        </p:nvSpPr>
        <p:spPr>
          <a:xfrm>
            <a:off x="2740835" y="4697276"/>
            <a:ext cx="3167547" cy="633625"/>
          </a:xfrm>
          <a:prstGeom prst="rect">
            <a:avLst/>
          </a:prstGeom>
          <a:noFill/>
        </p:spPr>
        <p:txBody>
          <a:bodyPr wrap="square" rtlCol="0">
            <a:spAutoFit/>
          </a:bodyPr>
          <a:lstStyle/>
          <a:p>
            <a:pPr defTabSz="914367"/>
            <a:r>
              <a:rPr lang="it-IT" sz="1765" dirty="0">
                <a:gradFill>
                  <a:gsLst>
                    <a:gs pos="0">
                      <a:srgbClr val="353535"/>
                    </a:gs>
                    <a:gs pos="59000">
                      <a:srgbClr val="353535"/>
                    </a:gs>
                  </a:gsLst>
                  <a:lin ang="0" scaled="0"/>
                </a:gradFill>
                <a:latin typeface="Segoe UI Semilight"/>
              </a:rPr>
              <a:t>Partner provides </a:t>
            </a:r>
            <a:r>
              <a:rPr lang="it-IT" sz="1765" dirty="0">
                <a:gradFill>
                  <a:gsLst>
                    <a:gs pos="0">
                      <a:srgbClr val="D83B01"/>
                    </a:gs>
                    <a:gs pos="59000">
                      <a:srgbClr val="D83B01"/>
                    </a:gs>
                  </a:gsLst>
                  <a:lin ang="0" scaled="0"/>
                </a:gradFill>
                <a:latin typeface="Segoe UI Semilight"/>
              </a:rPr>
              <a:t>LAYER 2</a:t>
            </a:r>
          </a:p>
          <a:p>
            <a:pPr defTabSz="914367"/>
            <a:r>
              <a:rPr lang="it-IT" sz="1765" dirty="0">
                <a:gradFill>
                  <a:gsLst>
                    <a:gs pos="0">
                      <a:srgbClr val="353535"/>
                    </a:gs>
                    <a:gs pos="59000">
                      <a:srgbClr val="353535"/>
                    </a:gs>
                  </a:gsLst>
                  <a:lin ang="0" scaled="0"/>
                </a:gradFill>
                <a:latin typeface="Segoe UI Semilight"/>
              </a:rPr>
              <a:t>service to the customer</a:t>
            </a:r>
            <a:endParaRPr lang="en-US" sz="1765" dirty="0">
              <a:gradFill>
                <a:gsLst>
                  <a:gs pos="0">
                    <a:srgbClr val="353535"/>
                  </a:gs>
                  <a:gs pos="59000">
                    <a:srgbClr val="353535"/>
                  </a:gs>
                </a:gsLst>
                <a:lin ang="0" scaled="0"/>
              </a:gradFill>
              <a:latin typeface="Segoe UI Semilight"/>
            </a:endParaRPr>
          </a:p>
        </p:txBody>
      </p:sp>
      <p:sp>
        <p:nvSpPr>
          <p:cNvPr id="57" name="Right Bracket 56"/>
          <p:cNvSpPr/>
          <p:nvPr/>
        </p:nvSpPr>
        <p:spPr>
          <a:xfrm rot="16200000">
            <a:off x="3862627" y="3671538"/>
            <a:ext cx="107571" cy="4455671"/>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353535"/>
              </a:solidFill>
              <a:latin typeface="Segoe UI Semilight"/>
            </a:endParaRPr>
          </a:p>
        </p:txBody>
      </p:sp>
      <p:sp>
        <p:nvSpPr>
          <p:cNvPr id="58" name="Right Bracket 57"/>
          <p:cNvSpPr/>
          <p:nvPr/>
        </p:nvSpPr>
        <p:spPr>
          <a:xfrm rot="16200000">
            <a:off x="10420445" y="4808036"/>
            <a:ext cx="107571" cy="2182673"/>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353535"/>
              </a:solidFill>
              <a:latin typeface="Segoe UI Semilight"/>
            </a:endParaRPr>
          </a:p>
        </p:txBody>
      </p:sp>
      <p:sp>
        <p:nvSpPr>
          <p:cNvPr id="59" name="TextBox 58"/>
          <p:cNvSpPr txBox="1"/>
          <p:nvPr/>
        </p:nvSpPr>
        <p:spPr>
          <a:xfrm>
            <a:off x="7411680" y="4603899"/>
            <a:ext cx="2712780" cy="633625"/>
          </a:xfrm>
          <a:prstGeom prst="rect">
            <a:avLst/>
          </a:prstGeom>
          <a:noFill/>
        </p:spPr>
        <p:txBody>
          <a:bodyPr wrap="square" rtlCol="0">
            <a:spAutoFit/>
          </a:bodyPr>
          <a:lstStyle>
            <a:defPPr>
              <a:defRPr lang="en-US"/>
            </a:defPPr>
            <a:lvl1pPr>
              <a:defRPr sz="1400">
                <a:gradFill>
                  <a:gsLst>
                    <a:gs pos="0">
                      <a:schemeClr val="tx1"/>
                    </a:gs>
                    <a:gs pos="59000">
                      <a:schemeClr val="tx1"/>
                    </a:gs>
                  </a:gsLst>
                  <a:lin ang="0" scaled="0"/>
                </a:gradFill>
              </a:defRPr>
            </a:lvl1pPr>
          </a:lstStyle>
          <a:p>
            <a:pPr defTabSz="914367"/>
            <a:r>
              <a:rPr lang="it-IT" sz="1765" dirty="0">
                <a:gradFill>
                  <a:gsLst>
                    <a:gs pos="0">
                      <a:srgbClr val="353535"/>
                    </a:gs>
                    <a:gs pos="59000">
                      <a:srgbClr val="353535"/>
                    </a:gs>
                  </a:gsLst>
                  <a:lin ang="0" scaled="0"/>
                </a:gradFill>
                <a:latin typeface="Segoe UI Semilight"/>
              </a:rPr>
              <a:t>Partner provide </a:t>
            </a:r>
            <a:r>
              <a:rPr lang="it-IT" sz="1765" dirty="0">
                <a:gradFill>
                  <a:gsLst>
                    <a:gs pos="0">
                      <a:srgbClr val="D83B01"/>
                    </a:gs>
                    <a:gs pos="59000">
                      <a:srgbClr val="D83B01"/>
                    </a:gs>
                  </a:gsLst>
                  <a:lin ang="0" scaled="0"/>
                </a:gradFill>
                <a:latin typeface="Segoe UI Semilight"/>
              </a:rPr>
              <a:t>LAYER 3 </a:t>
            </a:r>
            <a:r>
              <a:rPr lang="it-IT" sz="1765" dirty="0">
                <a:gradFill>
                  <a:gsLst>
                    <a:gs pos="0">
                      <a:srgbClr val="353535"/>
                    </a:gs>
                    <a:gs pos="59000">
                      <a:srgbClr val="353535"/>
                    </a:gs>
                  </a:gsLst>
                  <a:lin ang="0" scaled="0"/>
                </a:gradFill>
                <a:latin typeface="Segoe UI Semilight"/>
              </a:rPr>
              <a:t>service to the customer</a:t>
            </a:r>
            <a:endParaRPr lang="en-US" sz="1765" dirty="0">
              <a:gradFill>
                <a:gsLst>
                  <a:gs pos="0">
                    <a:srgbClr val="353535"/>
                  </a:gs>
                  <a:gs pos="59000">
                    <a:srgbClr val="353535"/>
                  </a:gs>
                </a:gsLst>
                <a:lin ang="0" scaled="0"/>
              </a:gradFill>
              <a:latin typeface="Segoe UI Semilight"/>
            </a:endParaRPr>
          </a:p>
        </p:txBody>
      </p:sp>
      <p:grpSp>
        <p:nvGrpSpPr>
          <p:cNvPr id="13" name="Group 12"/>
          <p:cNvGrpSpPr/>
          <p:nvPr/>
        </p:nvGrpSpPr>
        <p:grpSpPr>
          <a:xfrm>
            <a:off x="558132" y="1086171"/>
            <a:ext cx="2314302" cy="1271983"/>
            <a:chOff x="569323" y="1132854"/>
            <a:chExt cx="2360709" cy="1297489"/>
          </a:xfrm>
        </p:grpSpPr>
        <p:sp>
          <p:nvSpPr>
            <p:cNvPr id="106" name="Freeform 539"/>
            <p:cNvSpPr>
              <a:spLocks noChangeAspect="1"/>
            </p:cNvSpPr>
            <p:nvPr/>
          </p:nvSpPr>
          <p:spPr bwMode="auto">
            <a:xfrm>
              <a:off x="569323" y="1132854"/>
              <a:ext cx="2360709" cy="129748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2"/>
            </a:solidFill>
            <a:ln w="28575">
              <a:solidFill>
                <a:schemeClr val="bg1">
                  <a:lumMod val="65000"/>
                </a:schemeClr>
              </a:solidFill>
            </a:ln>
            <a:extLst/>
          </p:spPr>
          <p:txBody>
            <a:bodyPr lIns="91402" tIns="91402" rIns="91402" bIns="91402" anchor="ctr"/>
            <a:lstStyle/>
            <a:p>
              <a:pPr algn="ctr" defTabSz="932052">
                <a:defRPr/>
              </a:pPr>
              <a:endParaRPr lang="en-US" sz="1400" kern="0">
                <a:solidFill>
                  <a:prstClr val="black"/>
                </a:solidFill>
                <a:latin typeface="Segoe UI Semilight"/>
                <a:ea typeface="MS PGothic" pitchFamily="34" charset="-128"/>
              </a:endParaRPr>
            </a:p>
          </p:txBody>
        </p:sp>
        <p:pic>
          <p:nvPicPr>
            <p:cNvPr id="108" name="Picture 51"/>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462542" y="1252041"/>
              <a:ext cx="574069" cy="5740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stretch>
              <a:fillRect/>
            </a:stretch>
          </p:blipFill>
          <p:spPr>
            <a:xfrm>
              <a:off x="1742053" y="1759121"/>
              <a:ext cx="1026083" cy="596033"/>
            </a:xfrm>
            <a:prstGeom prst="rect">
              <a:avLst/>
            </a:prstGeom>
          </p:spPr>
        </p:pic>
        <p:sp>
          <p:nvSpPr>
            <p:cNvPr id="67" name="Freeform 16"/>
            <p:cNvSpPr>
              <a:spLocks noChangeAspect="1"/>
            </p:cNvSpPr>
            <p:nvPr/>
          </p:nvSpPr>
          <p:spPr bwMode="black">
            <a:xfrm>
              <a:off x="1072971" y="1846863"/>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algn="ctr" defTabSz="914367"/>
              <a:endParaRPr lang="en-US" sz="1765">
                <a:solidFill>
                  <a:srgbClr val="353535"/>
                </a:solidFill>
                <a:latin typeface="Segoe UI Semilight"/>
              </a:endParaRPr>
            </a:p>
          </p:txBody>
        </p:sp>
      </p:grpSp>
      <p:grpSp>
        <p:nvGrpSpPr>
          <p:cNvPr id="126" name="Group 125"/>
          <p:cNvGrpSpPr/>
          <p:nvPr/>
        </p:nvGrpSpPr>
        <p:grpSpPr>
          <a:xfrm>
            <a:off x="4958021" y="1086171"/>
            <a:ext cx="2314302" cy="1271983"/>
            <a:chOff x="569323" y="1132854"/>
            <a:chExt cx="2360709" cy="1297489"/>
          </a:xfrm>
        </p:grpSpPr>
        <p:sp>
          <p:nvSpPr>
            <p:cNvPr id="127" name="Freeform 539"/>
            <p:cNvSpPr>
              <a:spLocks noChangeAspect="1"/>
            </p:cNvSpPr>
            <p:nvPr/>
          </p:nvSpPr>
          <p:spPr bwMode="auto">
            <a:xfrm>
              <a:off x="569323" y="1132854"/>
              <a:ext cx="2360709" cy="129748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2"/>
            </a:solidFill>
            <a:ln w="28575">
              <a:solidFill>
                <a:schemeClr val="bg1">
                  <a:lumMod val="65000"/>
                </a:schemeClr>
              </a:solidFill>
            </a:ln>
            <a:extLst/>
          </p:spPr>
          <p:txBody>
            <a:bodyPr lIns="91402" tIns="91402" rIns="91402" bIns="91402" anchor="ctr"/>
            <a:lstStyle/>
            <a:p>
              <a:pPr algn="ctr" defTabSz="932052">
                <a:defRPr/>
              </a:pPr>
              <a:endParaRPr lang="en-US" sz="1400" kern="0">
                <a:solidFill>
                  <a:prstClr val="black"/>
                </a:solidFill>
                <a:latin typeface="Segoe UI Semilight"/>
                <a:ea typeface="MS PGothic" pitchFamily="34" charset="-128"/>
              </a:endParaRPr>
            </a:p>
          </p:txBody>
        </p:sp>
        <p:pic>
          <p:nvPicPr>
            <p:cNvPr id="128" name="Picture 51"/>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462542" y="1252041"/>
              <a:ext cx="574069" cy="5740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9" name="Picture 128"/>
            <p:cNvPicPr>
              <a:picLocks noChangeAspect="1"/>
            </p:cNvPicPr>
            <p:nvPr/>
          </p:nvPicPr>
          <p:blipFill>
            <a:blip r:embed="rId5"/>
            <a:stretch>
              <a:fillRect/>
            </a:stretch>
          </p:blipFill>
          <p:spPr>
            <a:xfrm>
              <a:off x="1742053" y="1759121"/>
              <a:ext cx="1026083" cy="596033"/>
            </a:xfrm>
            <a:prstGeom prst="rect">
              <a:avLst/>
            </a:prstGeom>
          </p:spPr>
        </p:pic>
        <p:sp>
          <p:nvSpPr>
            <p:cNvPr id="130" name="Freeform 16"/>
            <p:cNvSpPr>
              <a:spLocks noChangeAspect="1"/>
            </p:cNvSpPr>
            <p:nvPr/>
          </p:nvSpPr>
          <p:spPr bwMode="black">
            <a:xfrm>
              <a:off x="1072971" y="1846863"/>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algn="ctr" defTabSz="914367"/>
              <a:endParaRPr lang="en-US" sz="1765">
                <a:solidFill>
                  <a:srgbClr val="353535"/>
                </a:solidFill>
                <a:latin typeface="Segoe UI Semilight"/>
              </a:endParaRPr>
            </a:p>
          </p:txBody>
        </p:sp>
      </p:grpSp>
      <p:grpSp>
        <p:nvGrpSpPr>
          <p:cNvPr id="131" name="Group 130"/>
          <p:cNvGrpSpPr/>
          <p:nvPr/>
        </p:nvGrpSpPr>
        <p:grpSpPr>
          <a:xfrm>
            <a:off x="9357912" y="1086171"/>
            <a:ext cx="2314302" cy="1271983"/>
            <a:chOff x="569323" y="1132854"/>
            <a:chExt cx="2360709" cy="1297489"/>
          </a:xfrm>
        </p:grpSpPr>
        <p:sp>
          <p:nvSpPr>
            <p:cNvPr id="132" name="Freeform 539"/>
            <p:cNvSpPr>
              <a:spLocks noChangeAspect="1"/>
            </p:cNvSpPr>
            <p:nvPr/>
          </p:nvSpPr>
          <p:spPr bwMode="auto">
            <a:xfrm>
              <a:off x="569323" y="1132854"/>
              <a:ext cx="2360709" cy="129748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2"/>
            </a:solidFill>
            <a:ln w="28575">
              <a:solidFill>
                <a:schemeClr val="bg1">
                  <a:lumMod val="65000"/>
                </a:schemeClr>
              </a:solidFill>
            </a:ln>
            <a:extLst/>
          </p:spPr>
          <p:txBody>
            <a:bodyPr lIns="91402" tIns="91402" rIns="91402" bIns="91402" anchor="ctr"/>
            <a:lstStyle/>
            <a:p>
              <a:pPr algn="ctr" defTabSz="932052">
                <a:defRPr/>
              </a:pPr>
              <a:endParaRPr lang="en-US" sz="1400" kern="0">
                <a:solidFill>
                  <a:prstClr val="black"/>
                </a:solidFill>
                <a:latin typeface="Segoe UI Semilight"/>
                <a:ea typeface="MS PGothic" pitchFamily="34" charset="-128"/>
              </a:endParaRPr>
            </a:p>
          </p:txBody>
        </p:sp>
        <p:pic>
          <p:nvPicPr>
            <p:cNvPr id="133" name="Picture 51"/>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462542" y="1252041"/>
              <a:ext cx="574069" cy="5740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4" name="Picture 133"/>
            <p:cNvPicPr>
              <a:picLocks noChangeAspect="1"/>
            </p:cNvPicPr>
            <p:nvPr/>
          </p:nvPicPr>
          <p:blipFill>
            <a:blip r:embed="rId5"/>
            <a:stretch>
              <a:fillRect/>
            </a:stretch>
          </p:blipFill>
          <p:spPr>
            <a:xfrm>
              <a:off x="1742053" y="1759121"/>
              <a:ext cx="1026083" cy="596033"/>
            </a:xfrm>
            <a:prstGeom prst="rect">
              <a:avLst/>
            </a:prstGeom>
          </p:spPr>
        </p:pic>
        <p:sp>
          <p:nvSpPr>
            <p:cNvPr id="135" name="Freeform 16"/>
            <p:cNvSpPr>
              <a:spLocks noChangeAspect="1"/>
            </p:cNvSpPr>
            <p:nvPr/>
          </p:nvSpPr>
          <p:spPr bwMode="black">
            <a:xfrm>
              <a:off x="1072971" y="1846863"/>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algn="ctr" defTabSz="914367"/>
              <a:endParaRPr lang="en-US" sz="1765">
                <a:solidFill>
                  <a:srgbClr val="353535"/>
                </a:solidFill>
                <a:latin typeface="Segoe UI Semilight"/>
              </a:endParaRPr>
            </a:p>
          </p:txBody>
        </p:sp>
      </p:grpSp>
      <p:pic>
        <p:nvPicPr>
          <p:cNvPr id="137" name="Picture 136"/>
          <p:cNvPicPr>
            <a:picLocks noChangeAspect="1"/>
          </p:cNvPicPr>
          <p:nvPr/>
        </p:nvPicPr>
        <p:blipFill>
          <a:blip r:embed="rId6"/>
          <a:stretch>
            <a:fillRect/>
          </a:stretch>
        </p:blipFill>
        <p:spPr>
          <a:xfrm>
            <a:off x="1534442" y="4398295"/>
            <a:ext cx="358601" cy="352624"/>
          </a:xfrm>
          <a:prstGeom prst="rect">
            <a:avLst/>
          </a:prstGeom>
          <a:solidFill>
            <a:srgbClr val="F8F8F8"/>
          </a:solidFill>
          <a:ln w="60325" cap="flat">
            <a:solidFill>
              <a:srgbClr val="F8F8F8"/>
            </a:solidFill>
            <a:miter lim="800000"/>
          </a:ln>
        </p:spPr>
      </p:pic>
    </p:spTree>
    <p:extLst>
      <p:ext uri="{BB962C8B-B14F-4D97-AF65-F5344CB8AC3E}">
        <p14:creationId xmlns:p14="http://schemas.microsoft.com/office/powerpoint/2010/main" val="76162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92" grpId="0"/>
      <p:bldP spid="95" grpId="0" animBg="1"/>
      <p:bldP spid="75" grpId="0"/>
      <p:bldP spid="72" grpId="0" animBg="1"/>
      <p:bldP spid="74" grpId="0"/>
      <p:bldP spid="79" grpId="0" animBg="1"/>
      <p:bldP spid="80" grpId="0" animBg="1"/>
      <p:bldP spid="81" grpId="0" animBg="1"/>
      <p:bldP spid="82" grpId="0" animBg="1"/>
      <p:bldP spid="83" grpId="0" animBg="1"/>
      <p:bldP spid="56" grpId="0"/>
      <p:bldP spid="57" grpId="0" animBg="1"/>
      <p:bldP spid="58" grpId="0" animBg="1"/>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2">
            <a:extLst>
              <a:ext uri="{FF2B5EF4-FFF2-40B4-BE49-F238E27FC236}">
                <a16:creationId xmlns:a16="http://schemas.microsoft.com/office/drawing/2014/main" id="{ADB7BBC2-64F3-45AB-A09C-C31337FDD08C}"/>
              </a:ext>
            </a:extLst>
          </p:cNvPr>
          <p:cNvGrpSpPr/>
          <p:nvPr/>
        </p:nvGrpSpPr>
        <p:grpSpPr>
          <a:xfrm>
            <a:off x="1277776" y="68954"/>
            <a:ext cx="10365837" cy="6586989"/>
            <a:chOff x="536335" y="1235801"/>
            <a:chExt cx="5191832" cy="3054545"/>
          </a:xfrm>
          <a:solidFill>
            <a:schemeClr val="accent6">
              <a:lumMod val="90000"/>
            </a:schemeClr>
          </a:solidFill>
        </p:grpSpPr>
        <p:sp>
          <p:nvSpPr>
            <p:cNvPr id="3" name="Freeform: Shape 2">
              <a:extLst>
                <a:ext uri="{FF2B5EF4-FFF2-40B4-BE49-F238E27FC236}">
                  <a16:creationId xmlns:a16="http://schemas.microsoft.com/office/drawing/2014/main" id="{82E0EC1E-247D-4BC3-B8C8-5CA826507753}"/>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 name="Freeform: Shape 3">
              <a:extLst>
                <a:ext uri="{FF2B5EF4-FFF2-40B4-BE49-F238E27FC236}">
                  <a16:creationId xmlns:a16="http://schemas.microsoft.com/office/drawing/2014/main" id="{FBD02716-FB30-479D-B174-D5EB2E6020FC}"/>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 name="Freeform: Shape 4">
              <a:extLst>
                <a:ext uri="{FF2B5EF4-FFF2-40B4-BE49-F238E27FC236}">
                  <a16:creationId xmlns:a16="http://schemas.microsoft.com/office/drawing/2014/main" id="{38A87E42-E298-4465-A5DD-5739C4744DFE}"/>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 name="Freeform: Shape 5">
              <a:extLst>
                <a:ext uri="{FF2B5EF4-FFF2-40B4-BE49-F238E27FC236}">
                  <a16:creationId xmlns:a16="http://schemas.microsoft.com/office/drawing/2014/main" id="{F31F8770-1D2A-472D-90D2-FD44E20697DE}"/>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 name="Freeform: Shape 6">
              <a:extLst>
                <a:ext uri="{FF2B5EF4-FFF2-40B4-BE49-F238E27FC236}">
                  <a16:creationId xmlns:a16="http://schemas.microsoft.com/office/drawing/2014/main" id="{297600F1-0E30-4FAB-B7D6-43AA2A2E1393}"/>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 name="Freeform: Shape 7">
              <a:extLst>
                <a:ext uri="{FF2B5EF4-FFF2-40B4-BE49-F238E27FC236}">
                  <a16:creationId xmlns:a16="http://schemas.microsoft.com/office/drawing/2014/main" id="{683A1B14-DE73-468A-85C1-422028E9CD4E}"/>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 name="Freeform: Shape 8">
              <a:extLst>
                <a:ext uri="{FF2B5EF4-FFF2-40B4-BE49-F238E27FC236}">
                  <a16:creationId xmlns:a16="http://schemas.microsoft.com/office/drawing/2014/main" id="{EA2997D4-176C-40C4-B93F-CF6AAFCE5647}"/>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 name="Freeform: Shape 9">
              <a:extLst>
                <a:ext uri="{FF2B5EF4-FFF2-40B4-BE49-F238E27FC236}">
                  <a16:creationId xmlns:a16="http://schemas.microsoft.com/office/drawing/2014/main" id="{37B40F6E-E32F-43B5-8660-FE832818A6CA}"/>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 name="Freeform: Shape 10">
              <a:extLst>
                <a:ext uri="{FF2B5EF4-FFF2-40B4-BE49-F238E27FC236}">
                  <a16:creationId xmlns:a16="http://schemas.microsoft.com/office/drawing/2014/main" id="{75780844-892E-49AB-8B38-A3936906FFF7}"/>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 name="Freeform: Shape 11">
              <a:extLst>
                <a:ext uri="{FF2B5EF4-FFF2-40B4-BE49-F238E27FC236}">
                  <a16:creationId xmlns:a16="http://schemas.microsoft.com/office/drawing/2014/main" id="{D29AE33B-30DC-49BB-BFA6-10288DFB6A38}"/>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 name="Freeform: Shape 12">
              <a:extLst>
                <a:ext uri="{FF2B5EF4-FFF2-40B4-BE49-F238E27FC236}">
                  <a16:creationId xmlns:a16="http://schemas.microsoft.com/office/drawing/2014/main" id="{F875E14D-FC89-4E80-B5E0-C82D95D7C8C8}"/>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 name="Freeform: Shape 13">
              <a:extLst>
                <a:ext uri="{FF2B5EF4-FFF2-40B4-BE49-F238E27FC236}">
                  <a16:creationId xmlns:a16="http://schemas.microsoft.com/office/drawing/2014/main" id="{D942A6F1-DD43-4F7A-AE42-F6F7F632DD54}"/>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 name="Freeform: Shape 14">
              <a:extLst>
                <a:ext uri="{FF2B5EF4-FFF2-40B4-BE49-F238E27FC236}">
                  <a16:creationId xmlns:a16="http://schemas.microsoft.com/office/drawing/2014/main" id="{0C93B4E1-8D18-45B1-85F5-1D06BD2E2EEE}"/>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 name="Freeform: Shape 15">
              <a:extLst>
                <a:ext uri="{FF2B5EF4-FFF2-40B4-BE49-F238E27FC236}">
                  <a16:creationId xmlns:a16="http://schemas.microsoft.com/office/drawing/2014/main" id="{E300C4D1-9DB7-4099-86A8-4E442C19AB1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 name="Freeform: Shape 16">
              <a:extLst>
                <a:ext uri="{FF2B5EF4-FFF2-40B4-BE49-F238E27FC236}">
                  <a16:creationId xmlns:a16="http://schemas.microsoft.com/office/drawing/2014/main" id="{E6E60870-7D67-4BC9-87A7-4A920F36CC12}"/>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 name="Freeform: Shape 17">
              <a:extLst>
                <a:ext uri="{FF2B5EF4-FFF2-40B4-BE49-F238E27FC236}">
                  <a16:creationId xmlns:a16="http://schemas.microsoft.com/office/drawing/2014/main" id="{49B02DA5-F292-42FC-B231-B35CCFD25858}"/>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 name="Freeform: Shape 18">
              <a:extLst>
                <a:ext uri="{FF2B5EF4-FFF2-40B4-BE49-F238E27FC236}">
                  <a16:creationId xmlns:a16="http://schemas.microsoft.com/office/drawing/2014/main" id="{6CC1408F-0FAC-48F5-B277-2D5C119DDCD2}"/>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 name="Freeform: Shape 19">
              <a:extLst>
                <a:ext uri="{FF2B5EF4-FFF2-40B4-BE49-F238E27FC236}">
                  <a16:creationId xmlns:a16="http://schemas.microsoft.com/office/drawing/2014/main" id="{6D75FA0B-D595-48B4-8FF8-2FDE56C9DAD7}"/>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 name="Freeform: Shape 20">
              <a:extLst>
                <a:ext uri="{FF2B5EF4-FFF2-40B4-BE49-F238E27FC236}">
                  <a16:creationId xmlns:a16="http://schemas.microsoft.com/office/drawing/2014/main" id="{9A43F386-A954-4A46-9746-88FA03F0ECE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 name="Freeform: Shape 21">
              <a:extLst>
                <a:ext uri="{FF2B5EF4-FFF2-40B4-BE49-F238E27FC236}">
                  <a16:creationId xmlns:a16="http://schemas.microsoft.com/office/drawing/2014/main" id="{69F4897F-2D2F-4397-AE27-A2BB5D31B22F}"/>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 name="Freeform: Shape 22">
              <a:extLst>
                <a:ext uri="{FF2B5EF4-FFF2-40B4-BE49-F238E27FC236}">
                  <a16:creationId xmlns:a16="http://schemas.microsoft.com/office/drawing/2014/main" id="{F64C3731-B549-464B-A4C0-27D3DD4C6222}"/>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 name="Freeform: Shape 23">
              <a:extLst>
                <a:ext uri="{FF2B5EF4-FFF2-40B4-BE49-F238E27FC236}">
                  <a16:creationId xmlns:a16="http://schemas.microsoft.com/office/drawing/2014/main" id="{D1896ED1-A394-4C43-8485-30D346E4EB97}"/>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 name="Freeform: Shape 24">
              <a:extLst>
                <a:ext uri="{FF2B5EF4-FFF2-40B4-BE49-F238E27FC236}">
                  <a16:creationId xmlns:a16="http://schemas.microsoft.com/office/drawing/2014/main" id="{3A0F5AA9-F033-4624-952A-3FC133DC211D}"/>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 name="Freeform: Shape 25">
              <a:extLst>
                <a:ext uri="{FF2B5EF4-FFF2-40B4-BE49-F238E27FC236}">
                  <a16:creationId xmlns:a16="http://schemas.microsoft.com/office/drawing/2014/main" id="{6B95C0C0-9810-4660-ACFD-AC5A6667230B}"/>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 name="Freeform: Shape 26">
              <a:extLst>
                <a:ext uri="{FF2B5EF4-FFF2-40B4-BE49-F238E27FC236}">
                  <a16:creationId xmlns:a16="http://schemas.microsoft.com/office/drawing/2014/main" id="{03E77E0F-EC36-4ADC-A1AB-711983D0A236}"/>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 name="Freeform: Shape 27">
              <a:extLst>
                <a:ext uri="{FF2B5EF4-FFF2-40B4-BE49-F238E27FC236}">
                  <a16:creationId xmlns:a16="http://schemas.microsoft.com/office/drawing/2014/main" id="{F38DD2F1-91F2-4E63-836E-8D3CAEE16CE4}"/>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 name="Freeform: Shape 28">
              <a:extLst>
                <a:ext uri="{FF2B5EF4-FFF2-40B4-BE49-F238E27FC236}">
                  <a16:creationId xmlns:a16="http://schemas.microsoft.com/office/drawing/2014/main" id="{5FA028EE-6CD9-43FC-841C-F65CF482A419}"/>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 name="Freeform: Shape 29">
              <a:extLst>
                <a:ext uri="{FF2B5EF4-FFF2-40B4-BE49-F238E27FC236}">
                  <a16:creationId xmlns:a16="http://schemas.microsoft.com/office/drawing/2014/main" id="{E96BEFF9-4759-4133-B495-358708E8653D}"/>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 name="Freeform: Shape 30">
              <a:extLst>
                <a:ext uri="{FF2B5EF4-FFF2-40B4-BE49-F238E27FC236}">
                  <a16:creationId xmlns:a16="http://schemas.microsoft.com/office/drawing/2014/main" id="{ED4158CA-82CB-4907-932E-8A442A3F86E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 name="Freeform: Shape 31">
              <a:extLst>
                <a:ext uri="{FF2B5EF4-FFF2-40B4-BE49-F238E27FC236}">
                  <a16:creationId xmlns:a16="http://schemas.microsoft.com/office/drawing/2014/main" id="{624B7D34-28DF-44B9-BA00-378C70818E8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 name="Freeform: Shape 32">
              <a:extLst>
                <a:ext uri="{FF2B5EF4-FFF2-40B4-BE49-F238E27FC236}">
                  <a16:creationId xmlns:a16="http://schemas.microsoft.com/office/drawing/2014/main" id="{1AC61BCA-FACF-4F99-9D9B-E5528A1F45C6}"/>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 name="Freeform: Shape 33">
              <a:extLst>
                <a:ext uri="{FF2B5EF4-FFF2-40B4-BE49-F238E27FC236}">
                  <a16:creationId xmlns:a16="http://schemas.microsoft.com/office/drawing/2014/main" id="{E3930F5E-0B86-4365-8C2D-58C979FDED4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 name="Freeform: Shape 34">
              <a:extLst>
                <a:ext uri="{FF2B5EF4-FFF2-40B4-BE49-F238E27FC236}">
                  <a16:creationId xmlns:a16="http://schemas.microsoft.com/office/drawing/2014/main" id="{811A7C70-70FD-4125-B8E5-F4CE2FB387E5}"/>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 name="Freeform: Shape 35">
              <a:extLst>
                <a:ext uri="{FF2B5EF4-FFF2-40B4-BE49-F238E27FC236}">
                  <a16:creationId xmlns:a16="http://schemas.microsoft.com/office/drawing/2014/main" id="{E531876E-7B00-4A96-BA95-2CCAC790BD90}"/>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 name="Freeform: Shape 36">
              <a:extLst>
                <a:ext uri="{FF2B5EF4-FFF2-40B4-BE49-F238E27FC236}">
                  <a16:creationId xmlns:a16="http://schemas.microsoft.com/office/drawing/2014/main" id="{F2028B4F-9124-4831-8B57-07ED2D390450}"/>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 name="Freeform: Shape 37">
              <a:extLst>
                <a:ext uri="{FF2B5EF4-FFF2-40B4-BE49-F238E27FC236}">
                  <a16:creationId xmlns:a16="http://schemas.microsoft.com/office/drawing/2014/main" id="{456974CC-9A50-4FBB-B642-CC38A3ED954D}"/>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 name="Freeform: Shape 38">
              <a:extLst>
                <a:ext uri="{FF2B5EF4-FFF2-40B4-BE49-F238E27FC236}">
                  <a16:creationId xmlns:a16="http://schemas.microsoft.com/office/drawing/2014/main" id="{BE20ADC7-5A7C-4261-9C3F-9E6F69A4F6CB}"/>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 name="Freeform: Shape 39">
              <a:extLst>
                <a:ext uri="{FF2B5EF4-FFF2-40B4-BE49-F238E27FC236}">
                  <a16:creationId xmlns:a16="http://schemas.microsoft.com/office/drawing/2014/main" id="{3F2C73C8-9D66-43B3-9D8D-C0D9D396E2C1}"/>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 name="Freeform: Shape 40">
              <a:extLst>
                <a:ext uri="{FF2B5EF4-FFF2-40B4-BE49-F238E27FC236}">
                  <a16:creationId xmlns:a16="http://schemas.microsoft.com/office/drawing/2014/main" id="{9778641C-52F4-4C2F-A17C-315243C75524}"/>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 name="Freeform: Shape 41">
              <a:extLst>
                <a:ext uri="{FF2B5EF4-FFF2-40B4-BE49-F238E27FC236}">
                  <a16:creationId xmlns:a16="http://schemas.microsoft.com/office/drawing/2014/main" id="{D660EC40-572E-4FF7-A8C8-8AFDCAAD62E2}"/>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3" name="Freeform: Shape 42">
              <a:extLst>
                <a:ext uri="{FF2B5EF4-FFF2-40B4-BE49-F238E27FC236}">
                  <a16:creationId xmlns:a16="http://schemas.microsoft.com/office/drawing/2014/main" id="{D2FA5AF7-1844-4463-A52C-F898EABD0624}"/>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4" name="Freeform: Shape 43">
              <a:extLst>
                <a:ext uri="{FF2B5EF4-FFF2-40B4-BE49-F238E27FC236}">
                  <a16:creationId xmlns:a16="http://schemas.microsoft.com/office/drawing/2014/main" id="{5875A793-E2C7-4084-BE17-B8AC16BE450E}"/>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5" name="Freeform: Shape 44">
              <a:extLst>
                <a:ext uri="{FF2B5EF4-FFF2-40B4-BE49-F238E27FC236}">
                  <a16:creationId xmlns:a16="http://schemas.microsoft.com/office/drawing/2014/main" id="{0EAE4AA0-CB1F-40D8-AF9E-9B862680A3E5}"/>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6" name="Freeform: Shape 45">
              <a:extLst>
                <a:ext uri="{FF2B5EF4-FFF2-40B4-BE49-F238E27FC236}">
                  <a16:creationId xmlns:a16="http://schemas.microsoft.com/office/drawing/2014/main" id="{5DCAC26A-736C-46DA-AF23-E3B81DEC492E}"/>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7" name="Freeform: Shape 46">
              <a:extLst>
                <a:ext uri="{FF2B5EF4-FFF2-40B4-BE49-F238E27FC236}">
                  <a16:creationId xmlns:a16="http://schemas.microsoft.com/office/drawing/2014/main" id="{354D4001-115D-4355-9E7A-2FBDB5E35AC9}"/>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8" name="Freeform: Shape 47">
              <a:extLst>
                <a:ext uri="{FF2B5EF4-FFF2-40B4-BE49-F238E27FC236}">
                  <a16:creationId xmlns:a16="http://schemas.microsoft.com/office/drawing/2014/main" id="{E1B4EA7A-94E9-41A5-9BA4-59DB26EA44F6}"/>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9" name="Freeform: Shape 48">
              <a:extLst>
                <a:ext uri="{FF2B5EF4-FFF2-40B4-BE49-F238E27FC236}">
                  <a16:creationId xmlns:a16="http://schemas.microsoft.com/office/drawing/2014/main" id="{455965FC-3AB6-46AD-9CC1-ABDA0234CBC2}"/>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0" name="Freeform: Shape 49">
              <a:extLst>
                <a:ext uri="{FF2B5EF4-FFF2-40B4-BE49-F238E27FC236}">
                  <a16:creationId xmlns:a16="http://schemas.microsoft.com/office/drawing/2014/main" id="{3FC552BB-2E72-4DEE-9B30-E30D443F7BE8}"/>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1" name="Freeform: Shape 50">
              <a:extLst>
                <a:ext uri="{FF2B5EF4-FFF2-40B4-BE49-F238E27FC236}">
                  <a16:creationId xmlns:a16="http://schemas.microsoft.com/office/drawing/2014/main" id="{48E2E53A-CC45-49A7-AE9C-E6501FC0E55F}"/>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2" name="Freeform: Shape 51">
              <a:extLst>
                <a:ext uri="{FF2B5EF4-FFF2-40B4-BE49-F238E27FC236}">
                  <a16:creationId xmlns:a16="http://schemas.microsoft.com/office/drawing/2014/main" id="{D1E52581-401F-4D0C-B449-CEA7D3323B38}"/>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3" name="Freeform: Shape 52">
              <a:extLst>
                <a:ext uri="{FF2B5EF4-FFF2-40B4-BE49-F238E27FC236}">
                  <a16:creationId xmlns:a16="http://schemas.microsoft.com/office/drawing/2014/main" id="{6E05EDC1-38D7-48A2-91E3-5B69D209F518}"/>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4" name="Freeform: Shape 53">
              <a:extLst>
                <a:ext uri="{FF2B5EF4-FFF2-40B4-BE49-F238E27FC236}">
                  <a16:creationId xmlns:a16="http://schemas.microsoft.com/office/drawing/2014/main" id="{FF905D2E-F7D8-4E81-B547-1BA3EAE2DBAF}"/>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5" name="Freeform: Shape 54">
              <a:extLst>
                <a:ext uri="{FF2B5EF4-FFF2-40B4-BE49-F238E27FC236}">
                  <a16:creationId xmlns:a16="http://schemas.microsoft.com/office/drawing/2014/main" id="{F9C1F2DE-4E40-4038-8B8E-7CE09387817E}"/>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6" name="Freeform: Shape 55">
              <a:extLst>
                <a:ext uri="{FF2B5EF4-FFF2-40B4-BE49-F238E27FC236}">
                  <a16:creationId xmlns:a16="http://schemas.microsoft.com/office/drawing/2014/main" id="{CD7BBC0F-3FE9-4DE4-BE7F-36FB27B13CDF}"/>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7" name="Freeform: Shape 56">
              <a:extLst>
                <a:ext uri="{FF2B5EF4-FFF2-40B4-BE49-F238E27FC236}">
                  <a16:creationId xmlns:a16="http://schemas.microsoft.com/office/drawing/2014/main" id="{687BE34D-2C2E-42EF-B012-5FDB6E71FB28}"/>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8" name="Freeform: Shape 57">
              <a:extLst>
                <a:ext uri="{FF2B5EF4-FFF2-40B4-BE49-F238E27FC236}">
                  <a16:creationId xmlns:a16="http://schemas.microsoft.com/office/drawing/2014/main" id="{63B2D1A6-5E71-4A81-8829-6F4ACE3CDBCF}"/>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59" name="Freeform: Shape 58">
              <a:extLst>
                <a:ext uri="{FF2B5EF4-FFF2-40B4-BE49-F238E27FC236}">
                  <a16:creationId xmlns:a16="http://schemas.microsoft.com/office/drawing/2014/main" id="{09193295-942B-4ABA-A1EE-5BC075564E1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0" name="Freeform: Shape 59">
              <a:extLst>
                <a:ext uri="{FF2B5EF4-FFF2-40B4-BE49-F238E27FC236}">
                  <a16:creationId xmlns:a16="http://schemas.microsoft.com/office/drawing/2014/main" id="{FF1AFEB7-B0DE-4F8F-A63F-5977681E49D6}"/>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1" name="Freeform: Shape 60">
              <a:extLst>
                <a:ext uri="{FF2B5EF4-FFF2-40B4-BE49-F238E27FC236}">
                  <a16:creationId xmlns:a16="http://schemas.microsoft.com/office/drawing/2014/main" id="{F571E147-F39A-4CE1-9956-EF78BAE63A67}"/>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2" name="Freeform: Shape 61">
              <a:extLst>
                <a:ext uri="{FF2B5EF4-FFF2-40B4-BE49-F238E27FC236}">
                  <a16:creationId xmlns:a16="http://schemas.microsoft.com/office/drawing/2014/main" id="{C36EB8D3-BFAD-47D0-8FA1-96853747ED31}"/>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3" name="Freeform: Shape 62">
              <a:extLst>
                <a:ext uri="{FF2B5EF4-FFF2-40B4-BE49-F238E27FC236}">
                  <a16:creationId xmlns:a16="http://schemas.microsoft.com/office/drawing/2014/main" id="{AA5433D7-9841-4D47-B835-DDBA9ED6E353}"/>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4" name="Freeform: Shape 63">
              <a:extLst>
                <a:ext uri="{FF2B5EF4-FFF2-40B4-BE49-F238E27FC236}">
                  <a16:creationId xmlns:a16="http://schemas.microsoft.com/office/drawing/2014/main" id="{FCEFC66E-6496-4192-9F56-BCDAF9EB455B}"/>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5" name="Freeform: Shape 64">
              <a:extLst>
                <a:ext uri="{FF2B5EF4-FFF2-40B4-BE49-F238E27FC236}">
                  <a16:creationId xmlns:a16="http://schemas.microsoft.com/office/drawing/2014/main" id="{2514DDC6-752E-4A75-B9A3-879095C976E8}"/>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6" name="Freeform: Shape 65">
              <a:extLst>
                <a:ext uri="{FF2B5EF4-FFF2-40B4-BE49-F238E27FC236}">
                  <a16:creationId xmlns:a16="http://schemas.microsoft.com/office/drawing/2014/main" id="{0E6AF3B7-0DDF-44FD-8FCA-5AFB97018AC0}"/>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7" name="Freeform: Shape 66">
              <a:extLst>
                <a:ext uri="{FF2B5EF4-FFF2-40B4-BE49-F238E27FC236}">
                  <a16:creationId xmlns:a16="http://schemas.microsoft.com/office/drawing/2014/main" id="{3C1FE1C5-A8F5-47E1-B199-3B1590CD3B07}"/>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8" name="Freeform: Shape 67">
              <a:extLst>
                <a:ext uri="{FF2B5EF4-FFF2-40B4-BE49-F238E27FC236}">
                  <a16:creationId xmlns:a16="http://schemas.microsoft.com/office/drawing/2014/main" id="{C40EA90B-C707-4671-8C21-79BE557903FC}"/>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69" name="Freeform: Shape 68">
              <a:extLst>
                <a:ext uri="{FF2B5EF4-FFF2-40B4-BE49-F238E27FC236}">
                  <a16:creationId xmlns:a16="http://schemas.microsoft.com/office/drawing/2014/main" id="{FC3AC420-C82F-4066-A5CF-B461188A1C5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0" name="Freeform: Shape 69">
              <a:extLst>
                <a:ext uri="{FF2B5EF4-FFF2-40B4-BE49-F238E27FC236}">
                  <a16:creationId xmlns:a16="http://schemas.microsoft.com/office/drawing/2014/main" id="{09F940F1-FA56-4E95-81D7-74D582EFEF21}"/>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1" name="Freeform: Shape 70">
              <a:extLst>
                <a:ext uri="{FF2B5EF4-FFF2-40B4-BE49-F238E27FC236}">
                  <a16:creationId xmlns:a16="http://schemas.microsoft.com/office/drawing/2014/main" id="{0F9595ED-3700-4F1C-B830-4502B5CAFDB7}"/>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2" name="Freeform: Shape 71">
              <a:extLst>
                <a:ext uri="{FF2B5EF4-FFF2-40B4-BE49-F238E27FC236}">
                  <a16:creationId xmlns:a16="http://schemas.microsoft.com/office/drawing/2014/main" id="{994D1401-E333-4842-8E20-E8C2265E600A}"/>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3" name="Freeform: Shape 72">
              <a:extLst>
                <a:ext uri="{FF2B5EF4-FFF2-40B4-BE49-F238E27FC236}">
                  <a16:creationId xmlns:a16="http://schemas.microsoft.com/office/drawing/2014/main" id="{6A115282-A7F9-4061-A7C9-D494728A538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4" name="Freeform: Shape 73">
              <a:extLst>
                <a:ext uri="{FF2B5EF4-FFF2-40B4-BE49-F238E27FC236}">
                  <a16:creationId xmlns:a16="http://schemas.microsoft.com/office/drawing/2014/main" id="{488C4CC5-1F17-44BF-91DD-86B5E5758979}"/>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5" name="Freeform: Shape 74">
              <a:extLst>
                <a:ext uri="{FF2B5EF4-FFF2-40B4-BE49-F238E27FC236}">
                  <a16:creationId xmlns:a16="http://schemas.microsoft.com/office/drawing/2014/main" id="{DEC259E5-CAB0-4DF0-99BB-4B533C0E514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6" name="Freeform: Shape 75">
              <a:extLst>
                <a:ext uri="{FF2B5EF4-FFF2-40B4-BE49-F238E27FC236}">
                  <a16:creationId xmlns:a16="http://schemas.microsoft.com/office/drawing/2014/main" id="{86076F51-781B-456D-B1AF-B2294A0D2FB3}"/>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7" name="Freeform: Shape 76">
              <a:extLst>
                <a:ext uri="{FF2B5EF4-FFF2-40B4-BE49-F238E27FC236}">
                  <a16:creationId xmlns:a16="http://schemas.microsoft.com/office/drawing/2014/main" id="{7E4A2136-081C-4E47-A038-4779F1316E76}"/>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8" name="Freeform: Shape 77">
              <a:extLst>
                <a:ext uri="{FF2B5EF4-FFF2-40B4-BE49-F238E27FC236}">
                  <a16:creationId xmlns:a16="http://schemas.microsoft.com/office/drawing/2014/main" id="{4357138F-7FB9-4429-8497-41D3B48884F8}"/>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79" name="Freeform: Shape 78">
              <a:extLst>
                <a:ext uri="{FF2B5EF4-FFF2-40B4-BE49-F238E27FC236}">
                  <a16:creationId xmlns:a16="http://schemas.microsoft.com/office/drawing/2014/main" id="{1B45673D-B866-4E4B-9151-51240A2CCDFC}"/>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0" name="Freeform: Shape 79">
              <a:extLst>
                <a:ext uri="{FF2B5EF4-FFF2-40B4-BE49-F238E27FC236}">
                  <a16:creationId xmlns:a16="http://schemas.microsoft.com/office/drawing/2014/main" id="{7BB2F878-5352-40B5-BD92-EF0337AEDDFB}"/>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1" name="Freeform: Shape 80">
              <a:extLst>
                <a:ext uri="{FF2B5EF4-FFF2-40B4-BE49-F238E27FC236}">
                  <a16:creationId xmlns:a16="http://schemas.microsoft.com/office/drawing/2014/main" id="{2901C0BB-16E2-4123-AA82-C12F5D3EF791}"/>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2" name="Freeform: Shape 81">
              <a:extLst>
                <a:ext uri="{FF2B5EF4-FFF2-40B4-BE49-F238E27FC236}">
                  <a16:creationId xmlns:a16="http://schemas.microsoft.com/office/drawing/2014/main" id="{F50145BF-AC22-449F-AE54-08DDDFF12815}"/>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3" name="Freeform: Shape 82">
              <a:extLst>
                <a:ext uri="{FF2B5EF4-FFF2-40B4-BE49-F238E27FC236}">
                  <a16:creationId xmlns:a16="http://schemas.microsoft.com/office/drawing/2014/main" id="{9800C613-6CD2-4066-81CB-E43B7D04091F}"/>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4" name="Freeform: Shape 83">
              <a:extLst>
                <a:ext uri="{FF2B5EF4-FFF2-40B4-BE49-F238E27FC236}">
                  <a16:creationId xmlns:a16="http://schemas.microsoft.com/office/drawing/2014/main" id="{EE793414-D5E0-47DE-9BC1-FAA07D3D1F93}"/>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5" name="Freeform: Shape 84">
              <a:extLst>
                <a:ext uri="{FF2B5EF4-FFF2-40B4-BE49-F238E27FC236}">
                  <a16:creationId xmlns:a16="http://schemas.microsoft.com/office/drawing/2014/main" id="{BC00B173-5165-4822-BC3D-FFAFDC79768A}"/>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6" name="Freeform: Shape 85">
              <a:extLst>
                <a:ext uri="{FF2B5EF4-FFF2-40B4-BE49-F238E27FC236}">
                  <a16:creationId xmlns:a16="http://schemas.microsoft.com/office/drawing/2014/main" id="{F1BF779D-F8F4-46EF-9117-DFF3CE2B1399}"/>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7" name="Freeform: Shape 86">
              <a:extLst>
                <a:ext uri="{FF2B5EF4-FFF2-40B4-BE49-F238E27FC236}">
                  <a16:creationId xmlns:a16="http://schemas.microsoft.com/office/drawing/2014/main" id="{B8595758-143B-4D29-AC4D-D9132E25CCC0}"/>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8" name="Freeform: Shape 87">
              <a:extLst>
                <a:ext uri="{FF2B5EF4-FFF2-40B4-BE49-F238E27FC236}">
                  <a16:creationId xmlns:a16="http://schemas.microsoft.com/office/drawing/2014/main" id="{AB95A5FB-B339-400B-B265-A38011C82751}"/>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89" name="Freeform: Shape 88">
              <a:extLst>
                <a:ext uri="{FF2B5EF4-FFF2-40B4-BE49-F238E27FC236}">
                  <a16:creationId xmlns:a16="http://schemas.microsoft.com/office/drawing/2014/main" id="{51D67687-057C-4D34-BB6A-9158A59AC544}"/>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0" name="Freeform: Shape 89">
              <a:extLst>
                <a:ext uri="{FF2B5EF4-FFF2-40B4-BE49-F238E27FC236}">
                  <a16:creationId xmlns:a16="http://schemas.microsoft.com/office/drawing/2014/main" id="{D22B38BA-0397-4399-B287-4E4B2D2116CC}"/>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1" name="Freeform: Shape 90">
              <a:extLst>
                <a:ext uri="{FF2B5EF4-FFF2-40B4-BE49-F238E27FC236}">
                  <a16:creationId xmlns:a16="http://schemas.microsoft.com/office/drawing/2014/main" id="{15D5D202-4C74-4BB8-BD89-50035D90CCE5}"/>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2" name="Freeform: Shape 91">
              <a:extLst>
                <a:ext uri="{FF2B5EF4-FFF2-40B4-BE49-F238E27FC236}">
                  <a16:creationId xmlns:a16="http://schemas.microsoft.com/office/drawing/2014/main" id="{A466048F-8728-4D7C-81F2-C51D517F3514}"/>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3" name="Freeform: Shape 92">
              <a:extLst>
                <a:ext uri="{FF2B5EF4-FFF2-40B4-BE49-F238E27FC236}">
                  <a16:creationId xmlns:a16="http://schemas.microsoft.com/office/drawing/2014/main" id="{F654872B-3EB2-479F-98E9-6A93FFC2BCDB}"/>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4" name="Freeform: Shape 93">
              <a:extLst>
                <a:ext uri="{FF2B5EF4-FFF2-40B4-BE49-F238E27FC236}">
                  <a16:creationId xmlns:a16="http://schemas.microsoft.com/office/drawing/2014/main" id="{E181BC1E-CAF1-4576-AE58-76E8EB5EB52F}"/>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5" name="Freeform: Shape 94">
              <a:extLst>
                <a:ext uri="{FF2B5EF4-FFF2-40B4-BE49-F238E27FC236}">
                  <a16:creationId xmlns:a16="http://schemas.microsoft.com/office/drawing/2014/main" id="{0E163315-0ACB-4A69-A0A6-0BC2C4D37020}"/>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6" name="Freeform: Shape 95">
              <a:extLst>
                <a:ext uri="{FF2B5EF4-FFF2-40B4-BE49-F238E27FC236}">
                  <a16:creationId xmlns:a16="http://schemas.microsoft.com/office/drawing/2014/main" id="{1EB4083A-8650-43AD-A317-6D2CB5088EB7}"/>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7" name="Freeform: Shape 96">
              <a:extLst>
                <a:ext uri="{FF2B5EF4-FFF2-40B4-BE49-F238E27FC236}">
                  <a16:creationId xmlns:a16="http://schemas.microsoft.com/office/drawing/2014/main" id="{8CAA362E-23A7-4BD5-A544-E8904BF5F573}"/>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8" name="Freeform: Shape 97">
              <a:extLst>
                <a:ext uri="{FF2B5EF4-FFF2-40B4-BE49-F238E27FC236}">
                  <a16:creationId xmlns:a16="http://schemas.microsoft.com/office/drawing/2014/main" id="{12FB78DA-DF51-415C-8ECA-C95C88C1DD13}"/>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99" name="Freeform: Shape 98">
              <a:extLst>
                <a:ext uri="{FF2B5EF4-FFF2-40B4-BE49-F238E27FC236}">
                  <a16:creationId xmlns:a16="http://schemas.microsoft.com/office/drawing/2014/main" id="{9B15407F-7D10-47C2-BC97-ADA42A5BEC21}"/>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0" name="Freeform: Shape 99">
              <a:extLst>
                <a:ext uri="{FF2B5EF4-FFF2-40B4-BE49-F238E27FC236}">
                  <a16:creationId xmlns:a16="http://schemas.microsoft.com/office/drawing/2014/main" id="{E61EA4F0-76C6-4D1F-81ED-678F38A292DB}"/>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1" name="Freeform: Shape 100">
              <a:extLst>
                <a:ext uri="{FF2B5EF4-FFF2-40B4-BE49-F238E27FC236}">
                  <a16:creationId xmlns:a16="http://schemas.microsoft.com/office/drawing/2014/main" id="{432B0E43-D11A-45B2-A027-3ABBB3BBC281}"/>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2" name="Freeform: Shape 101">
              <a:extLst>
                <a:ext uri="{FF2B5EF4-FFF2-40B4-BE49-F238E27FC236}">
                  <a16:creationId xmlns:a16="http://schemas.microsoft.com/office/drawing/2014/main" id="{77FDDD28-94EB-4A6E-BBF9-CCB742560ADF}"/>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3" name="Freeform: Shape 102">
              <a:extLst>
                <a:ext uri="{FF2B5EF4-FFF2-40B4-BE49-F238E27FC236}">
                  <a16:creationId xmlns:a16="http://schemas.microsoft.com/office/drawing/2014/main" id="{2DAEA8B7-6F55-4AA9-96B6-4E904414B1E9}"/>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4" name="Freeform: Shape 103">
              <a:extLst>
                <a:ext uri="{FF2B5EF4-FFF2-40B4-BE49-F238E27FC236}">
                  <a16:creationId xmlns:a16="http://schemas.microsoft.com/office/drawing/2014/main" id="{4887E03D-6941-4C84-8512-3479947A1403}"/>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5" name="Freeform: Shape 104">
              <a:extLst>
                <a:ext uri="{FF2B5EF4-FFF2-40B4-BE49-F238E27FC236}">
                  <a16:creationId xmlns:a16="http://schemas.microsoft.com/office/drawing/2014/main" id="{6D6A4299-82FA-4FEE-81F6-9BCBD0BCC937}"/>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6" name="Freeform: Shape 105">
              <a:extLst>
                <a:ext uri="{FF2B5EF4-FFF2-40B4-BE49-F238E27FC236}">
                  <a16:creationId xmlns:a16="http://schemas.microsoft.com/office/drawing/2014/main" id="{C05C50BD-C0DE-488F-9CAE-7B4ACC5BFA20}"/>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7" name="Freeform: Shape 106">
              <a:extLst>
                <a:ext uri="{FF2B5EF4-FFF2-40B4-BE49-F238E27FC236}">
                  <a16:creationId xmlns:a16="http://schemas.microsoft.com/office/drawing/2014/main" id="{6C1EC1D0-643B-4866-98F8-C72900C21D03}"/>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8" name="Freeform: Shape 107">
              <a:extLst>
                <a:ext uri="{FF2B5EF4-FFF2-40B4-BE49-F238E27FC236}">
                  <a16:creationId xmlns:a16="http://schemas.microsoft.com/office/drawing/2014/main" id="{A0D09A6A-D44F-4844-BADA-32ECE6F18BD7}"/>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09" name="Freeform: Shape 108">
              <a:extLst>
                <a:ext uri="{FF2B5EF4-FFF2-40B4-BE49-F238E27FC236}">
                  <a16:creationId xmlns:a16="http://schemas.microsoft.com/office/drawing/2014/main" id="{61AABB83-9506-4BF7-8997-82AF896859B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0" name="Freeform: Shape 109">
              <a:extLst>
                <a:ext uri="{FF2B5EF4-FFF2-40B4-BE49-F238E27FC236}">
                  <a16:creationId xmlns:a16="http://schemas.microsoft.com/office/drawing/2014/main" id="{BABBA01B-E1CA-4F16-8F0B-DD580CB3D6EB}"/>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1" name="Freeform: Shape 110">
              <a:extLst>
                <a:ext uri="{FF2B5EF4-FFF2-40B4-BE49-F238E27FC236}">
                  <a16:creationId xmlns:a16="http://schemas.microsoft.com/office/drawing/2014/main" id="{77FE064E-B6BC-4B60-963B-32A8D875C36A}"/>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2" name="Freeform: Shape 111">
              <a:extLst>
                <a:ext uri="{FF2B5EF4-FFF2-40B4-BE49-F238E27FC236}">
                  <a16:creationId xmlns:a16="http://schemas.microsoft.com/office/drawing/2014/main" id="{5C59CEF5-8D6C-470F-96A2-A9A8967BFF22}"/>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3" name="Freeform: Shape 112">
              <a:extLst>
                <a:ext uri="{FF2B5EF4-FFF2-40B4-BE49-F238E27FC236}">
                  <a16:creationId xmlns:a16="http://schemas.microsoft.com/office/drawing/2014/main" id="{879B9D98-2742-4DB9-8DC9-DD2D9512F22D}"/>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4" name="Freeform: Shape 113">
              <a:extLst>
                <a:ext uri="{FF2B5EF4-FFF2-40B4-BE49-F238E27FC236}">
                  <a16:creationId xmlns:a16="http://schemas.microsoft.com/office/drawing/2014/main" id="{F9142DDA-A663-4D67-B5DD-08ADD446B666}"/>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5" name="Freeform: Shape 114">
              <a:extLst>
                <a:ext uri="{FF2B5EF4-FFF2-40B4-BE49-F238E27FC236}">
                  <a16:creationId xmlns:a16="http://schemas.microsoft.com/office/drawing/2014/main" id="{B3D63A37-87C1-491A-9C4B-2069A032C9F1}"/>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6" name="Freeform: Shape 115">
              <a:extLst>
                <a:ext uri="{FF2B5EF4-FFF2-40B4-BE49-F238E27FC236}">
                  <a16:creationId xmlns:a16="http://schemas.microsoft.com/office/drawing/2014/main" id="{703DAA80-3928-4D1D-A2A8-8D5C81C3BC32}"/>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7" name="Freeform: Shape 116">
              <a:extLst>
                <a:ext uri="{FF2B5EF4-FFF2-40B4-BE49-F238E27FC236}">
                  <a16:creationId xmlns:a16="http://schemas.microsoft.com/office/drawing/2014/main" id="{CB9862EE-F272-4B8B-8962-06CE9EBE5C22}"/>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8" name="Freeform: Shape 117">
              <a:extLst>
                <a:ext uri="{FF2B5EF4-FFF2-40B4-BE49-F238E27FC236}">
                  <a16:creationId xmlns:a16="http://schemas.microsoft.com/office/drawing/2014/main" id="{85BCE12A-7B31-4CEC-B294-944D40B5793B}"/>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19" name="Freeform: Shape 118">
              <a:extLst>
                <a:ext uri="{FF2B5EF4-FFF2-40B4-BE49-F238E27FC236}">
                  <a16:creationId xmlns:a16="http://schemas.microsoft.com/office/drawing/2014/main" id="{D2CB34CA-9D41-46A3-86F0-E3304325AD3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0" name="Freeform: Shape 119">
              <a:extLst>
                <a:ext uri="{FF2B5EF4-FFF2-40B4-BE49-F238E27FC236}">
                  <a16:creationId xmlns:a16="http://schemas.microsoft.com/office/drawing/2014/main" id="{E79EC565-1837-40EE-B646-1DA32B9A18ED}"/>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1" name="Freeform: Shape 120">
              <a:extLst>
                <a:ext uri="{FF2B5EF4-FFF2-40B4-BE49-F238E27FC236}">
                  <a16:creationId xmlns:a16="http://schemas.microsoft.com/office/drawing/2014/main" id="{516D80E7-B610-495B-AD37-B0EEE7A1935D}"/>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2" name="Freeform: Shape 121">
              <a:extLst>
                <a:ext uri="{FF2B5EF4-FFF2-40B4-BE49-F238E27FC236}">
                  <a16:creationId xmlns:a16="http://schemas.microsoft.com/office/drawing/2014/main" id="{FF0C3574-274F-4A6F-8535-789F44DEEDB0}"/>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3" name="Freeform: Shape 122">
              <a:extLst>
                <a:ext uri="{FF2B5EF4-FFF2-40B4-BE49-F238E27FC236}">
                  <a16:creationId xmlns:a16="http://schemas.microsoft.com/office/drawing/2014/main" id="{A4B8E217-E353-4D9B-86DA-307D5882A94E}"/>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4" name="Freeform: Shape 123">
              <a:extLst>
                <a:ext uri="{FF2B5EF4-FFF2-40B4-BE49-F238E27FC236}">
                  <a16:creationId xmlns:a16="http://schemas.microsoft.com/office/drawing/2014/main" id="{142CA693-D98C-4D76-B891-9F8F5C8CFB6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5" name="Freeform: Shape 124">
              <a:extLst>
                <a:ext uri="{FF2B5EF4-FFF2-40B4-BE49-F238E27FC236}">
                  <a16:creationId xmlns:a16="http://schemas.microsoft.com/office/drawing/2014/main" id="{F1084E8E-A4D7-4FD4-8C25-A388162C774C}"/>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6" name="Freeform: Shape 125">
              <a:extLst>
                <a:ext uri="{FF2B5EF4-FFF2-40B4-BE49-F238E27FC236}">
                  <a16:creationId xmlns:a16="http://schemas.microsoft.com/office/drawing/2014/main" id="{CC7298F7-F8D1-45A9-88FB-12518236B242}"/>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7" name="Freeform: Shape 126">
              <a:extLst>
                <a:ext uri="{FF2B5EF4-FFF2-40B4-BE49-F238E27FC236}">
                  <a16:creationId xmlns:a16="http://schemas.microsoft.com/office/drawing/2014/main" id="{C2CD3386-4B53-4F89-BAD7-FD3F772875CF}"/>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8" name="Freeform: Shape 127">
              <a:extLst>
                <a:ext uri="{FF2B5EF4-FFF2-40B4-BE49-F238E27FC236}">
                  <a16:creationId xmlns:a16="http://schemas.microsoft.com/office/drawing/2014/main" id="{12AC3A3A-7C8B-4C61-BEDA-BC9A4EEDEDD3}"/>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29" name="Freeform: Shape 128">
              <a:extLst>
                <a:ext uri="{FF2B5EF4-FFF2-40B4-BE49-F238E27FC236}">
                  <a16:creationId xmlns:a16="http://schemas.microsoft.com/office/drawing/2014/main" id="{6E6E443B-CC83-4AC5-9C16-425ABA7FC188}"/>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0" name="Freeform: Shape 129">
              <a:extLst>
                <a:ext uri="{FF2B5EF4-FFF2-40B4-BE49-F238E27FC236}">
                  <a16:creationId xmlns:a16="http://schemas.microsoft.com/office/drawing/2014/main" id="{1285482C-ED5B-45A4-8772-24E9DC0493E0}"/>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1" name="Freeform: Shape 130">
              <a:extLst>
                <a:ext uri="{FF2B5EF4-FFF2-40B4-BE49-F238E27FC236}">
                  <a16:creationId xmlns:a16="http://schemas.microsoft.com/office/drawing/2014/main" id="{D5A1C1FE-5E4F-40E9-AA01-DAE23020C6C9}"/>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2" name="Freeform: Shape 131">
              <a:extLst>
                <a:ext uri="{FF2B5EF4-FFF2-40B4-BE49-F238E27FC236}">
                  <a16:creationId xmlns:a16="http://schemas.microsoft.com/office/drawing/2014/main" id="{9466618F-C2C9-4163-99B1-13CC85805545}"/>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3" name="Freeform: Shape 132">
              <a:extLst>
                <a:ext uri="{FF2B5EF4-FFF2-40B4-BE49-F238E27FC236}">
                  <a16:creationId xmlns:a16="http://schemas.microsoft.com/office/drawing/2014/main" id="{5360F68C-0EB7-4B20-A12B-F1654D187328}"/>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4" name="Freeform: Shape 133">
              <a:extLst>
                <a:ext uri="{FF2B5EF4-FFF2-40B4-BE49-F238E27FC236}">
                  <a16:creationId xmlns:a16="http://schemas.microsoft.com/office/drawing/2014/main" id="{BE7DD5CE-83D8-410A-B818-A07953E71B42}"/>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5" name="Freeform: Shape 134">
              <a:extLst>
                <a:ext uri="{FF2B5EF4-FFF2-40B4-BE49-F238E27FC236}">
                  <a16:creationId xmlns:a16="http://schemas.microsoft.com/office/drawing/2014/main" id="{67AA9C3F-9681-4A90-B57E-627C64213B6A}"/>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6" name="Freeform: Shape 135">
              <a:extLst>
                <a:ext uri="{FF2B5EF4-FFF2-40B4-BE49-F238E27FC236}">
                  <a16:creationId xmlns:a16="http://schemas.microsoft.com/office/drawing/2014/main" id="{A0D40E7B-C7A5-417B-B4CD-65A8A3DB7938}"/>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7" name="Freeform: Shape 136">
              <a:extLst>
                <a:ext uri="{FF2B5EF4-FFF2-40B4-BE49-F238E27FC236}">
                  <a16:creationId xmlns:a16="http://schemas.microsoft.com/office/drawing/2014/main" id="{76B7C48E-F2AE-4627-B85E-9D4C89A65CF4}"/>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8" name="Freeform: Shape 137">
              <a:extLst>
                <a:ext uri="{FF2B5EF4-FFF2-40B4-BE49-F238E27FC236}">
                  <a16:creationId xmlns:a16="http://schemas.microsoft.com/office/drawing/2014/main" id="{939E5BFB-040A-4420-A194-726A1AE3CACB}"/>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39" name="Freeform: Shape 138">
              <a:extLst>
                <a:ext uri="{FF2B5EF4-FFF2-40B4-BE49-F238E27FC236}">
                  <a16:creationId xmlns:a16="http://schemas.microsoft.com/office/drawing/2014/main" id="{9D4512EC-D290-42A3-9FE6-F04C1800B965}"/>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0" name="Freeform: Shape 139">
              <a:extLst>
                <a:ext uri="{FF2B5EF4-FFF2-40B4-BE49-F238E27FC236}">
                  <a16:creationId xmlns:a16="http://schemas.microsoft.com/office/drawing/2014/main" id="{8653857C-5B48-4117-B996-E067FA561F0C}"/>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1" name="Freeform: Shape 140">
              <a:extLst>
                <a:ext uri="{FF2B5EF4-FFF2-40B4-BE49-F238E27FC236}">
                  <a16:creationId xmlns:a16="http://schemas.microsoft.com/office/drawing/2014/main" id="{B5E6A8D8-4168-4339-8DD2-1F3D849CD9B5}"/>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2" name="Freeform: Shape 141">
              <a:extLst>
                <a:ext uri="{FF2B5EF4-FFF2-40B4-BE49-F238E27FC236}">
                  <a16:creationId xmlns:a16="http://schemas.microsoft.com/office/drawing/2014/main" id="{15686F8D-9376-417F-A304-259A1589FE79}"/>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3" name="Freeform: Shape 142">
              <a:extLst>
                <a:ext uri="{FF2B5EF4-FFF2-40B4-BE49-F238E27FC236}">
                  <a16:creationId xmlns:a16="http://schemas.microsoft.com/office/drawing/2014/main" id="{4FDB5CB4-25EB-425D-BE6F-6580F9DF9194}"/>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4" name="Freeform: Shape 143">
              <a:extLst>
                <a:ext uri="{FF2B5EF4-FFF2-40B4-BE49-F238E27FC236}">
                  <a16:creationId xmlns:a16="http://schemas.microsoft.com/office/drawing/2014/main" id="{07B204BA-06D7-42FE-A03D-15466650E127}"/>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5" name="Freeform: Shape 144">
              <a:extLst>
                <a:ext uri="{FF2B5EF4-FFF2-40B4-BE49-F238E27FC236}">
                  <a16:creationId xmlns:a16="http://schemas.microsoft.com/office/drawing/2014/main" id="{8032F6DB-7032-4F6E-862C-0600EADF5E83}"/>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6" name="Freeform: Shape 145">
              <a:extLst>
                <a:ext uri="{FF2B5EF4-FFF2-40B4-BE49-F238E27FC236}">
                  <a16:creationId xmlns:a16="http://schemas.microsoft.com/office/drawing/2014/main" id="{75A06332-8472-4AF5-8E94-6B7778EFE0AA}"/>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7" name="Freeform: Shape 146">
              <a:extLst>
                <a:ext uri="{FF2B5EF4-FFF2-40B4-BE49-F238E27FC236}">
                  <a16:creationId xmlns:a16="http://schemas.microsoft.com/office/drawing/2014/main" id="{677F8C1F-BC88-437C-B0C0-A5FBC6FD1A96}"/>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8" name="Freeform: Shape 147">
              <a:extLst>
                <a:ext uri="{FF2B5EF4-FFF2-40B4-BE49-F238E27FC236}">
                  <a16:creationId xmlns:a16="http://schemas.microsoft.com/office/drawing/2014/main" id="{3FB0C3CB-C70E-4984-A7E0-AD37773B5571}"/>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49" name="Freeform: Shape 148">
              <a:extLst>
                <a:ext uri="{FF2B5EF4-FFF2-40B4-BE49-F238E27FC236}">
                  <a16:creationId xmlns:a16="http://schemas.microsoft.com/office/drawing/2014/main" id="{0F4FE835-7D76-4F6A-BC44-258140D8E7A2}"/>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0" name="Freeform: Shape 149">
              <a:extLst>
                <a:ext uri="{FF2B5EF4-FFF2-40B4-BE49-F238E27FC236}">
                  <a16:creationId xmlns:a16="http://schemas.microsoft.com/office/drawing/2014/main" id="{39DC0481-26A1-45DB-B878-59EF16F2B8D0}"/>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1" name="Freeform: Shape 150">
              <a:extLst>
                <a:ext uri="{FF2B5EF4-FFF2-40B4-BE49-F238E27FC236}">
                  <a16:creationId xmlns:a16="http://schemas.microsoft.com/office/drawing/2014/main" id="{FBB87E4E-C233-4537-AC12-0976AC84D981}"/>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2" name="Freeform: Shape 151">
              <a:extLst>
                <a:ext uri="{FF2B5EF4-FFF2-40B4-BE49-F238E27FC236}">
                  <a16:creationId xmlns:a16="http://schemas.microsoft.com/office/drawing/2014/main" id="{A7E143C7-C953-4CF1-A7E2-8C1B90A759B2}"/>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3" name="Freeform: Shape 152">
              <a:extLst>
                <a:ext uri="{FF2B5EF4-FFF2-40B4-BE49-F238E27FC236}">
                  <a16:creationId xmlns:a16="http://schemas.microsoft.com/office/drawing/2014/main" id="{10DE4B3F-A246-4AEE-A51A-5C21F46B24F3}"/>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4" name="Freeform: Shape 153">
              <a:extLst>
                <a:ext uri="{FF2B5EF4-FFF2-40B4-BE49-F238E27FC236}">
                  <a16:creationId xmlns:a16="http://schemas.microsoft.com/office/drawing/2014/main" id="{0EBE913D-7ABA-4921-B0C7-1176E72A934C}"/>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5" name="Freeform: Shape 154">
              <a:extLst>
                <a:ext uri="{FF2B5EF4-FFF2-40B4-BE49-F238E27FC236}">
                  <a16:creationId xmlns:a16="http://schemas.microsoft.com/office/drawing/2014/main" id="{6C3E4E07-5A24-4372-AF83-8E7411435518}"/>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6" name="Freeform: Shape 155">
              <a:extLst>
                <a:ext uri="{FF2B5EF4-FFF2-40B4-BE49-F238E27FC236}">
                  <a16:creationId xmlns:a16="http://schemas.microsoft.com/office/drawing/2014/main" id="{C0325713-2B7F-435E-BA05-CB844E6517C3}"/>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7" name="Freeform: Shape 156">
              <a:extLst>
                <a:ext uri="{FF2B5EF4-FFF2-40B4-BE49-F238E27FC236}">
                  <a16:creationId xmlns:a16="http://schemas.microsoft.com/office/drawing/2014/main" id="{59F000CC-3918-4E1F-BD26-AE24A0655272}"/>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8" name="Freeform: Shape 157">
              <a:extLst>
                <a:ext uri="{FF2B5EF4-FFF2-40B4-BE49-F238E27FC236}">
                  <a16:creationId xmlns:a16="http://schemas.microsoft.com/office/drawing/2014/main" id="{233D38AB-6013-46E9-9689-B8C63EF73C37}"/>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59" name="Freeform: Shape 158">
              <a:extLst>
                <a:ext uri="{FF2B5EF4-FFF2-40B4-BE49-F238E27FC236}">
                  <a16:creationId xmlns:a16="http://schemas.microsoft.com/office/drawing/2014/main" id="{332F2A0F-A1CC-4980-9AF8-F618C05E2DB2}"/>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0" name="Freeform: Shape 159">
              <a:extLst>
                <a:ext uri="{FF2B5EF4-FFF2-40B4-BE49-F238E27FC236}">
                  <a16:creationId xmlns:a16="http://schemas.microsoft.com/office/drawing/2014/main" id="{2BAC8E45-E196-4B3B-9C82-2E65CBD2C412}"/>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1" name="Freeform: Shape 160">
              <a:extLst>
                <a:ext uri="{FF2B5EF4-FFF2-40B4-BE49-F238E27FC236}">
                  <a16:creationId xmlns:a16="http://schemas.microsoft.com/office/drawing/2014/main" id="{20E79A50-450C-4414-8375-998968BA042D}"/>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2" name="Freeform: Shape 161">
              <a:extLst>
                <a:ext uri="{FF2B5EF4-FFF2-40B4-BE49-F238E27FC236}">
                  <a16:creationId xmlns:a16="http://schemas.microsoft.com/office/drawing/2014/main" id="{C1703F1F-6A48-4C31-A0E8-06B77FB8D95F}"/>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3" name="Freeform: Shape 162">
              <a:extLst>
                <a:ext uri="{FF2B5EF4-FFF2-40B4-BE49-F238E27FC236}">
                  <a16:creationId xmlns:a16="http://schemas.microsoft.com/office/drawing/2014/main" id="{72A57799-BC84-4B03-93A3-2F5050C01879}"/>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4" name="Freeform: Shape 163">
              <a:extLst>
                <a:ext uri="{FF2B5EF4-FFF2-40B4-BE49-F238E27FC236}">
                  <a16:creationId xmlns:a16="http://schemas.microsoft.com/office/drawing/2014/main" id="{DE636681-C2F0-4B4B-9FAD-DB65F3695CA4}"/>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5" name="Freeform: Shape 164">
              <a:extLst>
                <a:ext uri="{FF2B5EF4-FFF2-40B4-BE49-F238E27FC236}">
                  <a16:creationId xmlns:a16="http://schemas.microsoft.com/office/drawing/2014/main" id="{0722DA3F-9667-45EB-AF60-E430862A09BE}"/>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6" name="Freeform: Shape 165">
              <a:extLst>
                <a:ext uri="{FF2B5EF4-FFF2-40B4-BE49-F238E27FC236}">
                  <a16:creationId xmlns:a16="http://schemas.microsoft.com/office/drawing/2014/main" id="{AFEB1CAA-4E99-45B8-9A0A-8DF58C940F4D}"/>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7" name="Freeform: Shape 166">
              <a:extLst>
                <a:ext uri="{FF2B5EF4-FFF2-40B4-BE49-F238E27FC236}">
                  <a16:creationId xmlns:a16="http://schemas.microsoft.com/office/drawing/2014/main" id="{C948DD74-2924-42E2-9353-E928749BF34B}"/>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8" name="Freeform: Shape 167">
              <a:extLst>
                <a:ext uri="{FF2B5EF4-FFF2-40B4-BE49-F238E27FC236}">
                  <a16:creationId xmlns:a16="http://schemas.microsoft.com/office/drawing/2014/main" id="{43538D05-50BF-4024-ABCD-C5E6399F2C9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69" name="Freeform: Shape 168">
              <a:extLst>
                <a:ext uri="{FF2B5EF4-FFF2-40B4-BE49-F238E27FC236}">
                  <a16:creationId xmlns:a16="http://schemas.microsoft.com/office/drawing/2014/main" id="{C34BF80A-F95F-43C2-956C-04782067DCE9}"/>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0" name="Freeform: Shape 169">
              <a:extLst>
                <a:ext uri="{FF2B5EF4-FFF2-40B4-BE49-F238E27FC236}">
                  <a16:creationId xmlns:a16="http://schemas.microsoft.com/office/drawing/2014/main" id="{9AF07709-A1C9-4C42-A8E1-B7588024DE95}"/>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1" name="Freeform: Shape 170">
              <a:extLst>
                <a:ext uri="{FF2B5EF4-FFF2-40B4-BE49-F238E27FC236}">
                  <a16:creationId xmlns:a16="http://schemas.microsoft.com/office/drawing/2014/main" id="{1E5E901A-04AC-43C7-91A2-7FEA98CB3EE9}"/>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2" name="Freeform: Shape 171">
              <a:extLst>
                <a:ext uri="{FF2B5EF4-FFF2-40B4-BE49-F238E27FC236}">
                  <a16:creationId xmlns:a16="http://schemas.microsoft.com/office/drawing/2014/main" id="{E5C631D6-D1A6-44BA-84FB-C2B83B9F25D2}"/>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3" name="Freeform: Shape 172">
              <a:extLst>
                <a:ext uri="{FF2B5EF4-FFF2-40B4-BE49-F238E27FC236}">
                  <a16:creationId xmlns:a16="http://schemas.microsoft.com/office/drawing/2014/main" id="{169731C2-9B45-4C64-B47E-AD98EEDC0E89}"/>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4" name="Freeform: Shape 173">
              <a:extLst>
                <a:ext uri="{FF2B5EF4-FFF2-40B4-BE49-F238E27FC236}">
                  <a16:creationId xmlns:a16="http://schemas.microsoft.com/office/drawing/2014/main" id="{27021F05-1B0C-4C9D-A50C-F1900B477D07}"/>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5" name="Freeform: Shape 174">
              <a:extLst>
                <a:ext uri="{FF2B5EF4-FFF2-40B4-BE49-F238E27FC236}">
                  <a16:creationId xmlns:a16="http://schemas.microsoft.com/office/drawing/2014/main" id="{F6484388-F143-4435-9DA7-4BBEFA5AF0CA}"/>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6" name="Freeform: Shape 175">
              <a:extLst>
                <a:ext uri="{FF2B5EF4-FFF2-40B4-BE49-F238E27FC236}">
                  <a16:creationId xmlns:a16="http://schemas.microsoft.com/office/drawing/2014/main" id="{39E3CEF3-36A1-4A2D-9BD0-31EA70812F8D}"/>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7" name="Freeform: Shape 176">
              <a:extLst>
                <a:ext uri="{FF2B5EF4-FFF2-40B4-BE49-F238E27FC236}">
                  <a16:creationId xmlns:a16="http://schemas.microsoft.com/office/drawing/2014/main" id="{475093EF-9DF2-43A0-A453-6C9F95A47E78}"/>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8" name="Freeform: Shape 177">
              <a:extLst>
                <a:ext uri="{FF2B5EF4-FFF2-40B4-BE49-F238E27FC236}">
                  <a16:creationId xmlns:a16="http://schemas.microsoft.com/office/drawing/2014/main" id="{EE80E617-FED1-40AD-9144-20F506C73A84}"/>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79" name="Freeform: Shape 178">
              <a:extLst>
                <a:ext uri="{FF2B5EF4-FFF2-40B4-BE49-F238E27FC236}">
                  <a16:creationId xmlns:a16="http://schemas.microsoft.com/office/drawing/2014/main" id="{E5962665-68F5-413C-B95C-309F9880DE86}"/>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0" name="Freeform: Shape 179">
              <a:extLst>
                <a:ext uri="{FF2B5EF4-FFF2-40B4-BE49-F238E27FC236}">
                  <a16:creationId xmlns:a16="http://schemas.microsoft.com/office/drawing/2014/main" id="{86F9DA0E-6E88-4F05-B0DB-4AB31D3F640E}"/>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1" name="Freeform: Shape 180">
              <a:extLst>
                <a:ext uri="{FF2B5EF4-FFF2-40B4-BE49-F238E27FC236}">
                  <a16:creationId xmlns:a16="http://schemas.microsoft.com/office/drawing/2014/main" id="{C8B592D5-36CD-407A-8005-CF886ABB018D}"/>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2" name="Freeform: Shape 181">
              <a:extLst>
                <a:ext uri="{FF2B5EF4-FFF2-40B4-BE49-F238E27FC236}">
                  <a16:creationId xmlns:a16="http://schemas.microsoft.com/office/drawing/2014/main" id="{17CEFE96-A3E6-40AF-BB01-89020A9A42A5}"/>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3" name="Freeform: Shape 182">
              <a:extLst>
                <a:ext uri="{FF2B5EF4-FFF2-40B4-BE49-F238E27FC236}">
                  <a16:creationId xmlns:a16="http://schemas.microsoft.com/office/drawing/2014/main" id="{84B09F39-5A29-44C5-839F-C3D2CB23E6DE}"/>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4" name="Freeform: Shape 183">
              <a:extLst>
                <a:ext uri="{FF2B5EF4-FFF2-40B4-BE49-F238E27FC236}">
                  <a16:creationId xmlns:a16="http://schemas.microsoft.com/office/drawing/2014/main" id="{386E73B1-5799-4D5E-8174-16DBDD2429F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5" name="Freeform: Shape 184">
              <a:extLst>
                <a:ext uri="{FF2B5EF4-FFF2-40B4-BE49-F238E27FC236}">
                  <a16:creationId xmlns:a16="http://schemas.microsoft.com/office/drawing/2014/main" id="{D0E9E5F5-A8F1-43FE-AE92-ACA469676DEA}"/>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6" name="Freeform: Shape 185">
              <a:extLst>
                <a:ext uri="{FF2B5EF4-FFF2-40B4-BE49-F238E27FC236}">
                  <a16:creationId xmlns:a16="http://schemas.microsoft.com/office/drawing/2014/main" id="{53892628-0866-4CA8-B238-C144F051C857}"/>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7" name="Freeform: Shape 186">
              <a:extLst>
                <a:ext uri="{FF2B5EF4-FFF2-40B4-BE49-F238E27FC236}">
                  <a16:creationId xmlns:a16="http://schemas.microsoft.com/office/drawing/2014/main" id="{F4DF29AA-5645-42B2-A700-F762CC09E6CD}"/>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8" name="Freeform: Shape 187">
              <a:extLst>
                <a:ext uri="{FF2B5EF4-FFF2-40B4-BE49-F238E27FC236}">
                  <a16:creationId xmlns:a16="http://schemas.microsoft.com/office/drawing/2014/main" id="{F57A928E-395B-4355-B1A0-4247894AE7E4}"/>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89" name="Freeform: Shape 188">
              <a:extLst>
                <a:ext uri="{FF2B5EF4-FFF2-40B4-BE49-F238E27FC236}">
                  <a16:creationId xmlns:a16="http://schemas.microsoft.com/office/drawing/2014/main" id="{4670EEFC-BD0E-4034-87CB-277407196F5D}"/>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0" name="Freeform: Shape 189">
              <a:extLst>
                <a:ext uri="{FF2B5EF4-FFF2-40B4-BE49-F238E27FC236}">
                  <a16:creationId xmlns:a16="http://schemas.microsoft.com/office/drawing/2014/main" id="{2ECB2D91-FE93-4589-97C2-0933CC292E59}"/>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1" name="Freeform: Shape 190">
              <a:extLst>
                <a:ext uri="{FF2B5EF4-FFF2-40B4-BE49-F238E27FC236}">
                  <a16:creationId xmlns:a16="http://schemas.microsoft.com/office/drawing/2014/main" id="{027BBED5-C208-4E3D-9605-7EC9FB86CB9F}"/>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2" name="Freeform: Shape 191">
              <a:extLst>
                <a:ext uri="{FF2B5EF4-FFF2-40B4-BE49-F238E27FC236}">
                  <a16:creationId xmlns:a16="http://schemas.microsoft.com/office/drawing/2014/main" id="{439871E2-7EE6-4384-A8BF-2DD8620948BD}"/>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3" name="Freeform: Shape 192">
              <a:extLst>
                <a:ext uri="{FF2B5EF4-FFF2-40B4-BE49-F238E27FC236}">
                  <a16:creationId xmlns:a16="http://schemas.microsoft.com/office/drawing/2014/main" id="{CF2DBCDE-DE87-4045-9E1E-A3F4FA512D8D}"/>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4" name="Freeform: Shape 193">
              <a:extLst>
                <a:ext uri="{FF2B5EF4-FFF2-40B4-BE49-F238E27FC236}">
                  <a16:creationId xmlns:a16="http://schemas.microsoft.com/office/drawing/2014/main" id="{C7EC6A5A-AFC0-47FD-8FDE-72F4F4075642}"/>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5" name="Freeform: Shape 194">
              <a:extLst>
                <a:ext uri="{FF2B5EF4-FFF2-40B4-BE49-F238E27FC236}">
                  <a16:creationId xmlns:a16="http://schemas.microsoft.com/office/drawing/2014/main" id="{212B7487-BF84-4C58-87C6-2B82B001DBDE}"/>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6" name="Freeform: Shape 195">
              <a:extLst>
                <a:ext uri="{FF2B5EF4-FFF2-40B4-BE49-F238E27FC236}">
                  <a16:creationId xmlns:a16="http://schemas.microsoft.com/office/drawing/2014/main" id="{F137ECF4-E8A8-42DB-85F4-6EACAF9B0074}"/>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7" name="Freeform: Shape 196">
              <a:extLst>
                <a:ext uri="{FF2B5EF4-FFF2-40B4-BE49-F238E27FC236}">
                  <a16:creationId xmlns:a16="http://schemas.microsoft.com/office/drawing/2014/main" id="{5BE5166D-66A2-4606-B783-F7C013341C45}"/>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8" name="Freeform: Shape 197">
              <a:extLst>
                <a:ext uri="{FF2B5EF4-FFF2-40B4-BE49-F238E27FC236}">
                  <a16:creationId xmlns:a16="http://schemas.microsoft.com/office/drawing/2014/main" id="{159CFF1F-8DA2-4871-A72A-7E281F83F1A1}"/>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199" name="Freeform: Shape 198">
              <a:extLst>
                <a:ext uri="{FF2B5EF4-FFF2-40B4-BE49-F238E27FC236}">
                  <a16:creationId xmlns:a16="http://schemas.microsoft.com/office/drawing/2014/main" id="{AD13F4BA-5590-43A9-A6EF-772AA8BFC60F}"/>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0" name="Freeform: Shape 199">
              <a:extLst>
                <a:ext uri="{FF2B5EF4-FFF2-40B4-BE49-F238E27FC236}">
                  <a16:creationId xmlns:a16="http://schemas.microsoft.com/office/drawing/2014/main" id="{1372B790-7567-438C-88F1-F61BA64D18D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1" name="Freeform: Shape 200">
              <a:extLst>
                <a:ext uri="{FF2B5EF4-FFF2-40B4-BE49-F238E27FC236}">
                  <a16:creationId xmlns:a16="http://schemas.microsoft.com/office/drawing/2014/main" id="{D74E7A01-E84D-47DD-B346-F08334436F20}"/>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2" name="Freeform: Shape 201">
              <a:extLst>
                <a:ext uri="{FF2B5EF4-FFF2-40B4-BE49-F238E27FC236}">
                  <a16:creationId xmlns:a16="http://schemas.microsoft.com/office/drawing/2014/main" id="{7F136EE2-1E06-40AE-8327-13BC85FE7CA7}"/>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3" name="Freeform: Shape 202">
              <a:extLst>
                <a:ext uri="{FF2B5EF4-FFF2-40B4-BE49-F238E27FC236}">
                  <a16:creationId xmlns:a16="http://schemas.microsoft.com/office/drawing/2014/main" id="{C9FB5984-3360-4CF0-B022-5D6693EE1041}"/>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4" name="Freeform: Shape 203">
              <a:extLst>
                <a:ext uri="{FF2B5EF4-FFF2-40B4-BE49-F238E27FC236}">
                  <a16:creationId xmlns:a16="http://schemas.microsoft.com/office/drawing/2014/main" id="{1EFCAD3A-B90D-447F-B5C9-A5288FEEF3F6}"/>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5" name="Freeform: Shape 204">
              <a:extLst>
                <a:ext uri="{FF2B5EF4-FFF2-40B4-BE49-F238E27FC236}">
                  <a16:creationId xmlns:a16="http://schemas.microsoft.com/office/drawing/2014/main" id="{CFD0A82A-49C8-473D-803F-3C108A897DDF}"/>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6" name="Freeform: Shape 205">
              <a:extLst>
                <a:ext uri="{FF2B5EF4-FFF2-40B4-BE49-F238E27FC236}">
                  <a16:creationId xmlns:a16="http://schemas.microsoft.com/office/drawing/2014/main" id="{B6870308-0768-4047-85A0-051468FF7A79}"/>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7" name="Freeform: Shape 206">
              <a:extLst>
                <a:ext uri="{FF2B5EF4-FFF2-40B4-BE49-F238E27FC236}">
                  <a16:creationId xmlns:a16="http://schemas.microsoft.com/office/drawing/2014/main" id="{42371A44-70C2-4DD0-930C-423273EE8C67}"/>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8" name="Freeform: Shape 207">
              <a:extLst>
                <a:ext uri="{FF2B5EF4-FFF2-40B4-BE49-F238E27FC236}">
                  <a16:creationId xmlns:a16="http://schemas.microsoft.com/office/drawing/2014/main" id="{494C5C22-0150-4724-BF61-63058723497D}"/>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09" name="Freeform: Shape 208">
              <a:extLst>
                <a:ext uri="{FF2B5EF4-FFF2-40B4-BE49-F238E27FC236}">
                  <a16:creationId xmlns:a16="http://schemas.microsoft.com/office/drawing/2014/main" id="{84C29ED2-DBF3-451C-B50F-833126A806E9}"/>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0" name="Freeform: Shape 209">
              <a:extLst>
                <a:ext uri="{FF2B5EF4-FFF2-40B4-BE49-F238E27FC236}">
                  <a16:creationId xmlns:a16="http://schemas.microsoft.com/office/drawing/2014/main" id="{CD712489-0AFE-4169-BA4E-6442BB3053D0}"/>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1" name="Freeform: Shape 210">
              <a:extLst>
                <a:ext uri="{FF2B5EF4-FFF2-40B4-BE49-F238E27FC236}">
                  <a16:creationId xmlns:a16="http://schemas.microsoft.com/office/drawing/2014/main" id="{59D5EB44-4E6F-4581-AC83-CEE9B1401BD5}"/>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2" name="Freeform: Shape 211">
              <a:extLst>
                <a:ext uri="{FF2B5EF4-FFF2-40B4-BE49-F238E27FC236}">
                  <a16:creationId xmlns:a16="http://schemas.microsoft.com/office/drawing/2014/main" id="{ADE9AD7B-52FF-44D6-9BAD-6D7D18BF7BE8}"/>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3" name="Freeform: Shape 212">
              <a:extLst>
                <a:ext uri="{FF2B5EF4-FFF2-40B4-BE49-F238E27FC236}">
                  <a16:creationId xmlns:a16="http://schemas.microsoft.com/office/drawing/2014/main" id="{82A11933-B20A-4A2F-8D78-762E6672E140}"/>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4" name="Freeform: Shape 213">
              <a:extLst>
                <a:ext uri="{FF2B5EF4-FFF2-40B4-BE49-F238E27FC236}">
                  <a16:creationId xmlns:a16="http://schemas.microsoft.com/office/drawing/2014/main" id="{C75D3DF3-D04F-4044-9DFE-6BBA4544D5AB}"/>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5" name="Freeform: Shape 214">
              <a:extLst>
                <a:ext uri="{FF2B5EF4-FFF2-40B4-BE49-F238E27FC236}">
                  <a16:creationId xmlns:a16="http://schemas.microsoft.com/office/drawing/2014/main" id="{EF8E9DF4-0DF1-4EC1-B939-3596E213AB55}"/>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6" name="Freeform: Shape 215">
              <a:extLst>
                <a:ext uri="{FF2B5EF4-FFF2-40B4-BE49-F238E27FC236}">
                  <a16:creationId xmlns:a16="http://schemas.microsoft.com/office/drawing/2014/main" id="{6035FA85-2D29-4CE1-939B-574265109786}"/>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7" name="Freeform: Shape 216">
              <a:extLst>
                <a:ext uri="{FF2B5EF4-FFF2-40B4-BE49-F238E27FC236}">
                  <a16:creationId xmlns:a16="http://schemas.microsoft.com/office/drawing/2014/main" id="{46667002-5FC5-4F7C-AE88-EB8B0D0564CE}"/>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8" name="Freeform: Shape 217">
              <a:extLst>
                <a:ext uri="{FF2B5EF4-FFF2-40B4-BE49-F238E27FC236}">
                  <a16:creationId xmlns:a16="http://schemas.microsoft.com/office/drawing/2014/main" id="{6D5FF925-9BCC-430E-8C34-3F3A56AAD3D6}"/>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19" name="Freeform: Shape 218">
              <a:extLst>
                <a:ext uri="{FF2B5EF4-FFF2-40B4-BE49-F238E27FC236}">
                  <a16:creationId xmlns:a16="http://schemas.microsoft.com/office/drawing/2014/main" id="{91369A1F-7C9F-4369-B454-F39EAE2BBDC4}"/>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0" name="Freeform: Shape 219">
              <a:extLst>
                <a:ext uri="{FF2B5EF4-FFF2-40B4-BE49-F238E27FC236}">
                  <a16:creationId xmlns:a16="http://schemas.microsoft.com/office/drawing/2014/main" id="{333963C5-DA7F-44FF-B48E-AE4FE088DDCF}"/>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1" name="Freeform: Shape 220">
              <a:extLst>
                <a:ext uri="{FF2B5EF4-FFF2-40B4-BE49-F238E27FC236}">
                  <a16:creationId xmlns:a16="http://schemas.microsoft.com/office/drawing/2014/main" id="{38D475D4-6549-43BC-823D-862CB3FD1F8A}"/>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2" name="Freeform: Shape 221">
              <a:extLst>
                <a:ext uri="{FF2B5EF4-FFF2-40B4-BE49-F238E27FC236}">
                  <a16:creationId xmlns:a16="http://schemas.microsoft.com/office/drawing/2014/main" id="{248434DE-6816-4A2B-B53E-AE54A9BE92EE}"/>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3" name="Freeform: Shape 222">
              <a:extLst>
                <a:ext uri="{FF2B5EF4-FFF2-40B4-BE49-F238E27FC236}">
                  <a16:creationId xmlns:a16="http://schemas.microsoft.com/office/drawing/2014/main" id="{A90391A0-5244-4ACF-9114-67B8910E1DD5}"/>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4" name="Freeform: Shape 223">
              <a:extLst>
                <a:ext uri="{FF2B5EF4-FFF2-40B4-BE49-F238E27FC236}">
                  <a16:creationId xmlns:a16="http://schemas.microsoft.com/office/drawing/2014/main" id="{9874AF92-FCBC-4445-A11E-2389D605823A}"/>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5" name="Freeform: Shape 224">
              <a:extLst>
                <a:ext uri="{FF2B5EF4-FFF2-40B4-BE49-F238E27FC236}">
                  <a16:creationId xmlns:a16="http://schemas.microsoft.com/office/drawing/2014/main" id="{844F8C7E-6805-4098-8D16-8F92652DBDFE}"/>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6" name="Freeform: Shape 225">
              <a:extLst>
                <a:ext uri="{FF2B5EF4-FFF2-40B4-BE49-F238E27FC236}">
                  <a16:creationId xmlns:a16="http://schemas.microsoft.com/office/drawing/2014/main" id="{D5B99780-3FBF-4CEF-9842-70046F891020}"/>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7" name="Freeform: Shape 226">
              <a:extLst>
                <a:ext uri="{FF2B5EF4-FFF2-40B4-BE49-F238E27FC236}">
                  <a16:creationId xmlns:a16="http://schemas.microsoft.com/office/drawing/2014/main" id="{BE852732-43F2-4CD9-B0EE-ABE19B847607}"/>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8" name="Freeform: Shape 227">
              <a:extLst>
                <a:ext uri="{FF2B5EF4-FFF2-40B4-BE49-F238E27FC236}">
                  <a16:creationId xmlns:a16="http://schemas.microsoft.com/office/drawing/2014/main" id="{2F67AAF3-5F10-465E-A4BA-8E06BD058530}"/>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29" name="Freeform: Shape 228">
              <a:extLst>
                <a:ext uri="{FF2B5EF4-FFF2-40B4-BE49-F238E27FC236}">
                  <a16:creationId xmlns:a16="http://schemas.microsoft.com/office/drawing/2014/main" id="{90E8EA57-9909-4D80-A733-3CEEE76C79AE}"/>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0" name="Freeform: Shape 229">
              <a:extLst>
                <a:ext uri="{FF2B5EF4-FFF2-40B4-BE49-F238E27FC236}">
                  <a16:creationId xmlns:a16="http://schemas.microsoft.com/office/drawing/2014/main" id="{FE9FA5F3-45CF-484B-8AD4-60CA78C15CD1}"/>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1" name="Freeform: Shape 230">
              <a:extLst>
                <a:ext uri="{FF2B5EF4-FFF2-40B4-BE49-F238E27FC236}">
                  <a16:creationId xmlns:a16="http://schemas.microsoft.com/office/drawing/2014/main" id="{73FF9490-A924-446C-B243-641A547C0FF3}"/>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2" name="Freeform: Shape 231">
              <a:extLst>
                <a:ext uri="{FF2B5EF4-FFF2-40B4-BE49-F238E27FC236}">
                  <a16:creationId xmlns:a16="http://schemas.microsoft.com/office/drawing/2014/main" id="{2F23F8FF-11F4-4F7F-B463-B325C4626625}"/>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3" name="Freeform: Shape 232">
              <a:extLst>
                <a:ext uri="{FF2B5EF4-FFF2-40B4-BE49-F238E27FC236}">
                  <a16:creationId xmlns:a16="http://schemas.microsoft.com/office/drawing/2014/main" id="{94AF4DB2-B508-40E9-B151-5455C0336278}"/>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4" name="Freeform: Shape 233">
              <a:extLst>
                <a:ext uri="{FF2B5EF4-FFF2-40B4-BE49-F238E27FC236}">
                  <a16:creationId xmlns:a16="http://schemas.microsoft.com/office/drawing/2014/main" id="{59C58A92-D90D-4379-97D9-D85CD7A966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5" name="Freeform: Shape 234">
              <a:extLst>
                <a:ext uri="{FF2B5EF4-FFF2-40B4-BE49-F238E27FC236}">
                  <a16:creationId xmlns:a16="http://schemas.microsoft.com/office/drawing/2014/main" id="{8B6EBCB7-89B3-4C68-AC45-D19137ED4A08}"/>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6" name="Freeform: Shape 235">
              <a:extLst>
                <a:ext uri="{FF2B5EF4-FFF2-40B4-BE49-F238E27FC236}">
                  <a16:creationId xmlns:a16="http://schemas.microsoft.com/office/drawing/2014/main" id="{53BC0999-4B86-46CA-9270-E9523229B9DC}"/>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7" name="Freeform: Shape 236">
              <a:extLst>
                <a:ext uri="{FF2B5EF4-FFF2-40B4-BE49-F238E27FC236}">
                  <a16:creationId xmlns:a16="http://schemas.microsoft.com/office/drawing/2014/main" id="{23A8FC6E-8BA0-480F-A495-7A0DA4EE85E9}"/>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8" name="Freeform: Shape 237">
              <a:extLst>
                <a:ext uri="{FF2B5EF4-FFF2-40B4-BE49-F238E27FC236}">
                  <a16:creationId xmlns:a16="http://schemas.microsoft.com/office/drawing/2014/main" id="{27160AF3-52C9-47FE-BB78-D3D672197821}"/>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39" name="Freeform: Shape 238">
              <a:extLst>
                <a:ext uri="{FF2B5EF4-FFF2-40B4-BE49-F238E27FC236}">
                  <a16:creationId xmlns:a16="http://schemas.microsoft.com/office/drawing/2014/main" id="{781A1D81-03EF-45B7-AD9A-68943060E5B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0" name="Freeform: Shape 239">
              <a:extLst>
                <a:ext uri="{FF2B5EF4-FFF2-40B4-BE49-F238E27FC236}">
                  <a16:creationId xmlns:a16="http://schemas.microsoft.com/office/drawing/2014/main" id="{060A6932-1687-430C-853B-72D14EEAFFD7}"/>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1" name="Freeform: Shape 240">
              <a:extLst>
                <a:ext uri="{FF2B5EF4-FFF2-40B4-BE49-F238E27FC236}">
                  <a16:creationId xmlns:a16="http://schemas.microsoft.com/office/drawing/2014/main" id="{65BA72F1-D9AF-4FE1-AB4F-7FA10685F08F}"/>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2" name="Freeform: Shape 241">
              <a:extLst>
                <a:ext uri="{FF2B5EF4-FFF2-40B4-BE49-F238E27FC236}">
                  <a16:creationId xmlns:a16="http://schemas.microsoft.com/office/drawing/2014/main" id="{0F8660C8-F59D-44CC-B4D8-71F32D482A68}"/>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3" name="Freeform: Shape 242">
              <a:extLst>
                <a:ext uri="{FF2B5EF4-FFF2-40B4-BE49-F238E27FC236}">
                  <a16:creationId xmlns:a16="http://schemas.microsoft.com/office/drawing/2014/main" id="{92DD3673-6EE7-4A71-B699-14D0AED7C408}"/>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4" name="Freeform: Shape 243">
              <a:extLst>
                <a:ext uri="{FF2B5EF4-FFF2-40B4-BE49-F238E27FC236}">
                  <a16:creationId xmlns:a16="http://schemas.microsoft.com/office/drawing/2014/main" id="{037A6730-ADA0-4CFC-9BC5-EC36044F033B}"/>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5" name="Freeform: Shape 244">
              <a:extLst>
                <a:ext uri="{FF2B5EF4-FFF2-40B4-BE49-F238E27FC236}">
                  <a16:creationId xmlns:a16="http://schemas.microsoft.com/office/drawing/2014/main" id="{B8EE5201-E9CE-414E-8A10-EB68BDEFBE6E}"/>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6" name="Freeform: Shape 245">
              <a:extLst>
                <a:ext uri="{FF2B5EF4-FFF2-40B4-BE49-F238E27FC236}">
                  <a16:creationId xmlns:a16="http://schemas.microsoft.com/office/drawing/2014/main" id="{A1B94F45-E5DD-428E-B144-D1F216EF11A3}"/>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7" name="Freeform: Shape 246">
              <a:extLst>
                <a:ext uri="{FF2B5EF4-FFF2-40B4-BE49-F238E27FC236}">
                  <a16:creationId xmlns:a16="http://schemas.microsoft.com/office/drawing/2014/main" id="{A29CB2B2-D38B-4060-9B4C-66B01C145BC9}"/>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8" name="Freeform: Shape 247">
              <a:extLst>
                <a:ext uri="{FF2B5EF4-FFF2-40B4-BE49-F238E27FC236}">
                  <a16:creationId xmlns:a16="http://schemas.microsoft.com/office/drawing/2014/main" id="{C2BD82B8-CDAB-4BD6-9F50-E1622CF3EE8D}"/>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49" name="Freeform: Shape 248">
              <a:extLst>
                <a:ext uri="{FF2B5EF4-FFF2-40B4-BE49-F238E27FC236}">
                  <a16:creationId xmlns:a16="http://schemas.microsoft.com/office/drawing/2014/main" id="{03A9D3F2-008E-472C-ACEB-4B0D9A9F243C}"/>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0" name="Freeform: Shape 249">
              <a:extLst>
                <a:ext uri="{FF2B5EF4-FFF2-40B4-BE49-F238E27FC236}">
                  <a16:creationId xmlns:a16="http://schemas.microsoft.com/office/drawing/2014/main" id="{6DF38A59-11E5-4515-AFF5-9EC5232B8F27}"/>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1" name="Freeform: Shape 250">
              <a:extLst>
                <a:ext uri="{FF2B5EF4-FFF2-40B4-BE49-F238E27FC236}">
                  <a16:creationId xmlns:a16="http://schemas.microsoft.com/office/drawing/2014/main" id="{1B62B87F-4043-493C-8BA3-B84D30F85B35}"/>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2" name="Freeform: Shape 251">
              <a:extLst>
                <a:ext uri="{FF2B5EF4-FFF2-40B4-BE49-F238E27FC236}">
                  <a16:creationId xmlns:a16="http://schemas.microsoft.com/office/drawing/2014/main" id="{35A39DAC-A781-4E2C-8EF5-68AF65959714}"/>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3" name="Freeform: Shape 252">
              <a:extLst>
                <a:ext uri="{FF2B5EF4-FFF2-40B4-BE49-F238E27FC236}">
                  <a16:creationId xmlns:a16="http://schemas.microsoft.com/office/drawing/2014/main" id="{47E6E511-73D7-40B4-A0D7-70A88A6D1DD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4" name="Freeform: Shape 253">
              <a:extLst>
                <a:ext uri="{FF2B5EF4-FFF2-40B4-BE49-F238E27FC236}">
                  <a16:creationId xmlns:a16="http://schemas.microsoft.com/office/drawing/2014/main" id="{65245005-1263-4D29-A837-DF7D0181D135}"/>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5" name="Freeform: Shape 254">
              <a:extLst>
                <a:ext uri="{FF2B5EF4-FFF2-40B4-BE49-F238E27FC236}">
                  <a16:creationId xmlns:a16="http://schemas.microsoft.com/office/drawing/2014/main" id="{0F9DD5D5-2610-4506-B877-43E1F5B434EC}"/>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6" name="Freeform: Shape 255">
              <a:extLst>
                <a:ext uri="{FF2B5EF4-FFF2-40B4-BE49-F238E27FC236}">
                  <a16:creationId xmlns:a16="http://schemas.microsoft.com/office/drawing/2014/main" id="{53DC481B-29A9-4BAC-B875-FB05E44C34E7}"/>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7" name="Freeform: Shape 256">
              <a:extLst>
                <a:ext uri="{FF2B5EF4-FFF2-40B4-BE49-F238E27FC236}">
                  <a16:creationId xmlns:a16="http://schemas.microsoft.com/office/drawing/2014/main" id="{A6067E00-7B9F-49E0-BD6C-15B1D1FE5C55}"/>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8" name="Freeform: Shape 257">
              <a:extLst>
                <a:ext uri="{FF2B5EF4-FFF2-40B4-BE49-F238E27FC236}">
                  <a16:creationId xmlns:a16="http://schemas.microsoft.com/office/drawing/2014/main" id="{9A1ABCF2-21E4-4A86-8D60-7AE233D15255}"/>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59" name="Freeform: Shape 258">
              <a:extLst>
                <a:ext uri="{FF2B5EF4-FFF2-40B4-BE49-F238E27FC236}">
                  <a16:creationId xmlns:a16="http://schemas.microsoft.com/office/drawing/2014/main" id="{BCD3F594-09D4-4D49-935F-2C56351530DB}"/>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0" name="Freeform: Shape 259">
              <a:extLst>
                <a:ext uri="{FF2B5EF4-FFF2-40B4-BE49-F238E27FC236}">
                  <a16:creationId xmlns:a16="http://schemas.microsoft.com/office/drawing/2014/main" id="{2A386C8C-2842-4FAD-8AE8-7931F67B36F4}"/>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1" name="Freeform: Shape 260">
              <a:extLst>
                <a:ext uri="{FF2B5EF4-FFF2-40B4-BE49-F238E27FC236}">
                  <a16:creationId xmlns:a16="http://schemas.microsoft.com/office/drawing/2014/main" id="{301DE0E8-5F18-427C-B214-6763D454FC7D}"/>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2" name="Freeform: Shape 261">
              <a:extLst>
                <a:ext uri="{FF2B5EF4-FFF2-40B4-BE49-F238E27FC236}">
                  <a16:creationId xmlns:a16="http://schemas.microsoft.com/office/drawing/2014/main" id="{9F9F47CF-5809-46D0-99DA-F304FB48E77F}"/>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3" name="Freeform: Shape 262">
              <a:extLst>
                <a:ext uri="{FF2B5EF4-FFF2-40B4-BE49-F238E27FC236}">
                  <a16:creationId xmlns:a16="http://schemas.microsoft.com/office/drawing/2014/main" id="{E36F3FA0-8374-4560-B2C7-F8BBB2BA94A6}"/>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4" name="Freeform: Shape 263">
              <a:extLst>
                <a:ext uri="{FF2B5EF4-FFF2-40B4-BE49-F238E27FC236}">
                  <a16:creationId xmlns:a16="http://schemas.microsoft.com/office/drawing/2014/main" id="{3890F0F3-29A2-468A-B15C-20FF59A14146}"/>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5" name="Freeform: Shape 264">
              <a:extLst>
                <a:ext uri="{FF2B5EF4-FFF2-40B4-BE49-F238E27FC236}">
                  <a16:creationId xmlns:a16="http://schemas.microsoft.com/office/drawing/2014/main" id="{A9BE7CE3-973A-4BE7-9FCE-F341ED4CF4A6}"/>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6" name="Freeform: Shape 265">
              <a:extLst>
                <a:ext uri="{FF2B5EF4-FFF2-40B4-BE49-F238E27FC236}">
                  <a16:creationId xmlns:a16="http://schemas.microsoft.com/office/drawing/2014/main" id="{CC010CBD-005C-4BAA-8D10-876DE090C994}"/>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7" name="Freeform: Shape 266">
              <a:extLst>
                <a:ext uri="{FF2B5EF4-FFF2-40B4-BE49-F238E27FC236}">
                  <a16:creationId xmlns:a16="http://schemas.microsoft.com/office/drawing/2014/main" id="{3EE3547A-CD3B-43DF-9E4A-D453D56EF9FB}"/>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8" name="Freeform: Shape 267">
              <a:extLst>
                <a:ext uri="{FF2B5EF4-FFF2-40B4-BE49-F238E27FC236}">
                  <a16:creationId xmlns:a16="http://schemas.microsoft.com/office/drawing/2014/main" id="{96AA6471-046F-4CAC-815D-088A81E399CD}"/>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69" name="Freeform: Shape 268">
              <a:extLst>
                <a:ext uri="{FF2B5EF4-FFF2-40B4-BE49-F238E27FC236}">
                  <a16:creationId xmlns:a16="http://schemas.microsoft.com/office/drawing/2014/main" id="{CA3B0DC0-75F4-45D0-841E-10BF62D95E7B}"/>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0" name="Freeform: Shape 269">
              <a:extLst>
                <a:ext uri="{FF2B5EF4-FFF2-40B4-BE49-F238E27FC236}">
                  <a16:creationId xmlns:a16="http://schemas.microsoft.com/office/drawing/2014/main" id="{4BFD1498-9639-44E7-815B-619102BFABAD}"/>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1" name="Freeform: Shape 270">
              <a:extLst>
                <a:ext uri="{FF2B5EF4-FFF2-40B4-BE49-F238E27FC236}">
                  <a16:creationId xmlns:a16="http://schemas.microsoft.com/office/drawing/2014/main" id="{66177BA3-6918-49E3-8E96-3C7242381D6F}"/>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2" name="Freeform: Shape 271">
              <a:extLst>
                <a:ext uri="{FF2B5EF4-FFF2-40B4-BE49-F238E27FC236}">
                  <a16:creationId xmlns:a16="http://schemas.microsoft.com/office/drawing/2014/main" id="{293672F7-950F-4278-ADE3-C1EF52D084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3" name="Freeform: Shape 272">
              <a:extLst>
                <a:ext uri="{FF2B5EF4-FFF2-40B4-BE49-F238E27FC236}">
                  <a16:creationId xmlns:a16="http://schemas.microsoft.com/office/drawing/2014/main" id="{3EC8196A-ED76-4491-B0C1-E942A2D8ECFF}"/>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4" name="Freeform: Shape 273">
              <a:extLst>
                <a:ext uri="{FF2B5EF4-FFF2-40B4-BE49-F238E27FC236}">
                  <a16:creationId xmlns:a16="http://schemas.microsoft.com/office/drawing/2014/main" id="{622237FE-B557-4EDE-B0C2-27D9FA71C00D}"/>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5" name="Freeform: Shape 274">
              <a:extLst>
                <a:ext uri="{FF2B5EF4-FFF2-40B4-BE49-F238E27FC236}">
                  <a16:creationId xmlns:a16="http://schemas.microsoft.com/office/drawing/2014/main" id="{276C580D-7043-4963-A0C2-781AAF0A2F3D}"/>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6" name="Freeform: Shape 275">
              <a:extLst>
                <a:ext uri="{FF2B5EF4-FFF2-40B4-BE49-F238E27FC236}">
                  <a16:creationId xmlns:a16="http://schemas.microsoft.com/office/drawing/2014/main" id="{373BC98E-8D40-432D-BB55-7FFE7B4120AD}"/>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7" name="Freeform: Shape 276">
              <a:extLst>
                <a:ext uri="{FF2B5EF4-FFF2-40B4-BE49-F238E27FC236}">
                  <a16:creationId xmlns:a16="http://schemas.microsoft.com/office/drawing/2014/main" id="{455A4E33-CD8E-4BAC-A67D-3BCBB0FFCEEF}"/>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8" name="Freeform: Shape 277">
              <a:extLst>
                <a:ext uri="{FF2B5EF4-FFF2-40B4-BE49-F238E27FC236}">
                  <a16:creationId xmlns:a16="http://schemas.microsoft.com/office/drawing/2014/main" id="{8F2EE1DE-306D-41C9-888B-C4E31C504323}"/>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79" name="Freeform: Shape 278">
              <a:extLst>
                <a:ext uri="{FF2B5EF4-FFF2-40B4-BE49-F238E27FC236}">
                  <a16:creationId xmlns:a16="http://schemas.microsoft.com/office/drawing/2014/main" id="{3DE3B338-2BDC-4C5A-A545-9A8E3A0EBF6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0" name="Freeform: Shape 279">
              <a:extLst>
                <a:ext uri="{FF2B5EF4-FFF2-40B4-BE49-F238E27FC236}">
                  <a16:creationId xmlns:a16="http://schemas.microsoft.com/office/drawing/2014/main" id="{D69C25A8-316E-4E32-BB9D-27EDA09055C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1" name="Freeform: Shape 280">
              <a:extLst>
                <a:ext uri="{FF2B5EF4-FFF2-40B4-BE49-F238E27FC236}">
                  <a16:creationId xmlns:a16="http://schemas.microsoft.com/office/drawing/2014/main" id="{DB188ABE-EA7B-4FD9-A4B5-E338E0A7E1DD}"/>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2" name="Freeform: Shape 281">
              <a:extLst>
                <a:ext uri="{FF2B5EF4-FFF2-40B4-BE49-F238E27FC236}">
                  <a16:creationId xmlns:a16="http://schemas.microsoft.com/office/drawing/2014/main" id="{34FCB797-69B6-489C-B10D-05FC9D1EDE05}"/>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3" name="Freeform: Shape 282">
              <a:extLst>
                <a:ext uri="{FF2B5EF4-FFF2-40B4-BE49-F238E27FC236}">
                  <a16:creationId xmlns:a16="http://schemas.microsoft.com/office/drawing/2014/main" id="{C4AF58A8-9A62-4143-A4F3-704C9A22721D}"/>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4" name="Freeform: Shape 283">
              <a:extLst>
                <a:ext uri="{FF2B5EF4-FFF2-40B4-BE49-F238E27FC236}">
                  <a16:creationId xmlns:a16="http://schemas.microsoft.com/office/drawing/2014/main" id="{E0D7CA05-3DFE-41EC-B8E4-D230FFA977E6}"/>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5" name="Freeform: Shape 284">
              <a:extLst>
                <a:ext uri="{FF2B5EF4-FFF2-40B4-BE49-F238E27FC236}">
                  <a16:creationId xmlns:a16="http://schemas.microsoft.com/office/drawing/2014/main" id="{3375B709-C76D-40B3-8C59-DF22C5D784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6" name="Freeform: Shape 285">
              <a:extLst>
                <a:ext uri="{FF2B5EF4-FFF2-40B4-BE49-F238E27FC236}">
                  <a16:creationId xmlns:a16="http://schemas.microsoft.com/office/drawing/2014/main" id="{C7958A92-92A5-4A25-8AF4-D23884FE437F}"/>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7" name="Freeform: Shape 286">
              <a:extLst>
                <a:ext uri="{FF2B5EF4-FFF2-40B4-BE49-F238E27FC236}">
                  <a16:creationId xmlns:a16="http://schemas.microsoft.com/office/drawing/2014/main" id="{D28E26BF-46BD-4A8D-BF31-60C7EF230650}"/>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8" name="Freeform: Shape 287">
              <a:extLst>
                <a:ext uri="{FF2B5EF4-FFF2-40B4-BE49-F238E27FC236}">
                  <a16:creationId xmlns:a16="http://schemas.microsoft.com/office/drawing/2014/main" id="{B8B58A62-EEA5-4F20-97EC-A7F30E57F23A}"/>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89" name="Freeform: Shape 288">
              <a:extLst>
                <a:ext uri="{FF2B5EF4-FFF2-40B4-BE49-F238E27FC236}">
                  <a16:creationId xmlns:a16="http://schemas.microsoft.com/office/drawing/2014/main" id="{7BBEA685-BCDD-4FA4-B064-E570DA7F050C}"/>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0" name="Freeform: Shape 289">
              <a:extLst>
                <a:ext uri="{FF2B5EF4-FFF2-40B4-BE49-F238E27FC236}">
                  <a16:creationId xmlns:a16="http://schemas.microsoft.com/office/drawing/2014/main" id="{5C62B7D6-0F3B-4B99-964B-24CA70B4116E}"/>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1" name="Freeform: Shape 290">
              <a:extLst>
                <a:ext uri="{FF2B5EF4-FFF2-40B4-BE49-F238E27FC236}">
                  <a16:creationId xmlns:a16="http://schemas.microsoft.com/office/drawing/2014/main" id="{5C7C917E-5B5F-4134-A0B0-816CE92BD5EB}"/>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2" name="Freeform: Shape 291">
              <a:extLst>
                <a:ext uri="{FF2B5EF4-FFF2-40B4-BE49-F238E27FC236}">
                  <a16:creationId xmlns:a16="http://schemas.microsoft.com/office/drawing/2014/main" id="{DB639D88-DBA5-4FFD-8D0E-EB8B7F4FD3A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3" name="Freeform: Shape 292">
              <a:extLst>
                <a:ext uri="{FF2B5EF4-FFF2-40B4-BE49-F238E27FC236}">
                  <a16:creationId xmlns:a16="http://schemas.microsoft.com/office/drawing/2014/main" id="{985ACB2D-309F-4F00-99F1-EBEA7A69D36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4" name="Freeform: Shape 293">
              <a:extLst>
                <a:ext uri="{FF2B5EF4-FFF2-40B4-BE49-F238E27FC236}">
                  <a16:creationId xmlns:a16="http://schemas.microsoft.com/office/drawing/2014/main" id="{5F785FC2-C9FF-43F8-BAD9-80D9B9303B8F}"/>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5" name="Freeform: Shape 294">
              <a:extLst>
                <a:ext uri="{FF2B5EF4-FFF2-40B4-BE49-F238E27FC236}">
                  <a16:creationId xmlns:a16="http://schemas.microsoft.com/office/drawing/2014/main" id="{57DBF2AB-BD54-4021-AC64-6CDAB598063F}"/>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6" name="Freeform: Shape 295">
              <a:extLst>
                <a:ext uri="{FF2B5EF4-FFF2-40B4-BE49-F238E27FC236}">
                  <a16:creationId xmlns:a16="http://schemas.microsoft.com/office/drawing/2014/main" id="{4AB2D855-5C54-4263-B6FC-EFB5B72BF02E}"/>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7" name="Freeform: Shape 296">
              <a:extLst>
                <a:ext uri="{FF2B5EF4-FFF2-40B4-BE49-F238E27FC236}">
                  <a16:creationId xmlns:a16="http://schemas.microsoft.com/office/drawing/2014/main" id="{E6538884-2189-44E3-AFA9-C1AED5D06728}"/>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8" name="Freeform: Shape 297">
              <a:extLst>
                <a:ext uri="{FF2B5EF4-FFF2-40B4-BE49-F238E27FC236}">
                  <a16:creationId xmlns:a16="http://schemas.microsoft.com/office/drawing/2014/main" id="{FBF91B87-A146-4E7B-A61C-89DD22BF9088}"/>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299" name="Freeform: Shape 298">
              <a:extLst>
                <a:ext uri="{FF2B5EF4-FFF2-40B4-BE49-F238E27FC236}">
                  <a16:creationId xmlns:a16="http://schemas.microsoft.com/office/drawing/2014/main" id="{623E7EEF-BBCB-4A6A-A033-6092E12C3D7B}"/>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0" name="Freeform: Shape 299">
              <a:extLst>
                <a:ext uri="{FF2B5EF4-FFF2-40B4-BE49-F238E27FC236}">
                  <a16:creationId xmlns:a16="http://schemas.microsoft.com/office/drawing/2014/main" id="{75AF63A6-BA45-45BC-A103-8DAD9272D831}"/>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1" name="Freeform: Shape 300">
              <a:extLst>
                <a:ext uri="{FF2B5EF4-FFF2-40B4-BE49-F238E27FC236}">
                  <a16:creationId xmlns:a16="http://schemas.microsoft.com/office/drawing/2014/main" id="{1387741C-DDDC-465A-BC67-64ED46ED9737}"/>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2" name="Freeform: Shape 301">
              <a:extLst>
                <a:ext uri="{FF2B5EF4-FFF2-40B4-BE49-F238E27FC236}">
                  <a16:creationId xmlns:a16="http://schemas.microsoft.com/office/drawing/2014/main" id="{11AEA356-69F6-49AB-88B9-465BF9BF938F}"/>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3" name="Freeform: Shape 302">
              <a:extLst>
                <a:ext uri="{FF2B5EF4-FFF2-40B4-BE49-F238E27FC236}">
                  <a16:creationId xmlns:a16="http://schemas.microsoft.com/office/drawing/2014/main" id="{694F60D2-586F-4579-AF84-E3553C7E6541}"/>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4" name="Freeform: Shape 303">
              <a:extLst>
                <a:ext uri="{FF2B5EF4-FFF2-40B4-BE49-F238E27FC236}">
                  <a16:creationId xmlns:a16="http://schemas.microsoft.com/office/drawing/2014/main" id="{47F4D71B-A6AA-4C6A-963F-0D5F5AE48BEB}"/>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5" name="Freeform: Shape 304">
              <a:extLst>
                <a:ext uri="{FF2B5EF4-FFF2-40B4-BE49-F238E27FC236}">
                  <a16:creationId xmlns:a16="http://schemas.microsoft.com/office/drawing/2014/main" id="{3248456C-D1F1-44F4-B7ED-9108A47A8D95}"/>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6" name="Freeform: Shape 305">
              <a:extLst>
                <a:ext uri="{FF2B5EF4-FFF2-40B4-BE49-F238E27FC236}">
                  <a16:creationId xmlns:a16="http://schemas.microsoft.com/office/drawing/2014/main" id="{0442BD03-5F87-4F76-A9F9-EEB68DEF4151}"/>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7" name="Freeform: Shape 306">
              <a:extLst>
                <a:ext uri="{FF2B5EF4-FFF2-40B4-BE49-F238E27FC236}">
                  <a16:creationId xmlns:a16="http://schemas.microsoft.com/office/drawing/2014/main" id="{A58D1906-6468-4C68-98D4-AF1CE5D6DD2E}"/>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8" name="Freeform: Shape 307">
              <a:extLst>
                <a:ext uri="{FF2B5EF4-FFF2-40B4-BE49-F238E27FC236}">
                  <a16:creationId xmlns:a16="http://schemas.microsoft.com/office/drawing/2014/main" id="{AEC2E0F7-9482-4014-AFFD-B0424AF66753}"/>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09" name="Freeform: Shape 308">
              <a:extLst>
                <a:ext uri="{FF2B5EF4-FFF2-40B4-BE49-F238E27FC236}">
                  <a16:creationId xmlns:a16="http://schemas.microsoft.com/office/drawing/2014/main" id="{C2588474-4DBF-4674-BCE4-B8DF241FDAAB}"/>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0" name="Freeform: Shape 309">
              <a:extLst>
                <a:ext uri="{FF2B5EF4-FFF2-40B4-BE49-F238E27FC236}">
                  <a16:creationId xmlns:a16="http://schemas.microsoft.com/office/drawing/2014/main" id="{F40FA294-DB15-4983-ABEB-2682E70376AB}"/>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1" name="Freeform: Shape 310">
              <a:extLst>
                <a:ext uri="{FF2B5EF4-FFF2-40B4-BE49-F238E27FC236}">
                  <a16:creationId xmlns:a16="http://schemas.microsoft.com/office/drawing/2014/main" id="{4D7DE869-CDD8-42F4-82DA-5A0561ADA254}"/>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2" name="Freeform: Shape 311">
              <a:extLst>
                <a:ext uri="{FF2B5EF4-FFF2-40B4-BE49-F238E27FC236}">
                  <a16:creationId xmlns:a16="http://schemas.microsoft.com/office/drawing/2014/main" id="{E54A17C6-F76A-4F87-8F2D-0B3486471567}"/>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3" name="Freeform: Shape 312">
              <a:extLst>
                <a:ext uri="{FF2B5EF4-FFF2-40B4-BE49-F238E27FC236}">
                  <a16:creationId xmlns:a16="http://schemas.microsoft.com/office/drawing/2014/main" id="{8B699D51-54D8-43BA-B3FC-6F760BD8E2DC}"/>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4" name="Freeform: Shape 313">
              <a:extLst>
                <a:ext uri="{FF2B5EF4-FFF2-40B4-BE49-F238E27FC236}">
                  <a16:creationId xmlns:a16="http://schemas.microsoft.com/office/drawing/2014/main" id="{7A70CF57-74C1-422C-A7EA-6AAEFC2871F6}"/>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5" name="Freeform: Shape 314">
              <a:extLst>
                <a:ext uri="{FF2B5EF4-FFF2-40B4-BE49-F238E27FC236}">
                  <a16:creationId xmlns:a16="http://schemas.microsoft.com/office/drawing/2014/main" id="{AA80FECA-CB1C-4F20-8245-25184F1CFBB3}"/>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6" name="Freeform: Shape 315">
              <a:extLst>
                <a:ext uri="{FF2B5EF4-FFF2-40B4-BE49-F238E27FC236}">
                  <a16:creationId xmlns:a16="http://schemas.microsoft.com/office/drawing/2014/main" id="{36E01EAA-96A5-4799-8CB0-D4501A04758B}"/>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7" name="Freeform: Shape 316">
              <a:extLst>
                <a:ext uri="{FF2B5EF4-FFF2-40B4-BE49-F238E27FC236}">
                  <a16:creationId xmlns:a16="http://schemas.microsoft.com/office/drawing/2014/main" id="{E7DF4660-2D80-4E6C-8C1F-860937748C5F}"/>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8" name="Freeform: Shape 317">
              <a:extLst>
                <a:ext uri="{FF2B5EF4-FFF2-40B4-BE49-F238E27FC236}">
                  <a16:creationId xmlns:a16="http://schemas.microsoft.com/office/drawing/2014/main" id="{75B411A7-36F5-402D-9A42-90B5246E28C7}"/>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19" name="Freeform: Shape 318">
              <a:extLst>
                <a:ext uri="{FF2B5EF4-FFF2-40B4-BE49-F238E27FC236}">
                  <a16:creationId xmlns:a16="http://schemas.microsoft.com/office/drawing/2014/main" id="{0B5AC4C8-1068-4C1D-86D9-EED9773FE610}"/>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0" name="Freeform: Shape 319">
              <a:extLst>
                <a:ext uri="{FF2B5EF4-FFF2-40B4-BE49-F238E27FC236}">
                  <a16:creationId xmlns:a16="http://schemas.microsoft.com/office/drawing/2014/main" id="{B4BB8A1F-76B4-49B4-A740-8D62612C290E}"/>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1" name="Freeform: Shape 320">
              <a:extLst>
                <a:ext uri="{FF2B5EF4-FFF2-40B4-BE49-F238E27FC236}">
                  <a16:creationId xmlns:a16="http://schemas.microsoft.com/office/drawing/2014/main" id="{BAB70DA4-823C-4632-8424-ADFD2342D860}"/>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2" name="Freeform: Shape 321">
              <a:extLst>
                <a:ext uri="{FF2B5EF4-FFF2-40B4-BE49-F238E27FC236}">
                  <a16:creationId xmlns:a16="http://schemas.microsoft.com/office/drawing/2014/main" id="{79E139F3-3897-4AEC-90D9-48B331CF6D30}"/>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3" name="Freeform: Shape 322">
              <a:extLst>
                <a:ext uri="{FF2B5EF4-FFF2-40B4-BE49-F238E27FC236}">
                  <a16:creationId xmlns:a16="http://schemas.microsoft.com/office/drawing/2014/main" id="{779234CA-5D70-429C-BCFA-BFB09DC5AF34}"/>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4" name="Freeform: Shape 323">
              <a:extLst>
                <a:ext uri="{FF2B5EF4-FFF2-40B4-BE49-F238E27FC236}">
                  <a16:creationId xmlns:a16="http://schemas.microsoft.com/office/drawing/2014/main" id="{D855A84F-3B8D-430E-8E7B-6436C9050DC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5" name="Freeform: Shape 324">
              <a:extLst>
                <a:ext uri="{FF2B5EF4-FFF2-40B4-BE49-F238E27FC236}">
                  <a16:creationId xmlns:a16="http://schemas.microsoft.com/office/drawing/2014/main" id="{64579CA5-5AC6-48E7-A80A-31A6FAE1B60B}"/>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6" name="Freeform: Shape 325">
              <a:extLst>
                <a:ext uri="{FF2B5EF4-FFF2-40B4-BE49-F238E27FC236}">
                  <a16:creationId xmlns:a16="http://schemas.microsoft.com/office/drawing/2014/main" id="{A33B87A8-89D2-498F-A90D-85E301A43DBF}"/>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7" name="Freeform: Shape 326">
              <a:extLst>
                <a:ext uri="{FF2B5EF4-FFF2-40B4-BE49-F238E27FC236}">
                  <a16:creationId xmlns:a16="http://schemas.microsoft.com/office/drawing/2014/main" id="{623CC449-EE82-41C8-A7C4-83CF3D55E790}"/>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8" name="Freeform: Shape 327">
              <a:extLst>
                <a:ext uri="{FF2B5EF4-FFF2-40B4-BE49-F238E27FC236}">
                  <a16:creationId xmlns:a16="http://schemas.microsoft.com/office/drawing/2014/main" id="{C0ACE50C-11A5-4F3D-A91D-443FDC701C09}"/>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29" name="Freeform: Shape 328">
              <a:extLst>
                <a:ext uri="{FF2B5EF4-FFF2-40B4-BE49-F238E27FC236}">
                  <a16:creationId xmlns:a16="http://schemas.microsoft.com/office/drawing/2014/main" id="{C3253453-C34B-4BAF-8888-8290FFE35E20}"/>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0" name="Freeform: Shape 329">
              <a:extLst>
                <a:ext uri="{FF2B5EF4-FFF2-40B4-BE49-F238E27FC236}">
                  <a16:creationId xmlns:a16="http://schemas.microsoft.com/office/drawing/2014/main" id="{155E061E-202B-4E3B-957D-BEC57F0C258C}"/>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1" name="Freeform: Shape 330">
              <a:extLst>
                <a:ext uri="{FF2B5EF4-FFF2-40B4-BE49-F238E27FC236}">
                  <a16:creationId xmlns:a16="http://schemas.microsoft.com/office/drawing/2014/main" id="{3CD1E405-DD74-4C85-B773-EBEBE89646AB}"/>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2" name="Freeform: Shape 331">
              <a:extLst>
                <a:ext uri="{FF2B5EF4-FFF2-40B4-BE49-F238E27FC236}">
                  <a16:creationId xmlns:a16="http://schemas.microsoft.com/office/drawing/2014/main" id="{3B14657F-8AEE-4DA5-AA85-82ECA40B485E}"/>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3" name="Freeform: Shape 332">
              <a:extLst>
                <a:ext uri="{FF2B5EF4-FFF2-40B4-BE49-F238E27FC236}">
                  <a16:creationId xmlns:a16="http://schemas.microsoft.com/office/drawing/2014/main" id="{332D2CE3-115B-40A6-B80B-B3596FA6A9AF}"/>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4" name="Freeform: Shape 333">
              <a:extLst>
                <a:ext uri="{FF2B5EF4-FFF2-40B4-BE49-F238E27FC236}">
                  <a16:creationId xmlns:a16="http://schemas.microsoft.com/office/drawing/2014/main" id="{7A86E0A9-FB60-4990-ADA4-02A3AC0AB02F}"/>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5" name="Freeform: Shape 334">
              <a:extLst>
                <a:ext uri="{FF2B5EF4-FFF2-40B4-BE49-F238E27FC236}">
                  <a16:creationId xmlns:a16="http://schemas.microsoft.com/office/drawing/2014/main" id="{B62B9FDB-8B33-4DD4-9CAC-189AA9B067A8}"/>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6" name="Freeform: Shape 335">
              <a:extLst>
                <a:ext uri="{FF2B5EF4-FFF2-40B4-BE49-F238E27FC236}">
                  <a16:creationId xmlns:a16="http://schemas.microsoft.com/office/drawing/2014/main" id="{143E6825-EC68-404F-A4FE-D626858C469A}"/>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7" name="Freeform: Shape 336">
              <a:extLst>
                <a:ext uri="{FF2B5EF4-FFF2-40B4-BE49-F238E27FC236}">
                  <a16:creationId xmlns:a16="http://schemas.microsoft.com/office/drawing/2014/main" id="{F6F5D1B5-2569-4C73-88CF-72B70A6EFC3F}"/>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8" name="Freeform: Shape 337">
              <a:extLst>
                <a:ext uri="{FF2B5EF4-FFF2-40B4-BE49-F238E27FC236}">
                  <a16:creationId xmlns:a16="http://schemas.microsoft.com/office/drawing/2014/main" id="{CC324410-4597-4C5D-8161-C90D8464766A}"/>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39" name="Freeform: Shape 338">
              <a:extLst>
                <a:ext uri="{FF2B5EF4-FFF2-40B4-BE49-F238E27FC236}">
                  <a16:creationId xmlns:a16="http://schemas.microsoft.com/office/drawing/2014/main" id="{D11628CD-1BEA-4950-AFD5-02B5FA15374A}"/>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0" name="Freeform: Shape 339">
              <a:extLst>
                <a:ext uri="{FF2B5EF4-FFF2-40B4-BE49-F238E27FC236}">
                  <a16:creationId xmlns:a16="http://schemas.microsoft.com/office/drawing/2014/main" id="{5A3C4439-AC48-4428-9929-794D3C586ECF}"/>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1" name="Freeform: Shape 340">
              <a:extLst>
                <a:ext uri="{FF2B5EF4-FFF2-40B4-BE49-F238E27FC236}">
                  <a16:creationId xmlns:a16="http://schemas.microsoft.com/office/drawing/2014/main" id="{42161DAB-A80B-48B6-83F6-2CDE667A2529}"/>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2" name="Freeform: Shape 341">
              <a:extLst>
                <a:ext uri="{FF2B5EF4-FFF2-40B4-BE49-F238E27FC236}">
                  <a16:creationId xmlns:a16="http://schemas.microsoft.com/office/drawing/2014/main" id="{A460B684-434B-47B8-9159-430D6B7493C6}"/>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3" name="Freeform: Shape 342">
              <a:extLst>
                <a:ext uri="{FF2B5EF4-FFF2-40B4-BE49-F238E27FC236}">
                  <a16:creationId xmlns:a16="http://schemas.microsoft.com/office/drawing/2014/main" id="{244EC968-9505-4E80-8FDB-F2CF40718364}"/>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4" name="Freeform: Shape 343">
              <a:extLst>
                <a:ext uri="{FF2B5EF4-FFF2-40B4-BE49-F238E27FC236}">
                  <a16:creationId xmlns:a16="http://schemas.microsoft.com/office/drawing/2014/main" id="{AFCC94E5-3655-4DC1-9691-F91C89C8A1E1}"/>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5" name="Freeform: Shape 344">
              <a:extLst>
                <a:ext uri="{FF2B5EF4-FFF2-40B4-BE49-F238E27FC236}">
                  <a16:creationId xmlns:a16="http://schemas.microsoft.com/office/drawing/2014/main" id="{1C93F766-4F6D-4A35-A73C-4505A3CBD345}"/>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6" name="Freeform: Shape 345">
              <a:extLst>
                <a:ext uri="{FF2B5EF4-FFF2-40B4-BE49-F238E27FC236}">
                  <a16:creationId xmlns:a16="http://schemas.microsoft.com/office/drawing/2014/main" id="{668B889C-49F6-4D67-B652-7A3DD33054D8}"/>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7" name="Freeform: Shape 346">
              <a:extLst>
                <a:ext uri="{FF2B5EF4-FFF2-40B4-BE49-F238E27FC236}">
                  <a16:creationId xmlns:a16="http://schemas.microsoft.com/office/drawing/2014/main" id="{61EF8C64-241C-4B6A-BB9C-BC3399BE1F0B}"/>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8" name="Freeform: Shape 347">
              <a:extLst>
                <a:ext uri="{FF2B5EF4-FFF2-40B4-BE49-F238E27FC236}">
                  <a16:creationId xmlns:a16="http://schemas.microsoft.com/office/drawing/2014/main" id="{BE286CA6-D692-4ECB-9269-EB3B9054FB43}"/>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49" name="Freeform: Shape 348">
              <a:extLst>
                <a:ext uri="{FF2B5EF4-FFF2-40B4-BE49-F238E27FC236}">
                  <a16:creationId xmlns:a16="http://schemas.microsoft.com/office/drawing/2014/main" id="{A35D4934-C851-4012-8232-B26E1A871C95}"/>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0" name="Freeform: Shape 349">
              <a:extLst>
                <a:ext uri="{FF2B5EF4-FFF2-40B4-BE49-F238E27FC236}">
                  <a16:creationId xmlns:a16="http://schemas.microsoft.com/office/drawing/2014/main" id="{B3391347-41EE-4A77-865F-573FA7776852}"/>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1" name="Freeform: Shape 350">
              <a:extLst>
                <a:ext uri="{FF2B5EF4-FFF2-40B4-BE49-F238E27FC236}">
                  <a16:creationId xmlns:a16="http://schemas.microsoft.com/office/drawing/2014/main" id="{6E3E0422-8F68-4CB0-BC79-76BE25071128}"/>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2" name="Freeform: Shape 351">
              <a:extLst>
                <a:ext uri="{FF2B5EF4-FFF2-40B4-BE49-F238E27FC236}">
                  <a16:creationId xmlns:a16="http://schemas.microsoft.com/office/drawing/2014/main" id="{5B392198-B519-47FA-AAED-FC565819F64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3" name="Freeform: Shape 352">
              <a:extLst>
                <a:ext uri="{FF2B5EF4-FFF2-40B4-BE49-F238E27FC236}">
                  <a16:creationId xmlns:a16="http://schemas.microsoft.com/office/drawing/2014/main" id="{4DD1C0BB-158A-4EF5-A3D2-85E37E08E52F}"/>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4" name="Freeform: Shape 353">
              <a:extLst>
                <a:ext uri="{FF2B5EF4-FFF2-40B4-BE49-F238E27FC236}">
                  <a16:creationId xmlns:a16="http://schemas.microsoft.com/office/drawing/2014/main" id="{A47FD8C9-1D02-46E4-93CD-A02C2426061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5" name="Freeform: Shape 354">
              <a:extLst>
                <a:ext uri="{FF2B5EF4-FFF2-40B4-BE49-F238E27FC236}">
                  <a16:creationId xmlns:a16="http://schemas.microsoft.com/office/drawing/2014/main" id="{2E47447B-0AE1-44B0-838A-640579430EAF}"/>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6" name="Freeform: Shape 355">
              <a:extLst>
                <a:ext uri="{FF2B5EF4-FFF2-40B4-BE49-F238E27FC236}">
                  <a16:creationId xmlns:a16="http://schemas.microsoft.com/office/drawing/2014/main" id="{0A6E75F3-3E28-46FC-A904-3425F14C93C6}"/>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7" name="Freeform: Shape 356">
              <a:extLst>
                <a:ext uri="{FF2B5EF4-FFF2-40B4-BE49-F238E27FC236}">
                  <a16:creationId xmlns:a16="http://schemas.microsoft.com/office/drawing/2014/main" id="{0EA233B7-A1C0-4064-B31F-D37651C54F48}"/>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8" name="Freeform: Shape 357">
              <a:extLst>
                <a:ext uri="{FF2B5EF4-FFF2-40B4-BE49-F238E27FC236}">
                  <a16:creationId xmlns:a16="http://schemas.microsoft.com/office/drawing/2014/main" id="{D2E6ACA3-60D2-419D-8ED7-7AEFA33171E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59" name="Freeform: Shape 358">
              <a:extLst>
                <a:ext uri="{FF2B5EF4-FFF2-40B4-BE49-F238E27FC236}">
                  <a16:creationId xmlns:a16="http://schemas.microsoft.com/office/drawing/2014/main" id="{F419309B-915C-4343-96D4-1DE5CCEF06A3}"/>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0" name="Freeform: Shape 359">
              <a:extLst>
                <a:ext uri="{FF2B5EF4-FFF2-40B4-BE49-F238E27FC236}">
                  <a16:creationId xmlns:a16="http://schemas.microsoft.com/office/drawing/2014/main" id="{48B8A157-2FC7-44AE-859A-9E8F10135938}"/>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1" name="Freeform: Shape 360">
              <a:extLst>
                <a:ext uri="{FF2B5EF4-FFF2-40B4-BE49-F238E27FC236}">
                  <a16:creationId xmlns:a16="http://schemas.microsoft.com/office/drawing/2014/main" id="{DE825350-3245-4675-B9E2-3A9AB37399E7}"/>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2" name="Freeform: Shape 361">
              <a:extLst>
                <a:ext uri="{FF2B5EF4-FFF2-40B4-BE49-F238E27FC236}">
                  <a16:creationId xmlns:a16="http://schemas.microsoft.com/office/drawing/2014/main" id="{7E890D7F-9024-4B9F-B023-54040B5051F5}"/>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3" name="Freeform: Shape 362">
              <a:extLst>
                <a:ext uri="{FF2B5EF4-FFF2-40B4-BE49-F238E27FC236}">
                  <a16:creationId xmlns:a16="http://schemas.microsoft.com/office/drawing/2014/main" id="{1998392A-01D0-445C-92F9-6DE8815D2B29}"/>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4" name="Freeform: Shape 363">
              <a:extLst>
                <a:ext uri="{FF2B5EF4-FFF2-40B4-BE49-F238E27FC236}">
                  <a16:creationId xmlns:a16="http://schemas.microsoft.com/office/drawing/2014/main" id="{EF81B903-087C-423E-86D5-C01B6130E95C}"/>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5" name="Freeform: Shape 364">
              <a:extLst>
                <a:ext uri="{FF2B5EF4-FFF2-40B4-BE49-F238E27FC236}">
                  <a16:creationId xmlns:a16="http://schemas.microsoft.com/office/drawing/2014/main" id="{336AFA88-8F09-4A36-902E-01B81DD35696}"/>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6" name="Freeform: Shape 365">
              <a:extLst>
                <a:ext uri="{FF2B5EF4-FFF2-40B4-BE49-F238E27FC236}">
                  <a16:creationId xmlns:a16="http://schemas.microsoft.com/office/drawing/2014/main" id="{7EC1F156-371B-4CFF-BCC0-E24D7FCAE227}"/>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7" name="Freeform: Shape 366">
              <a:extLst>
                <a:ext uri="{FF2B5EF4-FFF2-40B4-BE49-F238E27FC236}">
                  <a16:creationId xmlns:a16="http://schemas.microsoft.com/office/drawing/2014/main" id="{82F5E180-FD8D-4DD7-B05D-74178E292722}"/>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8" name="Freeform: Shape 367">
              <a:extLst>
                <a:ext uri="{FF2B5EF4-FFF2-40B4-BE49-F238E27FC236}">
                  <a16:creationId xmlns:a16="http://schemas.microsoft.com/office/drawing/2014/main" id="{C4589CB6-4587-4566-8AE5-B17CCDFEE659}"/>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69" name="Freeform: Shape 368">
              <a:extLst>
                <a:ext uri="{FF2B5EF4-FFF2-40B4-BE49-F238E27FC236}">
                  <a16:creationId xmlns:a16="http://schemas.microsoft.com/office/drawing/2014/main" id="{58E53D99-F5B4-4D5C-84D2-DC6FFC1648A3}"/>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0" name="Freeform: Shape 369">
              <a:extLst>
                <a:ext uri="{FF2B5EF4-FFF2-40B4-BE49-F238E27FC236}">
                  <a16:creationId xmlns:a16="http://schemas.microsoft.com/office/drawing/2014/main" id="{96E4AC43-94B2-4D40-B3FA-412EEE71B757}"/>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1" name="Freeform: Shape 370">
              <a:extLst>
                <a:ext uri="{FF2B5EF4-FFF2-40B4-BE49-F238E27FC236}">
                  <a16:creationId xmlns:a16="http://schemas.microsoft.com/office/drawing/2014/main" id="{5D8FA424-B430-4B90-956C-C9EA463E0BEE}"/>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2" name="Freeform: Shape 371">
              <a:extLst>
                <a:ext uri="{FF2B5EF4-FFF2-40B4-BE49-F238E27FC236}">
                  <a16:creationId xmlns:a16="http://schemas.microsoft.com/office/drawing/2014/main" id="{57CE5306-063A-496A-8765-547EF04FDAE8}"/>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3" name="Freeform: Shape 372">
              <a:extLst>
                <a:ext uri="{FF2B5EF4-FFF2-40B4-BE49-F238E27FC236}">
                  <a16:creationId xmlns:a16="http://schemas.microsoft.com/office/drawing/2014/main" id="{DACFECFF-F414-489A-AA8D-C45DA06C930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4" name="Freeform: Shape 373">
              <a:extLst>
                <a:ext uri="{FF2B5EF4-FFF2-40B4-BE49-F238E27FC236}">
                  <a16:creationId xmlns:a16="http://schemas.microsoft.com/office/drawing/2014/main" id="{88BC033B-333F-4E88-8C10-69293B842B70}"/>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5" name="Freeform: Shape 374">
              <a:extLst>
                <a:ext uri="{FF2B5EF4-FFF2-40B4-BE49-F238E27FC236}">
                  <a16:creationId xmlns:a16="http://schemas.microsoft.com/office/drawing/2014/main" id="{B5782540-142C-49B0-8D47-1FB00DDE43E5}"/>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6" name="Freeform: Shape 375">
              <a:extLst>
                <a:ext uri="{FF2B5EF4-FFF2-40B4-BE49-F238E27FC236}">
                  <a16:creationId xmlns:a16="http://schemas.microsoft.com/office/drawing/2014/main" id="{03510980-E766-4579-9FE6-A82898F355CD}"/>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7" name="Freeform: Shape 376">
              <a:extLst>
                <a:ext uri="{FF2B5EF4-FFF2-40B4-BE49-F238E27FC236}">
                  <a16:creationId xmlns:a16="http://schemas.microsoft.com/office/drawing/2014/main" id="{6D3E1CB1-EC43-4F6F-AA49-C55C8845A8F1}"/>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8" name="Freeform: Shape 377">
              <a:extLst>
                <a:ext uri="{FF2B5EF4-FFF2-40B4-BE49-F238E27FC236}">
                  <a16:creationId xmlns:a16="http://schemas.microsoft.com/office/drawing/2014/main" id="{E4BB83EC-9DD5-414A-9378-2DC2937C0C18}"/>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79" name="Freeform: Shape 378">
              <a:extLst>
                <a:ext uri="{FF2B5EF4-FFF2-40B4-BE49-F238E27FC236}">
                  <a16:creationId xmlns:a16="http://schemas.microsoft.com/office/drawing/2014/main" id="{7031817F-7091-4FD1-BB4F-15B3DB12940D}"/>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0" name="Freeform: Shape 379">
              <a:extLst>
                <a:ext uri="{FF2B5EF4-FFF2-40B4-BE49-F238E27FC236}">
                  <a16:creationId xmlns:a16="http://schemas.microsoft.com/office/drawing/2014/main" id="{FDD13A22-DB68-44D6-B36C-CAAC473F2D2E}"/>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1" name="Freeform: Shape 380">
              <a:extLst>
                <a:ext uri="{FF2B5EF4-FFF2-40B4-BE49-F238E27FC236}">
                  <a16:creationId xmlns:a16="http://schemas.microsoft.com/office/drawing/2014/main" id="{D6E1E221-D740-41F0-8DCF-D616C8A2666A}"/>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2" name="Freeform: Shape 381">
              <a:extLst>
                <a:ext uri="{FF2B5EF4-FFF2-40B4-BE49-F238E27FC236}">
                  <a16:creationId xmlns:a16="http://schemas.microsoft.com/office/drawing/2014/main" id="{758B3BF6-F25D-4970-A908-C175F17E8983}"/>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3" name="Freeform: Shape 382">
              <a:extLst>
                <a:ext uri="{FF2B5EF4-FFF2-40B4-BE49-F238E27FC236}">
                  <a16:creationId xmlns:a16="http://schemas.microsoft.com/office/drawing/2014/main" id="{6B429914-ADD4-40BD-8F09-A9BFB503B86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4" name="Freeform: Shape 383">
              <a:extLst>
                <a:ext uri="{FF2B5EF4-FFF2-40B4-BE49-F238E27FC236}">
                  <a16:creationId xmlns:a16="http://schemas.microsoft.com/office/drawing/2014/main" id="{841AD21F-BB9D-466C-8D24-23C4039E19F1}"/>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5" name="Freeform: Shape 384">
              <a:extLst>
                <a:ext uri="{FF2B5EF4-FFF2-40B4-BE49-F238E27FC236}">
                  <a16:creationId xmlns:a16="http://schemas.microsoft.com/office/drawing/2014/main" id="{BA6C58BA-9BF4-49A3-861C-7A7E9C3D1764}"/>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6" name="Freeform: Shape 385">
              <a:extLst>
                <a:ext uri="{FF2B5EF4-FFF2-40B4-BE49-F238E27FC236}">
                  <a16:creationId xmlns:a16="http://schemas.microsoft.com/office/drawing/2014/main" id="{7932042E-E1C7-4D35-95A8-D5FF26E3D33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7" name="Freeform: Shape 386">
              <a:extLst>
                <a:ext uri="{FF2B5EF4-FFF2-40B4-BE49-F238E27FC236}">
                  <a16:creationId xmlns:a16="http://schemas.microsoft.com/office/drawing/2014/main" id="{BA4841F6-01F9-4500-95F7-CE136556A4C2}"/>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8" name="Freeform: Shape 387">
              <a:extLst>
                <a:ext uri="{FF2B5EF4-FFF2-40B4-BE49-F238E27FC236}">
                  <a16:creationId xmlns:a16="http://schemas.microsoft.com/office/drawing/2014/main" id="{BE774ABF-F490-4E77-B1F7-76C04A0BBC30}"/>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89" name="Freeform: Shape 388">
              <a:extLst>
                <a:ext uri="{FF2B5EF4-FFF2-40B4-BE49-F238E27FC236}">
                  <a16:creationId xmlns:a16="http://schemas.microsoft.com/office/drawing/2014/main" id="{40FA41BE-BFA6-4B16-9E5B-0F3EA0F71A0B}"/>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0" name="Freeform: Shape 389">
              <a:extLst>
                <a:ext uri="{FF2B5EF4-FFF2-40B4-BE49-F238E27FC236}">
                  <a16:creationId xmlns:a16="http://schemas.microsoft.com/office/drawing/2014/main" id="{D6955926-6C02-4962-9EAA-02C82A15ED20}"/>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1" name="Freeform: Shape 390">
              <a:extLst>
                <a:ext uri="{FF2B5EF4-FFF2-40B4-BE49-F238E27FC236}">
                  <a16:creationId xmlns:a16="http://schemas.microsoft.com/office/drawing/2014/main" id="{67EBD331-9D2B-4C45-BFDE-1C0DA0D2F5A4}"/>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2" name="Freeform: Shape 391">
              <a:extLst>
                <a:ext uri="{FF2B5EF4-FFF2-40B4-BE49-F238E27FC236}">
                  <a16:creationId xmlns:a16="http://schemas.microsoft.com/office/drawing/2014/main" id="{FFBCEBD7-8037-44C6-9F3A-052CC628E6BD}"/>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3" name="Freeform: Shape 392">
              <a:extLst>
                <a:ext uri="{FF2B5EF4-FFF2-40B4-BE49-F238E27FC236}">
                  <a16:creationId xmlns:a16="http://schemas.microsoft.com/office/drawing/2014/main" id="{3A89032E-23FC-47A6-A3BE-E98EB57A34E4}"/>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4" name="Freeform: Shape 393">
              <a:extLst>
                <a:ext uri="{FF2B5EF4-FFF2-40B4-BE49-F238E27FC236}">
                  <a16:creationId xmlns:a16="http://schemas.microsoft.com/office/drawing/2014/main" id="{F56ACB92-3F05-403A-84C3-7CD1E4C67429}"/>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5" name="Freeform: Shape 394">
              <a:extLst>
                <a:ext uri="{FF2B5EF4-FFF2-40B4-BE49-F238E27FC236}">
                  <a16:creationId xmlns:a16="http://schemas.microsoft.com/office/drawing/2014/main" id="{28F8C0E6-A5C0-4226-9A78-0AFC572DB75A}"/>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6" name="Freeform: Shape 395">
              <a:extLst>
                <a:ext uri="{FF2B5EF4-FFF2-40B4-BE49-F238E27FC236}">
                  <a16:creationId xmlns:a16="http://schemas.microsoft.com/office/drawing/2014/main" id="{91AA1046-0555-48A1-8193-06893AB5451D}"/>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7" name="Freeform: Shape 396">
              <a:extLst>
                <a:ext uri="{FF2B5EF4-FFF2-40B4-BE49-F238E27FC236}">
                  <a16:creationId xmlns:a16="http://schemas.microsoft.com/office/drawing/2014/main" id="{3B7C3EDF-2D8F-43B5-AC64-89C6E51A6BEC}"/>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8" name="Freeform: Shape 397">
              <a:extLst>
                <a:ext uri="{FF2B5EF4-FFF2-40B4-BE49-F238E27FC236}">
                  <a16:creationId xmlns:a16="http://schemas.microsoft.com/office/drawing/2014/main" id="{8985774E-5AE7-42DF-9325-6FCF49501EDC}"/>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399" name="Freeform: Shape 398">
              <a:extLst>
                <a:ext uri="{FF2B5EF4-FFF2-40B4-BE49-F238E27FC236}">
                  <a16:creationId xmlns:a16="http://schemas.microsoft.com/office/drawing/2014/main" id="{57C0D965-2B0C-472F-B674-CF65FA315833}"/>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0" name="Freeform: Shape 399">
              <a:extLst>
                <a:ext uri="{FF2B5EF4-FFF2-40B4-BE49-F238E27FC236}">
                  <a16:creationId xmlns:a16="http://schemas.microsoft.com/office/drawing/2014/main" id="{658013EA-F1EE-483D-A8E2-22010DE8592A}"/>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1" name="Freeform: Shape 400">
              <a:extLst>
                <a:ext uri="{FF2B5EF4-FFF2-40B4-BE49-F238E27FC236}">
                  <a16:creationId xmlns:a16="http://schemas.microsoft.com/office/drawing/2014/main" id="{A3889C6D-47F0-4ECE-A680-09E470F92C4F}"/>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2" name="Freeform: Shape 401">
              <a:extLst>
                <a:ext uri="{FF2B5EF4-FFF2-40B4-BE49-F238E27FC236}">
                  <a16:creationId xmlns:a16="http://schemas.microsoft.com/office/drawing/2014/main" id="{8A7A4E0C-8548-47FD-96BD-2FDDCBECEA95}"/>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3" name="Freeform: Shape 402">
              <a:extLst>
                <a:ext uri="{FF2B5EF4-FFF2-40B4-BE49-F238E27FC236}">
                  <a16:creationId xmlns:a16="http://schemas.microsoft.com/office/drawing/2014/main" id="{76197CBD-59C2-49FE-9CBA-2B8EADBF5095}"/>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4" name="Freeform: Shape 403">
              <a:extLst>
                <a:ext uri="{FF2B5EF4-FFF2-40B4-BE49-F238E27FC236}">
                  <a16:creationId xmlns:a16="http://schemas.microsoft.com/office/drawing/2014/main" id="{4279BF81-4D38-4F16-BFCE-2E0BA6391D98}"/>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5" name="Freeform: Shape 404">
              <a:extLst>
                <a:ext uri="{FF2B5EF4-FFF2-40B4-BE49-F238E27FC236}">
                  <a16:creationId xmlns:a16="http://schemas.microsoft.com/office/drawing/2014/main" id="{A10624FB-CA6B-4CDC-AE7F-B208F7642CC0}"/>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6" name="Freeform: Shape 405">
              <a:extLst>
                <a:ext uri="{FF2B5EF4-FFF2-40B4-BE49-F238E27FC236}">
                  <a16:creationId xmlns:a16="http://schemas.microsoft.com/office/drawing/2014/main" id="{4CA01071-A170-4377-971B-E54BC75476FC}"/>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7" name="Freeform: Shape 406">
              <a:extLst>
                <a:ext uri="{FF2B5EF4-FFF2-40B4-BE49-F238E27FC236}">
                  <a16:creationId xmlns:a16="http://schemas.microsoft.com/office/drawing/2014/main" id="{41226120-0F35-442A-9387-B7D404966EFD}"/>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8" name="Freeform: Shape 407">
              <a:extLst>
                <a:ext uri="{FF2B5EF4-FFF2-40B4-BE49-F238E27FC236}">
                  <a16:creationId xmlns:a16="http://schemas.microsoft.com/office/drawing/2014/main" id="{531CC434-F635-4727-AAB7-A700F50581E0}"/>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09" name="Freeform: Shape 408">
              <a:extLst>
                <a:ext uri="{FF2B5EF4-FFF2-40B4-BE49-F238E27FC236}">
                  <a16:creationId xmlns:a16="http://schemas.microsoft.com/office/drawing/2014/main" id="{27387C8D-FBF4-46E4-82D4-A0E72BF0FCE3}"/>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0" name="Freeform: Shape 409">
              <a:extLst>
                <a:ext uri="{FF2B5EF4-FFF2-40B4-BE49-F238E27FC236}">
                  <a16:creationId xmlns:a16="http://schemas.microsoft.com/office/drawing/2014/main" id="{8B4553EB-96CD-46B9-9A68-C2710753BD9A}"/>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1" name="Freeform: Shape 410">
              <a:extLst>
                <a:ext uri="{FF2B5EF4-FFF2-40B4-BE49-F238E27FC236}">
                  <a16:creationId xmlns:a16="http://schemas.microsoft.com/office/drawing/2014/main" id="{1A944580-D460-4A7C-9607-08151C88C5DC}"/>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2" name="Freeform: Shape 411">
              <a:extLst>
                <a:ext uri="{FF2B5EF4-FFF2-40B4-BE49-F238E27FC236}">
                  <a16:creationId xmlns:a16="http://schemas.microsoft.com/office/drawing/2014/main" id="{951B45C7-61B2-4C96-A226-99ECE1AEABC7}"/>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3" name="Freeform: Shape 412">
              <a:extLst>
                <a:ext uri="{FF2B5EF4-FFF2-40B4-BE49-F238E27FC236}">
                  <a16:creationId xmlns:a16="http://schemas.microsoft.com/office/drawing/2014/main" id="{455F6EC5-FF90-4B1D-84C6-F72547C7E1B3}"/>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4" name="Freeform: Shape 413">
              <a:extLst>
                <a:ext uri="{FF2B5EF4-FFF2-40B4-BE49-F238E27FC236}">
                  <a16:creationId xmlns:a16="http://schemas.microsoft.com/office/drawing/2014/main" id="{1969A5B9-E040-42EE-9B03-7601878D557A}"/>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5" name="Freeform: Shape 414">
              <a:extLst>
                <a:ext uri="{FF2B5EF4-FFF2-40B4-BE49-F238E27FC236}">
                  <a16:creationId xmlns:a16="http://schemas.microsoft.com/office/drawing/2014/main" id="{FEE808FF-8AA9-4FF7-BDFC-C1A17045CC8E}"/>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6" name="Freeform: Shape 415">
              <a:extLst>
                <a:ext uri="{FF2B5EF4-FFF2-40B4-BE49-F238E27FC236}">
                  <a16:creationId xmlns:a16="http://schemas.microsoft.com/office/drawing/2014/main" id="{3E58A51E-FD29-4253-B40A-D5B972D0660A}"/>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7" name="Freeform: Shape 416">
              <a:extLst>
                <a:ext uri="{FF2B5EF4-FFF2-40B4-BE49-F238E27FC236}">
                  <a16:creationId xmlns:a16="http://schemas.microsoft.com/office/drawing/2014/main" id="{144B213F-FD2B-41BF-85D0-7C355634A82E}"/>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8" name="Freeform: Shape 417">
              <a:extLst>
                <a:ext uri="{FF2B5EF4-FFF2-40B4-BE49-F238E27FC236}">
                  <a16:creationId xmlns:a16="http://schemas.microsoft.com/office/drawing/2014/main" id="{FEC9522D-88BD-40C4-B88B-B8BD9CC05A55}"/>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19" name="Freeform: Shape 418">
              <a:extLst>
                <a:ext uri="{FF2B5EF4-FFF2-40B4-BE49-F238E27FC236}">
                  <a16:creationId xmlns:a16="http://schemas.microsoft.com/office/drawing/2014/main" id="{CBE89A57-E0CD-4B34-BF7E-E57E75468B5F}"/>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0" name="Freeform: Shape 419">
              <a:extLst>
                <a:ext uri="{FF2B5EF4-FFF2-40B4-BE49-F238E27FC236}">
                  <a16:creationId xmlns:a16="http://schemas.microsoft.com/office/drawing/2014/main" id="{41A6ABBE-6BB2-44DF-AE09-0AA6CE8BC893}"/>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1" name="Freeform: Shape 420">
              <a:extLst>
                <a:ext uri="{FF2B5EF4-FFF2-40B4-BE49-F238E27FC236}">
                  <a16:creationId xmlns:a16="http://schemas.microsoft.com/office/drawing/2014/main" id="{7A31F4E3-F0C7-438D-B253-0DE8FE924487}"/>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2" name="Freeform: Shape 421">
              <a:extLst>
                <a:ext uri="{FF2B5EF4-FFF2-40B4-BE49-F238E27FC236}">
                  <a16:creationId xmlns:a16="http://schemas.microsoft.com/office/drawing/2014/main" id="{C2708AC8-5A96-4B36-AE14-8BB64E95B01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3" name="Freeform: Shape 422">
              <a:extLst>
                <a:ext uri="{FF2B5EF4-FFF2-40B4-BE49-F238E27FC236}">
                  <a16:creationId xmlns:a16="http://schemas.microsoft.com/office/drawing/2014/main" id="{64BFC73C-3CFB-4E64-A426-22634C87C19B}"/>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4" name="Freeform: Shape 423">
              <a:extLst>
                <a:ext uri="{FF2B5EF4-FFF2-40B4-BE49-F238E27FC236}">
                  <a16:creationId xmlns:a16="http://schemas.microsoft.com/office/drawing/2014/main" id="{92B1F911-42DB-4345-B1EA-0D804E058664}"/>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5" name="Freeform: Shape 424">
              <a:extLst>
                <a:ext uri="{FF2B5EF4-FFF2-40B4-BE49-F238E27FC236}">
                  <a16:creationId xmlns:a16="http://schemas.microsoft.com/office/drawing/2014/main" id="{B8E51896-C602-4D82-8402-161A73A5CBF4}"/>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6" name="Freeform: Shape 425">
              <a:extLst>
                <a:ext uri="{FF2B5EF4-FFF2-40B4-BE49-F238E27FC236}">
                  <a16:creationId xmlns:a16="http://schemas.microsoft.com/office/drawing/2014/main" id="{1336B72D-0C22-4A8B-B7F1-E7CDBB7B4023}"/>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7" name="Freeform: Shape 426">
              <a:extLst>
                <a:ext uri="{FF2B5EF4-FFF2-40B4-BE49-F238E27FC236}">
                  <a16:creationId xmlns:a16="http://schemas.microsoft.com/office/drawing/2014/main" id="{FE9F887F-D216-4DE1-95A1-E29F4B1A85F8}"/>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8" name="Freeform: Shape 427">
              <a:extLst>
                <a:ext uri="{FF2B5EF4-FFF2-40B4-BE49-F238E27FC236}">
                  <a16:creationId xmlns:a16="http://schemas.microsoft.com/office/drawing/2014/main" id="{D803EA9B-6C3C-4147-A897-BE98C1D6E730}"/>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29" name="Freeform: Shape 428">
              <a:extLst>
                <a:ext uri="{FF2B5EF4-FFF2-40B4-BE49-F238E27FC236}">
                  <a16:creationId xmlns:a16="http://schemas.microsoft.com/office/drawing/2014/main" id="{4AA57146-00D2-428E-BB1F-FB5C64353F9E}"/>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30" name="Freeform: Shape 429">
              <a:extLst>
                <a:ext uri="{FF2B5EF4-FFF2-40B4-BE49-F238E27FC236}">
                  <a16:creationId xmlns:a16="http://schemas.microsoft.com/office/drawing/2014/main" id="{3DABD9B5-6BBF-48B9-B603-3D8A4E84FA8C}"/>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sp>
          <p:nvSpPr>
            <p:cNvPr id="431" name="Freeform: Shape 430">
              <a:extLst>
                <a:ext uri="{FF2B5EF4-FFF2-40B4-BE49-F238E27FC236}">
                  <a16:creationId xmlns:a16="http://schemas.microsoft.com/office/drawing/2014/main" id="{43B4E467-535C-44FD-8E75-AFBBC2C7FABC}"/>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defTabSz="914367">
                <a:defRPr/>
              </a:pPr>
              <a:endParaRPr lang="en-US" sz="1765">
                <a:solidFill>
                  <a:srgbClr val="353535"/>
                </a:solidFill>
                <a:latin typeface="Segoe UI Semilight"/>
              </a:endParaRPr>
            </a:p>
          </p:txBody>
        </p:sp>
      </p:grpSp>
      <p:grpSp>
        <p:nvGrpSpPr>
          <p:cNvPr id="433" name="Group 432">
            <a:extLst>
              <a:ext uri="{FF2B5EF4-FFF2-40B4-BE49-F238E27FC236}">
                <a16:creationId xmlns:a16="http://schemas.microsoft.com/office/drawing/2014/main" id="{E1D5F8C1-BC63-4CE4-BDA6-8786737EC112}"/>
              </a:ext>
            </a:extLst>
          </p:cNvPr>
          <p:cNvGrpSpPr/>
          <p:nvPr/>
        </p:nvGrpSpPr>
        <p:grpSpPr>
          <a:xfrm>
            <a:off x="3685380" y="3141472"/>
            <a:ext cx="819558" cy="290096"/>
            <a:chOff x="3485134" y="2669642"/>
            <a:chExt cx="836110" cy="295954"/>
          </a:xfrm>
        </p:grpSpPr>
        <p:sp>
          <p:nvSpPr>
            <p:cNvPr id="434" name="Rectangle 433">
              <a:extLst>
                <a:ext uri="{FF2B5EF4-FFF2-40B4-BE49-F238E27FC236}">
                  <a16:creationId xmlns:a16="http://schemas.microsoft.com/office/drawing/2014/main" id="{86B6EC8E-D148-477E-8ED2-A58489FF6A8D}"/>
                </a:ext>
              </a:extLst>
            </p:cNvPr>
            <p:cNvSpPr/>
            <p:nvPr/>
          </p:nvSpPr>
          <p:spPr>
            <a:xfrm>
              <a:off x="3713299" y="2734732"/>
              <a:ext cx="607945" cy="230864"/>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Atlanta</a:t>
              </a:r>
            </a:p>
          </p:txBody>
        </p:sp>
        <p:sp>
          <p:nvSpPr>
            <p:cNvPr id="435" name="Oval 434">
              <a:extLst>
                <a:ext uri="{FF2B5EF4-FFF2-40B4-BE49-F238E27FC236}">
                  <a16:creationId xmlns:a16="http://schemas.microsoft.com/office/drawing/2014/main" id="{9B02319C-DC8A-4F6B-AE6D-5B2AD719BECB}"/>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36" name="Group 435">
            <a:extLst>
              <a:ext uri="{FF2B5EF4-FFF2-40B4-BE49-F238E27FC236}">
                <a16:creationId xmlns:a16="http://schemas.microsoft.com/office/drawing/2014/main" id="{039FB168-4187-4206-B4E1-8A73F30C8DB4}"/>
              </a:ext>
            </a:extLst>
          </p:cNvPr>
          <p:cNvGrpSpPr/>
          <p:nvPr/>
        </p:nvGrpSpPr>
        <p:grpSpPr>
          <a:xfrm>
            <a:off x="3002497" y="2428954"/>
            <a:ext cx="758439" cy="612260"/>
            <a:chOff x="2939539" y="2312689"/>
            <a:chExt cx="773760" cy="624626"/>
          </a:xfrm>
        </p:grpSpPr>
        <p:sp>
          <p:nvSpPr>
            <p:cNvPr id="437" name="Rectangle 436">
              <a:extLst>
                <a:ext uri="{FF2B5EF4-FFF2-40B4-BE49-F238E27FC236}">
                  <a16:creationId xmlns:a16="http://schemas.microsoft.com/office/drawing/2014/main" id="{520204C1-043F-4D55-973D-88ECBDB4D442}"/>
                </a:ext>
              </a:extLst>
            </p:cNvPr>
            <p:cNvSpPr/>
            <p:nvPr/>
          </p:nvSpPr>
          <p:spPr>
            <a:xfrm>
              <a:off x="2939539" y="2312689"/>
              <a:ext cx="656021" cy="624626"/>
            </a:xfrm>
            <a:prstGeom prst="rect">
              <a:avLst/>
            </a:prstGeom>
          </p:spPr>
          <p:txBody>
            <a:bodyPr wrap="none">
              <a:spAutoFit/>
            </a:bodyPr>
            <a:lstStyle/>
            <a:p>
              <a:pPr defTabSz="913927">
                <a:lnSpc>
                  <a:spcPct val="90000"/>
                </a:lnSpc>
                <a:spcAft>
                  <a:spcPts val="294"/>
                </a:spcAft>
                <a:defRPr/>
              </a:pPr>
              <a:endPar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Chicago</a:t>
              </a:r>
            </a:p>
            <a:p>
              <a:pPr defTabSz="913927">
                <a:lnSpc>
                  <a:spcPct val="90000"/>
                </a:lnSpc>
                <a:spcAft>
                  <a:spcPts val="294"/>
                </a:spcAft>
                <a:defRPr/>
              </a:pPr>
              <a:endParaRPr lang="en-US" sz="1175"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38" name="Oval 437">
              <a:extLst>
                <a:ext uri="{FF2B5EF4-FFF2-40B4-BE49-F238E27FC236}">
                  <a16:creationId xmlns:a16="http://schemas.microsoft.com/office/drawing/2014/main" id="{FE057EBC-1C77-4E29-BA20-220810104B3C}"/>
                </a:ext>
              </a:extLst>
            </p:cNvPr>
            <p:cNvSpPr/>
            <p:nvPr/>
          </p:nvSpPr>
          <p:spPr bwMode="auto">
            <a:xfrm>
              <a:off x="3484699" y="261976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39" name="Group 438">
            <a:extLst>
              <a:ext uri="{FF2B5EF4-FFF2-40B4-BE49-F238E27FC236}">
                <a16:creationId xmlns:a16="http://schemas.microsoft.com/office/drawing/2014/main" id="{35983959-D804-4FA8-8A2E-3CDE016BEB9A}"/>
              </a:ext>
            </a:extLst>
          </p:cNvPr>
          <p:cNvGrpSpPr/>
          <p:nvPr/>
        </p:nvGrpSpPr>
        <p:grpSpPr>
          <a:xfrm>
            <a:off x="1983292" y="3016501"/>
            <a:ext cx="861011" cy="454874"/>
            <a:chOff x="2992070" y="2619762"/>
            <a:chExt cx="878400" cy="464060"/>
          </a:xfrm>
        </p:grpSpPr>
        <p:sp>
          <p:nvSpPr>
            <p:cNvPr id="440" name="Rectangle 439">
              <a:extLst>
                <a:ext uri="{FF2B5EF4-FFF2-40B4-BE49-F238E27FC236}">
                  <a16:creationId xmlns:a16="http://schemas.microsoft.com/office/drawing/2014/main" id="{64A53DC8-D3AE-455D-8D54-1F29CF432B6F}"/>
                </a:ext>
              </a:extLst>
            </p:cNvPr>
            <p:cNvSpPr/>
            <p:nvPr/>
          </p:nvSpPr>
          <p:spPr>
            <a:xfrm>
              <a:off x="2992070" y="2848362"/>
              <a:ext cx="878400" cy="235460"/>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Los Angeles</a:t>
              </a:r>
            </a:p>
          </p:txBody>
        </p:sp>
        <p:sp>
          <p:nvSpPr>
            <p:cNvPr id="441" name="Oval 440">
              <a:extLst>
                <a:ext uri="{FF2B5EF4-FFF2-40B4-BE49-F238E27FC236}">
                  <a16:creationId xmlns:a16="http://schemas.microsoft.com/office/drawing/2014/main" id="{BFB39C68-56A9-43BA-B9D8-EC27FA8B9F3B}"/>
                </a:ext>
              </a:extLst>
            </p:cNvPr>
            <p:cNvSpPr/>
            <p:nvPr/>
          </p:nvSpPr>
          <p:spPr bwMode="auto">
            <a:xfrm>
              <a:off x="3484699" y="261976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42" name="Group 441">
            <a:extLst>
              <a:ext uri="{FF2B5EF4-FFF2-40B4-BE49-F238E27FC236}">
                <a16:creationId xmlns:a16="http://schemas.microsoft.com/office/drawing/2014/main" id="{E90987DF-1996-4ACC-AEFA-FEE8FE55A086}"/>
              </a:ext>
            </a:extLst>
          </p:cNvPr>
          <p:cNvGrpSpPr/>
          <p:nvPr/>
        </p:nvGrpSpPr>
        <p:grpSpPr>
          <a:xfrm>
            <a:off x="1885792" y="2196977"/>
            <a:ext cx="771336" cy="333492"/>
            <a:chOff x="2926384" y="2508135"/>
            <a:chExt cx="786915" cy="340227"/>
          </a:xfrm>
        </p:grpSpPr>
        <p:sp>
          <p:nvSpPr>
            <p:cNvPr id="443" name="Rectangle 442">
              <a:extLst>
                <a:ext uri="{FF2B5EF4-FFF2-40B4-BE49-F238E27FC236}">
                  <a16:creationId xmlns:a16="http://schemas.microsoft.com/office/drawing/2014/main" id="{FFFEE994-4418-4E90-AB6B-301A7D8C3D06}"/>
                </a:ext>
              </a:extLst>
            </p:cNvPr>
            <p:cNvSpPr/>
            <p:nvPr/>
          </p:nvSpPr>
          <p:spPr>
            <a:xfrm>
              <a:off x="2926384" y="2508135"/>
              <a:ext cx="582439" cy="235461"/>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Seattle</a:t>
              </a:r>
            </a:p>
          </p:txBody>
        </p:sp>
        <p:sp>
          <p:nvSpPr>
            <p:cNvPr id="444" name="Oval 443">
              <a:extLst>
                <a:ext uri="{FF2B5EF4-FFF2-40B4-BE49-F238E27FC236}">
                  <a16:creationId xmlns:a16="http://schemas.microsoft.com/office/drawing/2014/main" id="{DA193C7B-FD88-4CA2-809F-D8EC0C039CF8}"/>
                </a:ext>
              </a:extLst>
            </p:cNvPr>
            <p:cNvSpPr/>
            <p:nvPr/>
          </p:nvSpPr>
          <p:spPr bwMode="auto">
            <a:xfrm>
              <a:off x="3484699" y="261976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45" name="Group 444">
            <a:extLst>
              <a:ext uri="{FF2B5EF4-FFF2-40B4-BE49-F238E27FC236}">
                <a16:creationId xmlns:a16="http://schemas.microsoft.com/office/drawing/2014/main" id="{871F4067-3503-4D7D-ABB5-E19E3A8B222C}"/>
              </a:ext>
            </a:extLst>
          </p:cNvPr>
          <p:cNvGrpSpPr/>
          <p:nvPr/>
        </p:nvGrpSpPr>
        <p:grpSpPr>
          <a:xfrm>
            <a:off x="1275243" y="2662051"/>
            <a:ext cx="1322489" cy="270827"/>
            <a:chOff x="2364101" y="2572064"/>
            <a:chExt cx="1349198" cy="276298"/>
          </a:xfrm>
        </p:grpSpPr>
        <p:sp>
          <p:nvSpPr>
            <p:cNvPr id="446" name="Rectangle 445">
              <a:extLst>
                <a:ext uri="{FF2B5EF4-FFF2-40B4-BE49-F238E27FC236}">
                  <a16:creationId xmlns:a16="http://schemas.microsoft.com/office/drawing/2014/main" id="{CE6493C0-90CB-47BB-945D-91B64957C0D1}"/>
                </a:ext>
              </a:extLst>
            </p:cNvPr>
            <p:cNvSpPr/>
            <p:nvPr/>
          </p:nvSpPr>
          <p:spPr>
            <a:xfrm>
              <a:off x="2364101" y="2572064"/>
              <a:ext cx="1131237" cy="230865"/>
            </a:xfrm>
            <a:prstGeom prst="rect">
              <a:avLst/>
            </a:prstGeom>
          </p:spPr>
          <p:txBody>
            <a:bodyPr wrap="square">
              <a:spAutoFit/>
            </a:bodyPr>
            <a:lstStyle/>
            <a:p>
              <a:pPr algn="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Silicon Valley</a:t>
              </a:r>
            </a:p>
          </p:txBody>
        </p:sp>
        <p:sp>
          <p:nvSpPr>
            <p:cNvPr id="447" name="Oval 446">
              <a:extLst>
                <a:ext uri="{FF2B5EF4-FFF2-40B4-BE49-F238E27FC236}">
                  <a16:creationId xmlns:a16="http://schemas.microsoft.com/office/drawing/2014/main" id="{F14C273F-62DA-424B-B6C9-14E007AF5D6A}"/>
                </a:ext>
              </a:extLst>
            </p:cNvPr>
            <p:cNvSpPr/>
            <p:nvPr/>
          </p:nvSpPr>
          <p:spPr bwMode="auto">
            <a:xfrm>
              <a:off x="3484699" y="261976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48" name="Group 447">
            <a:extLst>
              <a:ext uri="{FF2B5EF4-FFF2-40B4-BE49-F238E27FC236}">
                <a16:creationId xmlns:a16="http://schemas.microsoft.com/office/drawing/2014/main" id="{C63BA99F-1392-44B9-95CB-6DBE11C0D916}"/>
              </a:ext>
            </a:extLst>
          </p:cNvPr>
          <p:cNvGrpSpPr/>
          <p:nvPr/>
        </p:nvGrpSpPr>
        <p:grpSpPr>
          <a:xfrm>
            <a:off x="3786711" y="2898371"/>
            <a:ext cx="1343062" cy="369279"/>
            <a:chOff x="3485134" y="2663426"/>
            <a:chExt cx="1370187" cy="376738"/>
          </a:xfrm>
        </p:grpSpPr>
        <p:sp>
          <p:nvSpPr>
            <p:cNvPr id="449" name="Rectangle 448">
              <a:extLst>
                <a:ext uri="{FF2B5EF4-FFF2-40B4-BE49-F238E27FC236}">
                  <a16:creationId xmlns:a16="http://schemas.microsoft.com/office/drawing/2014/main" id="{32FEE9C4-CB1F-4514-B025-5733FA97EFFD}"/>
                </a:ext>
              </a:extLst>
            </p:cNvPr>
            <p:cNvSpPr/>
            <p:nvPr/>
          </p:nvSpPr>
          <p:spPr>
            <a:xfrm>
              <a:off x="3726742" y="2663426"/>
              <a:ext cx="1128579" cy="376738"/>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Washington DC </a:t>
              </a:r>
              <a:b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br>
              <a:endPar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50" name="Oval 449">
              <a:extLst>
                <a:ext uri="{FF2B5EF4-FFF2-40B4-BE49-F238E27FC236}">
                  <a16:creationId xmlns:a16="http://schemas.microsoft.com/office/drawing/2014/main" id="{93615B6F-3BD3-4AD7-9BDD-406ACDC76102}"/>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51" name="Group 450">
            <a:extLst>
              <a:ext uri="{FF2B5EF4-FFF2-40B4-BE49-F238E27FC236}">
                <a16:creationId xmlns:a16="http://schemas.microsoft.com/office/drawing/2014/main" id="{1FD80ABE-9F3A-4245-AD9E-A0BEDC00A624}"/>
              </a:ext>
            </a:extLst>
          </p:cNvPr>
          <p:cNvGrpSpPr/>
          <p:nvPr/>
        </p:nvGrpSpPr>
        <p:grpSpPr>
          <a:xfrm>
            <a:off x="6374281" y="2224381"/>
            <a:ext cx="1017880" cy="240968"/>
            <a:chOff x="3485134" y="2652407"/>
            <a:chExt cx="1038438" cy="245835"/>
          </a:xfrm>
        </p:grpSpPr>
        <p:sp>
          <p:nvSpPr>
            <p:cNvPr id="452" name="Rectangle 451">
              <a:extLst>
                <a:ext uri="{FF2B5EF4-FFF2-40B4-BE49-F238E27FC236}">
                  <a16:creationId xmlns:a16="http://schemas.microsoft.com/office/drawing/2014/main" id="{067ED70E-BBA9-4645-A14A-DB401FDE2440}"/>
                </a:ext>
              </a:extLst>
            </p:cNvPr>
            <p:cNvSpPr/>
            <p:nvPr/>
          </p:nvSpPr>
          <p:spPr>
            <a:xfrm>
              <a:off x="3666428" y="2652407"/>
              <a:ext cx="857144" cy="235461"/>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Amsterdam</a:t>
              </a:r>
            </a:p>
          </p:txBody>
        </p:sp>
        <p:sp>
          <p:nvSpPr>
            <p:cNvPr id="453" name="Oval 452">
              <a:extLst>
                <a:ext uri="{FF2B5EF4-FFF2-40B4-BE49-F238E27FC236}">
                  <a16:creationId xmlns:a16="http://schemas.microsoft.com/office/drawing/2014/main" id="{42DE1366-565F-481E-8FF9-40693C147B41}"/>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54" name="Group 453">
            <a:extLst>
              <a:ext uri="{FF2B5EF4-FFF2-40B4-BE49-F238E27FC236}">
                <a16:creationId xmlns:a16="http://schemas.microsoft.com/office/drawing/2014/main" id="{73679D70-8AB4-45E0-AD88-125B852823EE}"/>
              </a:ext>
            </a:extLst>
          </p:cNvPr>
          <p:cNvGrpSpPr/>
          <p:nvPr/>
        </p:nvGrpSpPr>
        <p:grpSpPr>
          <a:xfrm>
            <a:off x="5284150" y="2055144"/>
            <a:ext cx="768999" cy="227726"/>
            <a:chOff x="2929204" y="2665917"/>
            <a:chExt cx="784530" cy="232325"/>
          </a:xfrm>
        </p:grpSpPr>
        <p:sp>
          <p:nvSpPr>
            <p:cNvPr id="455" name="Rectangle 454">
              <a:extLst>
                <a:ext uri="{FF2B5EF4-FFF2-40B4-BE49-F238E27FC236}">
                  <a16:creationId xmlns:a16="http://schemas.microsoft.com/office/drawing/2014/main" id="{0110B735-762D-4B07-A3F6-03E010594A9C}"/>
                </a:ext>
              </a:extLst>
            </p:cNvPr>
            <p:cNvSpPr/>
            <p:nvPr/>
          </p:nvSpPr>
          <p:spPr>
            <a:xfrm>
              <a:off x="2929204" y="2665917"/>
              <a:ext cx="571071" cy="230864"/>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Dublin</a:t>
              </a:r>
            </a:p>
          </p:txBody>
        </p:sp>
        <p:sp>
          <p:nvSpPr>
            <p:cNvPr id="456" name="Oval 455">
              <a:extLst>
                <a:ext uri="{FF2B5EF4-FFF2-40B4-BE49-F238E27FC236}">
                  <a16:creationId xmlns:a16="http://schemas.microsoft.com/office/drawing/2014/main" id="{EBB73251-1D36-4B9D-91BC-0391E1A15826}"/>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57" name="Group 456">
            <a:extLst>
              <a:ext uri="{FF2B5EF4-FFF2-40B4-BE49-F238E27FC236}">
                <a16:creationId xmlns:a16="http://schemas.microsoft.com/office/drawing/2014/main" id="{ABD86F16-E4E0-46BC-A224-F96D95FCC05E}"/>
              </a:ext>
            </a:extLst>
          </p:cNvPr>
          <p:cNvGrpSpPr/>
          <p:nvPr/>
        </p:nvGrpSpPr>
        <p:grpSpPr>
          <a:xfrm>
            <a:off x="5570460" y="2282871"/>
            <a:ext cx="785067" cy="392010"/>
            <a:chOff x="2912812" y="2669642"/>
            <a:chExt cx="800922" cy="399928"/>
          </a:xfrm>
        </p:grpSpPr>
        <p:sp>
          <p:nvSpPr>
            <p:cNvPr id="458" name="Rectangle 457">
              <a:extLst>
                <a:ext uri="{FF2B5EF4-FFF2-40B4-BE49-F238E27FC236}">
                  <a16:creationId xmlns:a16="http://schemas.microsoft.com/office/drawing/2014/main" id="{886F7C42-C089-4667-A56A-B023EA93B4F1}"/>
                </a:ext>
              </a:extLst>
            </p:cNvPr>
            <p:cNvSpPr/>
            <p:nvPr/>
          </p:nvSpPr>
          <p:spPr>
            <a:xfrm>
              <a:off x="2912812" y="2834109"/>
              <a:ext cx="628223" cy="235461"/>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London</a:t>
              </a:r>
            </a:p>
          </p:txBody>
        </p:sp>
        <p:sp>
          <p:nvSpPr>
            <p:cNvPr id="459" name="Oval 458">
              <a:extLst>
                <a:ext uri="{FF2B5EF4-FFF2-40B4-BE49-F238E27FC236}">
                  <a16:creationId xmlns:a16="http://schemas.microsoft.com/office/drawing/2014/main" id="{428B4C5B-7085-44EA-8156-566AC47D0E9E}"/>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60" name="Group 459">
            <a:extLst>
              <a:ext uri="{FF2B5EF4-FFF2-40B4-BE49-F238E27FC236}">
                <a16:creationId xmlns:a16="http://schemas.microsoft.com/office/drawing/2014/main" id="{D82F83C4-E027-40E5-8488-9F96A6115CBF}"/>
              </a:ext>
            </a:extLst>
          </p:cNvPr>
          <p:cNvGrpSpPr/>
          <p:nvPr/>
        </p:nvGrpSpPr>
        <p:grpSpPr>
          <a:xfrm>
            <a:off x="4473032" y="5471586"/>
            <a:ext cx="1001891" cy="295273"/>
            <a:chOff x="3485135" y="2669643"/>
            <a:chExt cx="1022126" cy="301237"/>
          </a:xfrm>
        </p:grpSpPr>
        <p:sp>
          <p:nvSpPr>
            <p:cNvPr id="461" name="Rectangle 460">
              <a:extLst>
                <a:ext uri="{FF2B5EF4-FFF2-40B4-BE49-F238E27FC236}">
                  <a16:creationId xmlns:a16="http://schemas.microsoft.com/office/drawing/2014/main" id="{D4541972-0438-4501-85FD-FE878BF21C3B}"/>
                </a:ext>
              </a:extLst>
            </p:cNvPr>
            <p:cNvSpPr/>
            <p:nvPr/>
          </p:nvSpPr>
          <p:spPr>
            <a:xfrm>
              <a:off x="3746591" y="2735419"/>
              <a:ext cx="760670" cy="235461"/>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Sao Paulo</a:t>
              </a:r>
            </a:p>
          </p:txBody>
        </p:sp>
        <p:sp>
          <p:nvSpPr>
            <p:cNvPr id="462" name="Oval 461">
              <a:extLst>
                <a:ext uri="{FF2B5EF4-FFF2-40B4-BE49-F238E27FC236}">
                  <a16:creationId xmlns:a16="http://schemas.microsoft.com/office/drawing/2014/main" id="{4BEEA7B9-BD5E-48D6-8634-493885358B6C}"/>
                </a:ext>
              </a:extLst>
            </p:cNvPr>
            <p:cNvSpPr/>
            <p:nvPr/>
          </p:nvSpPr>
          <p:spPr bwMode="auto">
            <a:xfrm>
              <a:off x="3485135" y="2669643"/>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63" name="Group 462">
            <a:extLst>
              <a:ext uri="{FF2B5EF4-FFF2-40B4-BE49-F238E27FC236}">
                <a16:creationId xmlns:a16="http://schemas.microsoft.com/office/drawing/2014/main" id="{C39F90A0-5084-451F-B2D4-6FF0CBD86594}"/>
              </a:ext>
            </a:extLst>
          </p:cNvPr>
          <p:cNvGrpSpPr/>
          <p:nvPr/>
        </p:nvGrpSpPr>
        <p:grpSpPr>
          <a:xfrm>
            <a:off x="8610303" y="3758082"/>
            <a:ext cx="821010" cy="275223"/>
            <a:chOff x="3544303" y="2640636"/>
            <a:chExt cx="837592" cy="280781"/>
          </a:xfrm>
        </p:grpSpPr>
        <p:sp>
          <p:nvSpPr>
            <p:cNvPr id="464" name="Rectangle 463">
              <a:extLst>
                <a:ext uri="{FF2B5EF4-FFF2-40B4-BE49-F238E27FC236}">
                  <a16:creationId xmlns:a16="http://schemas.microsoft.com/office/drawing/2014/main" id="{80428EA2-4585-4967-AC50-FD2B5FF7C0D6}"/>
                </a:ext>
              </a:extLst>
            </p:cNvPr>
            <p:cNvSpPr/>
            <p:nvPr/>
          </p:nvSpPr>
          <p:spPr>
            <a:xfrm>
              <a:off x="3724239" y="2685957"/>
              <a:ext cx="657656" cy="235460"/>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Chennai</a:t>
              </a:r>
            </a:p>
          </p:txBody>
        </p:sp>
        <p:sp>
          <p:nvSpPr>
            <p:cNvPr id="465" name="Oval 464">
              <a:extLst>
                <a:ext uri="{FF2B5EF4-FFF2-40B4-BE49-F238E27FC236}">
                  <a16:creationId xmlns:a16="http://schemas.microsoft.com/office/drawing/2014/main" id="{048D4741-2BF7-4DD9-A046-70F1C844A273}"/>
                </a:ext>
              </a:extLst>
            </p:cNvPr>
            <p:cNvSpPr/>
            <p:nvPr/>
          </p:nvSpPr>
          <p:spPr bwMode="auto">
            <a:xfrm>
              <a:off x="3544303" y="2640636"/>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66" name="Group 465">
            <a:extLst>
              <a:ext uri="{FF2B5EF4-FFF2-40B4-BE49-F238E27FC236}">
                <a16:creationId xmlns:a16="http://schemas.microsoft.com/office/drawing/2014/main" id="{8110CF83-7A22-441A-873C-06DE6DBB522E}"/>
              </a:ext>
            </a:extLst>
          </p:cNvPr>
          <p:cNvGrpSpPr/>
          <p:nvPr/>
        </p:nvGrpSpPr>
        <p:grpSpPr>
          <a:xfrm>
            <a:off x="9613211" y="3515494"/>
            <a:ext cx="1093948" cy="280380"/>
            <a:chOff x="3544303" y="2640636"/>
            <a:chExt cx="1116042" cy="286043"/>
          </a:xfrm>
        </p:grpSpPr>
        <p:sp>
          <p:nvSpPr>
            <p:cNvPr id="467" name="Rectangle 466">
              <a:extLst>
                <a:ext uri="{FF2B5EF4-FFF2-40B4-BE49-F238E27FC236}">
                  <a16:creationId xmlns:a16="http://schemas.microsoft.com/office/drawing/2014/main" id="{0356438E-9373-4058-A603-570EB63D6B43}"/>
                </a:ext>
              </a:extLst>
            </p:cNvPr>
            <p:cNvSpPr/>
            <p:nvPr/>
          </p:nvSpPr>
          <p:spPr>
            <a:xfrm>
              <a:off x="3804715" y="2693996"/>
              <a:ext cx="855630" cy="232683"/>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Hong Kong</a:t>
              </a:r>
            </a:p>
          </p:txBody>
        </p:sp>
        <p:sp>
          <p:nvSpPr>
            <p:cNvPr id="468" name="Oval 467">
              <a:extLst>
                <a:ext uri="{FF2B5EF4-FFF2-40B4-BE49-F238E27FC236}">
                  <a16:creationId xmlns:a16="http://schemas.microsoft.com/office/drawing/2014/main" id="{FA810F90-F5E5-4F1F-863B-5291959F45FA}"/>
                </a:ext>
              </a:extLst>
            </p:cNvPr>
            <p:cNvSpPr/>
            <p:nvPr/>
          </p:nvSpPr>
          <p:spPr bwMode="auto">
            <a:xfrm>
              <a:off x="3544303" y="2640636"/>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69" name="Group 468">
            <a:extLst>
              <a:ext uri="{FF2B5EF4-FFF2-40B4-BE49-F238E27FC236}">
                <a16:creationId xmlns:a16="http://schemas.microsoft.com/office/drawing/2014/main" id="{F1F50A6D-4CDD-4688-B351-AA209E722B16}"/>
              </a:ext>
            </a:extLst>
          </p:cNvPr>
          <p:cNvGrpSpPr/>
          <p:nvPr/>
        </p:nvGrpSpPr>
        <p:grpSpPr>
          <a:xfrm>
            <a:off x="7820908" y="3635814"/>
            <a:ext cx="758318" cy="493402"/>
            <a:chOff x="2969162" y="2637680"/>
            <a:chExt cx="773634" cy="503368"/>
          </a:xfrm>
        </p:grpSpPr>
        <p:sp>
          <p:nvSpPr>
            <p:cNvPr id="470" name="Rectangle 469">
              <a:extLst>
                <a:ext uri="{FF2B5EF4-FFF2-40B4-BE49-F238E27FC236}">
                  <a16:creationId xmlns:a16="http://schemas.microsoft.com/office/drawing/2014/main" id="{ED7AC40E-5FB9-4415-93D0-2CA751B16D01}"/>
                </a:ext>
              </a:extLst>
            </p:cNvPr>
            <p:cNvSpPr/>
            <p:nvPr/>
          </p:nvSpPr>
          <p:spPr>
            <a:xfrm>
              <a:off x="2969162" y="2910183"/>
              <a:ext cx="670471" cy="230865"/>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Mumbai</a:t>
              </a:r>
            </a:p>
          </p:txBody>
        </p:sp>
        <p:sp>
          <p:nvSpPr>
            <p:cNvPr id="471" name="Oval 470">
              <a:extLst>
                <a:ext uri="{FF2B5EF4-FFF2-40B4-BE49-F238E27FC236}">
                  <a16:creationId xmlns:a16="http://schemas.microsoft.com/office/drawing/2014/main" id="{B7C0A553-0F54-4D5A-B40C-64C3F91AC1F6}"/>
                </a:ext>
              </a:extLst>
            </p:cNvPr>
            <p:cNvSpPr/>
            <p:nvPr/>
          </p:nvSpPr>
          <p:spPr bwMode="auto">
            <a:xfrm>
              <a:off x="3514196" y="2637680"/>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72" name="Group 471">
            <a:extLst>
              <a:ext uri="{FF2B5EF4-FFF2-40B4-BE49-F238E27FC236}">
                <a16:creationId xmlns:a16="http://schemas.microsoft.com/office/drawing/2014/main" id="{DE2D7E61-8A1F-4E88-ABC5-E246A12481EF}"/>
              </a:ext>
            </a:extLst>
          </p:cNvPr>
          <p:cNvGrpSpPr/>
          <p:nvPr/>
        </p:nvGrpSpPr>
        <p:grpSpPr>
          <a:xfrm>
            <a:off x="10532476" y="5862281"/>
            <a:ext cx="1054790" cy="329536"/>
            <a:chOff x="3544303" y="2640636"/>
            <a:chExt cx="1076093" cy="336191"/>
          </a:xfrm>
        </p:grpSpPr>
        <p:sp>
          <p:nvSpPr>
            <p:cNvPr id="473" name="Rectangle 472">
              <a:extLst>
                <a:ext uri="{FF2B5EF4-FFF2-40B4-BE49-F238E27FC236}">
                  <a16:creationId xmlns:a16="http://schemas.microsoft.com/office/drawing/2014/main" id="{51DB8B8D-7D83-472F-8D1F-C862D5762B00}"/>
                </a:ext>
              </a:extLst>
            </p:cNvPr>
            <p:cNvSpPr/>
            <p:nvPr/>
          </p:nvSpPr>
          <p:spPr>
            <a:xfrm>
              <a:off x="3792808" y="2745963"/>
              <a:ext cx="827588" cy="230864"/>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Melbourne</a:t>
              </a:r>
            </a:p>
          </p:txBody>
        </p:sp>
        <p:sp>
          <p:nvSpPr>
            <p:cNvPr id="474" name="Oval 473">
              <a:extLst>
                <a:ext uri="{FF2B5EF4-FFF2-40B4-BE49-F238E27FC236}">
                  <a16:creationId xmlns:a16="http://schemas.microsoft.com/office/drawing/2014/main" id="{726B56A8-CC8F-4E7B-8B21-168DD21867A5}"/>
                </a:ext>
              </a:extLst>
            </p:cNvPr>
            <p:cNvSpPr/>
            <p:nvPr/>
          </p:nvSpPr>
          <p:spPr bwMode="auto">
            <a:xfrm>
              <a:off x="3544303" y="2640636"/>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75" name="Group 474">
            <a:extLst>
              <a:ext uri="{FF2B5EF4-FFF2-40B4-BE49-F238E27FC236}">
                <a16:creationId xmlns:a16="http://schemas.microsoft.com/office/drawing/2014/main" id="{13CFA501-A2AB-42BD-BB50-1ABD2DF3F6AE}"/>
              </a:ext>
            </a:extLst>
          </p:cNvPr>
          <p:cNvGrpSpPr/>
          <p:nvPr/>
        </p:nvGrpSpPr>
        <p:grpSpPr>
          <a:xfrm>
            <a:off x="10160554" y="2936306"/>
            <a:ext cx="581861" cy="430467"/>
            <a:chOff x="3544303" y="2640636"/>
            <a:chExt cx="593613" cy="439161"/>
          </a:xfrm>
        </p:grpSpPr>
        <p:sp>
          <p:nvSpPr>
            <p:cNvPr id="476" name="Rectangle 475">
              <a:extLst>
                <a:ext uri="{FF2B5EF4-FFF2-40B4-BE49-F238E27FC236}">
                  <a16:creationId xmlns:a16="http://schemas.microsoft.com/office/drawing/2014/main" id="{69AA7630-3C5E-4AA3-A1E7-A43254971F2B}"/>
                </a:ext>
              </a:extLst>
            </p:cNvPr>
            <p:cNvSpPr/>
            <p:nvPr/>
          </p:nvSpPr>
          <p:spPr>
            <a:xfrm>
              <a:off x="3596355" y="2844336"/>
              <a:ext cx="541561" cy="235461"/>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Osaka</a:t>
              </a:r>
            </a:p>
          </p:txBody>
        </p:sp>
        <p:sp>
          <p:nvSpPr>
            <p:cNvPr id="477" name="Oval 476">
              <a:extLst>
                <a:ext uri="{FF2B5EF4-FFF2-40B4-BE49-F238E27FC236}">
                  <a16:creationId xmlns:a16="http://schemas.microsoft.com/office/drawing/2014/main" id="{5BF3313D-1ECC-4791-B7CE-0E7E266B06E7}"/>
                </a:ext>
              </a:extLst>
            </p:cNvPr>
            <p:cNvSpPr/>
            <p:nvPr/>
          </p:nvSpPr>
          <p:spPr bwMode="auto">
            <a:xfrm>
              <a:off x="3544303" y="2640636"/>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78" name="Group 477">
            <a:extLst>
              <a:ext uri="{FF2B5EF4-FFF2-40B4-BE49-F238E27FC236}">
                <a16:creationId xmlns:a16="http://schemas.microsoft.com/office/drawing/2014/main" id="{F5C3D632-894A-4471-8B5E-8E9DB3D10C59}"/>
              </a:ext>
            </a:extLst>
          </p:cNvPr>
          <p:cNvGrpSpPr/>
          <p:nvPr/>
        </p:nvGrpSpPr>
        <p:grpSpPr>
          <a:xfrm>
            <a:off x="9368843" y="4271336"/>
            <a:ext cx="925852" cy="276115"/>
            <a:chOff x="3544303" y="2640636"/>
            <a:chExt cx="944552" cy="281692"/>
          </a:xfrm>
        </p:grpSpPr>
        <p:sp>
          <p:nvSpPr>
            <p:cNvPr id="479" name="Rectangle 478">
              <a:extLst>
                <a:ext uri="{FF2B5EF4-FFF2-40B4-BE49-F238E27FC236}">
                  <a16:creationId xmlns:a16="http://schemas.microsoft.com/office/drawing/2014/main" id="{C065F411-C673-4E89-8BB6-F3BAC2495CE3}"/>
                </a:ext>
              </a:extLst>
            </p:cNvPr>
            <p:cNvSpPr/>
            <p:nvPr/>
          </p:nvSpPr>
          <p:spPr>
            <a:xfrm>
              <a:off x="3713468" y="2686867"/>
              <a:ext cx="775387" cy="235461"/>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Singapore</a:t>
              </a:r>
            </a:p>
          </p:txBody>
        </p:sp>
        <p:sp>
          <p:nvSpPr>
            <p:cNvPr id="480" name="Oval 479">
              <a:extLst>
                <a:ext uri="{FF2B5EF4-FFF2-40B4-BE49-F238E27FC236}">
                  <a16:creationId xmlns:a16="http://schemas.microsoft.com/office/drawing/2014/main" id="{82CD49A6-74E1-4A98-B238-ED065355A9C7}"/>
                </a:ext>
              </a:extLst>
            </p:cNvPr>
            <p:cNvSpPr/>
            <p:nvPr/>
          </p:nvSpPr>
          <p:spPr bwMode="auto">
            <a:xfrm>
              <a:off x="3544303" y="2640636"/>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81" name="Group 480">
            <a:extLst>
              <a:ext uri="{FF2B5EF4-FFF2-40B4-BE49-F238E27FC236}">
                <a16:creationId xmlns:a16="http://schemas.microsoft.com/office/drawing/2014/main" id="{7E68E9FE-6868-4982-8F18-71DC409E86A1}"/>
              </a:ext>
            </a:extLst>
          </p:cNvPr>
          <p:cNvGrpSpPr/>
          <p:nvPr/>
        </p:nvGrpSpPr>
        <p:grpSpPr>
          <a:xfrm>
            <a:off x="10775823" y="5653269"/>
            <a:ext cx="831149" cy="230800"/>
            <a:chOff x="3544303" y="2637206"/>
            <a:chExt cx="847935" cy="235461"/>
          </a:xfrm>
        </p:grpSpPr>
        <p:sp>
          <p:nvSpPr>
            <p:cNvPr id="482" name="Rectangle 481">
              <a:extLst>
                <a:ext uri="{FF2B5EF4-FFF2-40B4-BE49-F238E27FC236}">
                  <a16:creationId xmlns:a16="http://schemas.microsoft.com/office/drawing/2014/main" id="{96FA56E1-4986-4EA8-B6B7-68E164853677}"/>
                </a:ext>
              </a:extLst>
            </p:cNvPr>
            <p:cNvSpPr/>
            <p:nvPr/>
          </p:nvSpPr>
          <p:spPr>
            <a:xfrm>
              <a:off x="3786906" y="2637206"/>
              <a:ext cx="605332" cy="235461"/>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Sydney</a:t>
              </a:r>
            </a:p>
          </p:txBody>
        </p:sp>
        <p:sp>
          <p:nvSpPr>
            <p:cNvPr id="483" name="Oval 482">
              <a:extLst>
                <a:ext uri="{FF2B5EF4-FFF2-40B4-BE49-F238E27FC236}">
                  <a16:creationId xmlns:a16="http://schemas.microsoft.com/office/drawing/2014/main" id="{BFD700FD-4685-48E9-8F24-6E8A06B58187}"/>
                </a:ext>
              </a:extLst>
            </p:cNvPr>
            <p:cNvSpPr/>
            <p:nvPr/>
          </p:nvSpPr>
          <p:spPr bwMode="auto">
            <a:xfrm>
              <a:off x="3544303" y="2640636"/>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84" name="Group 483">
            <a:extLst>
              <a:ext uri="{FF2B5EF4-FFF2-40B4-BE49-F238E27FC236}">
                <a16:creationId xmlns:a16="http://schemas.microsoft.com/office/drawing/2014/main" id="{B82AD963-6980-4F84-849C-7B95DAF2C715}"/>
              </a:ext>
            </a:extLst>
          </p:cNvPr>
          <p:cNvGrpSpPr/>
          <p:nvPr/>
        </p:nvGrpSpPr>
        <p:grpSpPr>
          <a:xfrm>
            <a:off x="10305131" y="2805994"/>
            <a:ext cx="734241" cy="275331"/>
            <a:chOff x="3544303" y="2640636"/>
            <a:chExt cx="749071" cy="280892"/>
          </a:xfrm>
        </p:grpSpPr>
        <p:sp>
          <p:nvSpPr>
            <p:cNvPr id="485" name="Rectangle 484">
              <a:extLst>
                <a:ext uri="{FF2B5EF4-FFF2-40B4-BE49-F238E27FC236}">
                  <a16:creationId xmlns:a16="http://schemas.microsoft.com/office/drawing/2014/main" id="{F8271976-F81D-4D9F-A051-B5738361A7DD}"/>
                </a:ext>
              </a:extLst>
            </p:cNvPr>
            <p:cNvSpPr/>
            <p:nvPr/>
          </p:nvSpPr>
          <p:spPr>
            <a:xfrm>
              <a:off x="3753448" y="2686067"/>
              <a:ext cx="539926" cy="235461"/>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Tokyo</a:t>
              </a:r>
            </a:p>
          </p:txBody>
        </p:sp>
        <p:sp>
          <p:nvSpPr>
            <p:cNvPr id="486" name="Oval 485">
              <a:extLst>
                <a:ext uri="{FF2B5EF4-FFF2-40B4-BE49-F238E27FC236}">
                  <a16:creationId xmlns:a16="http://schemas.microsoft.com/office/drawing/2014/main" id="{9B6674CD-EEF4-41F9-B186-290620DC3B40}"/>
                </a:ext>
              </a:extLst>
            </p:cNvPr>
            <p:cNvSpPr/>
            <p:nvPr/>
          </p:nvSpPr>
          <p:spPr bwMode="auto">
            <a:xfrm>
              <a:off x="3544303" y="2640636"/>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487" name="TextBox 486">
            <a:extLst>
              <a:ext uri="{FF2B5EF4-FFF2-40B4-BE49-F238E27FC236}">
                <a16:creationId xmlns:a16="http://schemas.microsoft.com/office/drawing/2014/main" id="{6F8C05AE-A958-4A50-A550-013DDEFFBC14}"/>
              </a:ext>
            </a:extLst>
          </p:cNvPr>
          <p:cNvSpPr txBox="1"/>
          <p:nvPr/>
        </p:nvSpPr>
        <p:spPr>
          <a:xfrm>
            <a:off x="114922" y="3774544"/>
            <a:ext cx="3739918" cy="1430103"/>
          </a:xfrm>
          <a:prstGeom prst="rect">
            <a:avLst/>
          </a:prstGeom>
          <a:noFill/>
        </p:spPr>
        <p:txBody>
          <a:bodyPr wrap="square" lIns="277852" tIns="277852" rIns="277852" bIns="277852" rtlCol="0">
            <a:spAutoFit/>
          </a:bodyPr>
          <a:lstStyle/>
          <a:p>
            <a:pPr defTabSz="914225">
              <a:lnSpc>
                <a:spcPct val="90000"/>
              </a:lnSpc>
              <a:spcAft>
                <a:spcPts val="1175"/>
              </a:spcAft>
              <a:defRPr/>
            </a:pPr>
            <a:r>
              <a:rPr lang="en-US" sz="3137" kern="0" dirty="0">
                <a:gradFill>
                  <a:gsLst>
                    <a:gs pos="2917">
                      <a:srgbClr val="353535"/>
                    </a:gs>
                    <a:gs pos="63000">
                      <a:srgbClr val="353535"/>
                    </a:gs>
                  </a:gsLst>
                  <a:lin ang="5400000" scaled="0"/>
                </a:gradFill>
                <a:latin typeface="Nirmala UI Semilight" panose="020B0402040204020203" pitchFamily="34" charset="0"/>
                <a:cs typeface="Nirmala UI Semilight" panose="020B0402040204020203" pitchFamily="34" charset="0"/>
              </a:rPr>
              <a:t>34 ExpressRoute locations</a:t>
            </a:r>
          </a:p>
        </p:txBody>
      </p:sp>
      <p:grpSp>
        <p:nvGrpSpPr>
          <p:cNvPr id="488" name="Group 487">
            <a:extLst>
              <a:ext uri="{FF2B5EF4-FFF2-40B4-BE49-F238E27FC236}">
                <a16:creationId xmlns:a16="http://schemas.microsoft.com/office/drawing/2014/main" id="{121C0090-62AC-4446-A9C5-9C91B69D67DB}"/>
              </a:ext>
            </a:extLst>
          </p:cNvPr>
          <p:cNvGrpSpPr/>
          <p:nvPr/>
        </p:nvGrpSpPr>
        <p:grpSpPr>
          <a:xfrm>
            <a:off x="1887724" y="2873830"/>
            <a:ext cx="985305" cy="243926"/>
            <a:chOff x="-314822" y="5398671"/>
            <a:chExt cx="1005062" cy="248817"/>
          </a:xfrm>
        </p:grpSpPr>
        <p:sp>
          <p:nvSpPr>
            <p:cNvPr id="489" name="Oval 488">
              <a:extLst>
                <a:ext uri="{FF2B5EF4-FFF2-40B4-BE49-F238E27FC236}">
                  <a16:creationId xmlns:a16="http://schemas.microsoft.com/office/drawing/2014/main" id="{4CE439EC-3216-4893-BB2E-5D433BD1C1BB}"/>
                </a:ext>
              </a:extLst>
            </p:cNvPr>
            <p:cNvSpPr/>
            <p:nvPr/>
          </p:nvSpPr>
          <p:spPr bwMode="auto">
            <a:xfrm>
              <a:off x="461672" y="5418920"/>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90" name="Rectangle 489">
              <a:extLst>
                <a:ext uri="{FF2B5EF4-FFF2-40B4-BE49-F238E27FC236}">
                  <a16:creationId xmlns:a16="http://schemas.microsoft.com/office/drawing/2014/main" id="{AFF6B0DE-53D1-417C-89FD-07B364CCAC37}"/>
                </a:ext>
              </a:extLst>
            </p:cNvPr>
            <p:cNvSpPr/>
            <p:nvPr/>
          </p:nvSpPr>
          <p:spPr>
            <a:xfrm>
              <a:off x="-314822" y="5398671"/>
              <a:ext cx="753732" cy="230832"/>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Las Vegas</a:t>
              </a:r>
            </a:p>
          </p:txBody>
        </p:sp>
      </p:grpSp>
      <p:grpSp>
        <p:nvGrpSpPr>
          <p:cNvPr id="491" name="Group 490">
            <a:extLst>
              <a:ext uri="{FF2B5EF4-FFF2-40B4-BE49-F238E27FC236}">
                <a16:creationId xmlns:a16="http://schemas.microsoft.com/office/drawing/2014/main" id="{07BF1E77-D0DB-4317-8305-42E44D02EC22}"/>
              </a:ext>
            </a:extLst>
          </p:cNvPr>
          <p:cNvGrpSpPr/>
          <p:nvPr/>
        </p:nvGrpSpPr>
        <p:grpSpPr>
          <a:xfrm>
            <a:off x="3167564" y="2268251"/>
            <a:ext cx="643054" cy="506494"/>
            <a:chOff x="93489" y="5114212"/>
            <a:chExt cx="655949" cy="516650"/>
          </a:xfrm>
        </p:grpSpPr>
        <p:sp>
          <p:nvSpPr>
            <p:cNvPr id="492" name="Oval 491">
              <a:extLst>
                <a:ext uri="{FF2B5EF4-FFF2-40B4-BE49-F238E27FC236}">
                  <a16:creationId xmlns:a16="http://schemas.microsoft.com/office/drawing/2014/main" id="{C66274CA-E910-444D-B36E-5DF638ABBF87}"/>
                </a:ext>
              </a:extLst>
            </p:cNvPr>
            <p:cNvSpPr/>
            <p:nvPr/>
          </p:nvSpPr>
          <p:spPr bwMode="auto">
            <a:xfrm>
              <a:off x="503237" y="5402294"/>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93" name="Rectangle 492">
              <a:extLst>
                <a:ext uri="{FF2B5EF4-FFF2-40B4-BE49-F238E27FC236}">
                  <a16:creationId xmlns:a16="http://schemas.microsoft.com/office/drawing/2014/main" id="{6D72C201-B0F2-4308-9F78-0B93B738F04E}"/>
                </a:ext>
              </a:extLst>
            </p:cNvPr>
            <p:cNvSpPr/>
            <p:nvPr/>
          </p:nvSpPr>
          <p:spPr>
            <a:xfrm>
              <a:off x="93489" y="5114212"/>
              <a:ext cx="655949" cy="230832"/>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Toronto</a:t>
              </a:r>
            </a:p>
          </p:txBody>
        </p:sp>
      </p:grpSp>
      <p:grpSp>
        <p:nvGrpSpPr>
          <p:cNvPr id="494" name="Group 493">
            <a:extLst>
              <a:ext uri="{FF2B5EF4-FFF2-40B4-BE49-F238E27FC236}">
                <a16:creationId xmlns:a16="http://schemas.microsoft.com/office/drawing/2014/main" id="{CF56830E-FD1D-4D19-BE45-9CBC93A087E9}"/>
              </a:ext>
            </a:extLst>
          </p:cNvPr>
          <p:cNvGrpSpPr/>
          <p:nvPr/>
        </p:nvGrpSpPr>
        <p:grpSpPr>
          <a:xfrm>
            <a:off x="3539118" y="2124116"/>
            <a:ext cx="705914" cy="535203"/>
            <a:chOff x="252025" y="5084927"/>
            <a:chExt cx="720069" cy="545935"/>
          </a:xfrm>
        </p:grpSpPr>
        <p:sp>
          <p:nvSpPr>
            <p:cNvPr id="495" name="Oval 494">
              <a:extLst>
                <a:ext uri="{FF2B5EF4-FFF2-40B4-BE49-F238E27FC236}">
                  <a16:creationId xmlns:a16="http://schemas.microsoft.com/office/drawing/2014/main" id="{8CB1C6E8-BE9D-43D2-95FF-D5DBC478CD48}"/>
                </a:ext>
              </a:extLst>
            </p:cNvPr>
            <p:cNvSpPr/>
            <p:nvPr/>
          </p:nvSpPr>
          <p:spPr bwMode="auto">
            <a:xfrm>
              <a:off x="503237" y="5402294"/>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96" name="Rectangle 495">
              <a:extLst>
                <a:ext uri="{FF2B5EF4-FFF2-40B4-BE49-F238E27FC236}">
                  <a16:creationId xmlns:a16="http://schemas.microsoft.com/office/drawing/2014/main" id="{74FF22B3-EF22-4E68-AADE-6BD9DA8D480B}"/>
                </a:ext>
              </a:extLst>
            </p:cNvPr>
            <p:cNvSpPr/>
            <p:nvPr/>
          </p:nvSpPr>
          <p:spPr>
            <a:xfrm>
              <a:off x="252025" y="5084927"/>
              <a:ext cx="720069" cy="230832"/>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Montreal</a:t>
              </a:r>
            </a:p>
          </p:txBody>
        </p:sp>
      </p:grpSp>
      <p:grpSp>
        <p:nvGrpSpPr>
          <p:cNvPr id="497" name="Group 496">
            <a:extLst>
              <a:ext uri="{FF2B5EF4-FFF2-40B4-BE49-F238E27FC236}">
                <a16:creationId xmlns:a16="http://schemas.microsoft.com/office/drawing/2014/main" id="{26FFB29A-7196-46B8-8A01-D5704B047823}"/>
              </a:ext>
            </a:extLst>
          </p:cNvPr>
          <p:cNvGrpSpPr/>
          <p:nvPr/>
        </p:nvGrpSpPr>
        <p:grpSpPr>
          <a:xfrm>
            <a:off x="3948509" y="2492629"/>
            <a:ext cx="1126449" cy="226294"/>
            <a:chOff x="503237" y="5402262"/>
            <a:chExt cx="1149037" cy="230832"/>
          </a:xfrm>
        </p:grpSpPr>
        <p:sp>
          <p:nvSpPr>
            <p:cNvPr id="498" name="Oval 497">
              <a:extLst>
                <a:ext uri="{FF2B5EF4-FFF2-40B4-BE49-F238E27FC236}">
                  <a16:creationId xmlns:a16="http://schemas.microsoft.com/office/drawing/2014/main" id="{6B91A8A6-7C4A-40D2-A5B4-8CB47BB8079C}"/>
                </a:ext>
              </a:extLst>
            </p:cNvPr>
            <p:cNvSpPr/>
            <p:nvPr/>
          </p:nvSpPr>
          <p:spPr bwMode="auto">
            <a:xfrm>
              <a:off x="503237" y="5402294"/>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99" name="Rectangle 498">
              <a:extLst>
                <a:ext uri="{FF2B5EF4-FFF2-40B4-BE49-F238E27FC236}">
                  <a16:creationId xmlns:a16="http://schemas.microsoft.com/office/drawing/2014/main" id="{968C2DC6-C99F-48E7-9C41-419E24B79669}"/>
                </a:ext>
              </a:extLst>
            </p:cNvPr>
            <p:cNvSpPr/>
            <p:nvPr/>
          </p:nvSpPr>
          <p:spPr>
            <a:xfrm>
              <a:off x="759081" y="5402262"/>
              <a:ext cx="893193" cy="230832"/>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Quebec City</a:t>
              </a:r>
            </a:p>
          </p:txBody>
        </p:sp>
      </p:grpSp>
      <p:grpSp>
        <p:nvGrpSpPr>
          <p:cNvPr id="500" name="Group 499">
            <a:extLst>
              <a:ext uri="{FF2B5EF4-FFF2-40B4-BE49-F238E27FC236}">
                <a16:creationId xmlns:a16="http://schemas.microsoft.com/office/drawing/2014/main" id="{FF180512-416D-40D9-9D50-588BCF36275F}"/>
              </a:ext>
            </a:extLst>
          </p:cNvPr>
          <p:cNvGrpSpPr/>
          <p:nvPr/>
        </p:nvGrpSpPr>
        <p:grpSpPr>
          <a:xfrm>
            <a:off x="3925607" y="2711988"/>
            <a:ext cx="1242739" cy="226294"/>
            <a:chOff x="503237" y="5402262"/>
            <a:chExt cx="1267659" cy="230832"/>
          </a:xfrm>
        </p:grpSpPr>
        <p:sp>
          <p:nvSpPr>
            <p:cNvPr id="501" name="Oval 500">
              <a:extLst>
                <a:ext uri="{FF2B5EF4-FFF2-40B4-BE49-F238E27FC236}">
                  <a16:creationId xmlns:a16="http://schemas.microsoft.com/office/drawing/2014/main" id="{002F7077-F725-40D0-AAD7-A9DFA1500BCB}"/>
                </a:ext>
              </a:extLst>
            </p:cNvPr>
            <p:cNvSpPr/>
            <p:nvPr/>
          </p:nvSpPr>
          <p:spPr bwMode="auto">
            <a:xfrm>
              <a:off x="503237" y="5402294"/>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02" name="Rectangle 501">
              <a:extLst>
                <a:ext uri="{FF2B5EF4-FFF2-40B4-BE49-F238E27FC236}">
                  <a16:creationId xmlns:a16="http://schemas.microsoft.com/office/drawing/2014/main" id="{B978D3CB-DAAB-4868-A05B-5ECD1F02673F}"/>
                </a:ext>
              </a:extLst>
            </p:cNvPr>
            <p:cNvSpPr/>
            <p:nvPr/>
          </p:nvSpPr>
          <p:spPr>
            <a:xfrm>
              <a:off x="759081" y="5402262"/>
              <a:ext cx="1011815" cy="230832"/>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New York City</a:t>
              </a:r>
            </a:p>
          </p:txBody>
        </p:sp>
      </p:grpSp>
      <p:grpSp>
        <p:nvGrpSpPr>
          <p:cNvPr id="503" name="Group 502">
            <a:extLst>
              <a:ext uri="{FF2B5EF4-FFF2-40B4-BE49-F238E27FC236}">
                <a16:creationId xmlns:a16="http://schemas.microsoft.com/office/drawing/2014/main" id="{638AAB6D-ACD8-4277-AB1A-CD110036FC15}"/>
              </a:ext>
            </a:extLst>
          </p:cNvPr>
          <p:cNvGrpSpPr/>
          <p:nvPr/>
        </p:nvGrpSpPr>
        <p:grpSpPr>
          <a:xfrm>
            <a:off x="2878856" y="2950192"/>
            <a:ext cx="665061" cy="255081"/>
            <a:chOff x="53408" y="5402294"/>
            <a:chExt cx="678397" cy="260196"/>
          </a:xfrm>
        </p:grpSpPr>
        <p:sp>
          <p:nvSpPr>
            <p:cNvPr id="504" name="Oval 503">
              <a:extLst>
                <a:ext uri="{FF2B5EF4-FFF2-40B4-BE49-F238E27FC236}">
                  <a16:creationId xmlns:a16="http://schemas.microsoft.com/office/drawing/2014/main" id="{5BC58483-D52F-49DB-A4DB-D2CA47696DB0}"/>
                </a:ext>
              </a:extLst>
            </p:cNvPr>
            <p:cNvSpPr/>
            <p:nvPr/>
          </p:nvSpPr>
          <p:spPr bwMode="auto">
            <a:xfrm>
              <a:off x="503237" y="5402294"/>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05" name="Rectangle 504">
              <a:extLst>
                <a:ext uri="{FF2B5EF4-FFF2-40B4-BE49-F238E27FC236}">
                  <a16:creationId xmlns:a16="http://schemas.microsoft.com/office/drawing/2014/main" id="{4EA0214E-9EED-438C-B6BA-1386E111D231}"/>
                </a:ext>
              </a:extLst>
            </p:cNvPr>
            <p:cNvSpPr/>
            <p:nvPr/>
          </p:nvSpPr>
          <p:spPr>
            <a:xfrm>
              <a:off x="53408" y="5431658"/>
              <a:ext cx="532518" cy="230832"/>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Dallas</a:t>
              </a:r>
            </a:p>
          </p:txBody>
        </p:sp>
      </p:grpSp>
      <p:grpSp>
        <p:nvGrpSpPr>
          <p:cNvPr id="506" name="Group 505">
            <a:extLst>
              <a:ext uri="{FF2B5EF4-FFF2-40B4-BE49-F238E27FC236}">
                <a16:creationId xmlns:a16="http://schemas.microsoft.com/office/drawing/2014/main" id="{EF4BF151-097C-4DD0-A121-16B15B8C9CC2}"/>
              </a:ext>
            </a:extLst>
          </p:cNvPr>
          <p:cNvGrpSpPr/>
          <p:nvPr/>
        </p:nvGrpSpPr>
        <p:grpSpPr>
          <a:xfrm>
            <a:off x="4942204" y="2196977"/>
            <a:ext cx="1232765" cy="301300"/>
            <a:chOff x="-525679" y="5402294"/>
            <a:chExt cx="1257484" cy="307342"/>
          </a:xfrm>
        </p:grpSpPr>
        <p:sp>
          <p:nvSpPr>
            <p:cNvPr id="507" name="Oval 506">
              <a:extLst>
                <a:ext uri="{FF2B5EF4-FFF2-40B4-BE49-F238E27FC236}">
                  <a16:creationId xmlns:a16="http://schemas.microsoft.com/office/drawing/2014/main" id="{B280D250-BFAC-4C72-A515-FC20D01D3672}"/>
                </a:ext>
              </a:extLst>
            </p:cNvPr>
            <p:cNvSpPr/>
            <p:nvPr/>
          </p:nvSpPr>
          <p:spPr bwMode="auto">
            <a:xfrm>
              <a:off x="503237" y="5402294"/>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08" name="Rectangle 507">
              <a:extLst>
                <a:ext uri="{FF2B5EF4-FFF2-40B4-BE49-F238E27FC236}">
                  <a16:creationId xmlns:a16="http://schemas.microsoft.com/office/drawing/2014/main" id="{87DCB955-E2FD-4026-B044-2CAFDFEE5112}"/>
                </a:ext>
              </a:extLst>
            </p:cNvPr>
            <p:cNvSpPr/>
            <p:nvPr/>
          </p:nvSpPr>
          <p:spPr>
            <a:xfrm>
              <a:off x="-525679" y="5478804"/>
              <a:ext cx="1111202" cy="230832"/>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Newport, Wales</a:t>
              </a:r>
            </a:p>
          </p:txBody>
        </p:sp>
      </p:grpSp>
      <p:grpSp>
        <p:nvGrpSpPr>
          <p:cNvPr id="509" name="Group 508">
            <a:extLst>
              <a:ext uri="{FF2B5EF4-FFF2-40B4-BE49-F238E27FC236}">
                <a16:creationId xmlns:a16="http://schemas.microsoft.com/office/drawing/2014/main" id="{42D127D3-CE44-44E3-96AE-395B62825D03}"/>
              </a:ext>
            </a:extLst>
          </p:cNvPr>
          <p:cNvGrpSpPr/>
          <p:nvPr/>
        </p:nvGrpSpPr>
        <p:grpSpPr>
          <a:xfrm>
            <a:off x="6217299" y="2436445"/>
            <a:ext cx="623122" cy="274948"/>
            <a:chOff x="503237" y="5402294"/>
            <a:chExt cx="635617" cy="280461"/>
          </a:xfrm>
        </p:grpSpPr>
        <p:sp>
          <p:nvSpPr>
            <p:cNvPr id="510" name="Oval 509">
              <a:extLst>
                <a:ext uri="{FF2B5EF4-FFF2-40B4-BE49-F238E27FC236}">
                  <a16:creationId xmlns:a16="http://schemas.microsoft.com/office/drawing/2014/main" id="{D6729B8A-D222-4A60-9900-C96D64B437B3}"/>
                </a:ext>
              </a:extLst>
            </p:cNvPr>
            <p:cNvSpPr/>
            <p:nvPr/>
          </p:nvSpPr>
          <p:spPr bwMode="auto">
            <a:xfrm>
              <a:off x="503237" y="5402294"/>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11" name="Rectangle 510">
              <a:extLst>
                <a:ext uri="{FF2B5EF4-FFF2-40B4-BE49-F238E27FC236}">
                  <a16:creationId xmlns:a16="http://schemas.microsoft.com/office/drawing/2014/main" id="{3736546A-C11F-4FB3-8C22-C1E154D504B9}"/>
                </a:ext>
              </a:extLst>
            </p:cNvPr>
            <p:cNvSpPr/>
            <p:nvPr/>
          </p:nvSpPr>
          <p:spPr>
            <a:xfrm>
              <a:off x="675266" y="5451923"/>
              <a:ext cx="463588" cy="230832"/>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Paris</a:t>
              </a:r>
            </a:p>
          </p:txBody>
        </p:sp>
      </p:grpSp>
      <p:grpSp>
        <p:nvGrpSpPr>
          <p:cNvPr id="512" name="Group 511">
            <a:extLst>
              <a:ext uri="{FF2B5EF4-FFF2-40B4-BE49-F238E27FC236}">
                <a16:creationId xmlns:a16="http://schemas.microsoft.com/office/drawing/2014/main" id="{7FFE5A76-B78E-4A24-8200-6D727C3D463F}"/>
              </a:ext>
            </a:extLst>
          </p:cNvPr>
          <p:cNvGrpSpPr/>
          <p:nvPr/>
        </p:nvGrpSpPr>
        <p:grpSpPr>
          <a:xfrm>
            <a:off x="3583836" y="3298914"/>
            <a:ext cx="764555" cy="290096"/>
            <a:chOff x="3485134" y="2669642"/>
            <a:chExt cx="779997" cy="295954"/>
          </a:xfrm>
        </p:grpSpPr>
        <p:sp>
          <p:nvSpPr>
            <p:cNvPr id="513" name="Rectangle 512">
              <a:extLst>
                <a:ext uri="{FF2B5EF4-FFF2-40B4-BE49-F238E27FC236}">
                  <a16:creationId xmlns:a16="http://schemas.microsoft.com/office/drawing/2014/main" id="{679EC5B9-66C0-447E-8D85-0058C9283AAF}"/>
                </a:ext>
              </a:extLst>
            </p:cNvPr>
            <p:cNvSpPr/>
            <p:nvPr/>
          </p:nvSpPr>
          <p:spPr>
            <a:xfrm>
              <a:off x="3713299" y="2734732"/>
              <a:ext cx="551832" cy="230864"/>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Miami</a:t>
              </a:r>
            </a:p>
          </p:txBody>
        </p:sp>
        <p:sp>
          <p:nvSpPr>
            <p:cNvPr id="514" name="Oval 513">
              <a:extLst>
                <a:ext uri="{FF2B5EF4-FFF2-40B4-BE49-F238E27FC236}">
                  <a16:creationId xmlns:a16="http://schemas.microsoft.com/office/drawing/2014/main" id="{B1FA9F9B-4262-4D1A-A87E-851DA3DD9A8F}"/>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515" name="Group 514">
            <a:extLst>
              <a:ext uri="{FF2B5EF4-FFF2-40B4-BE49-F238E27FC236}">
                <a16:creationId xmlns:a16="http://schemas.microsoft.com/office/drawing/2014/main" id="{3825050C-714C-4608-A986-8478E374EEC0}"/>
              </a:ext>
            </a:extLst>
          </p:cNvPr>
          <p:cNvGrpSpPr/>
          <p:nvPr/>
        </p:nvGrpSpPr>
        <p:grpSpPr>
          <a:xfrm>
            <a:off x="2966711" y="3188171"/>
            <a:ext cx="886636" cy="514204"/>
            <a:chOff x="3122674" y="2669642"/>
            <a:chExt cx="904546" cy="524588"/>
          </a:xfrm>
        </p:grpSpPr>
        <p:sp>
          <p:nvSpPr>
            <p:cNvPr id="516" name="Rectangle 515">
              <a:extLst>
                <a:ext uri="{FF2B5EF4-FFF2-40B4-BE49-F238E27FC236}">
                  <a16:creationId xmlns:a16="http://schemas.microsoft.com/office/drawing/2014/main" id="{40630924-2782-48D1-A79A-E05A07139047}"/>
                </a:ext>
              </a:extLst>
            </p:cNvPr>
            <p:cNvSpPr/>
            <p:nvPr/>
          </p:nvSpPr>
          <p:spPr>
            <a:xfrm>
              <a:off x="3122674" y="2963366"/>
              <a:ext cx="904546" cy="230864"/>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San Antonio</a:t>
              </a:r>
            </a:p>
          </p:txBody>
        </p:sp>
        <p:sp>
          <p:nvSpPr>
            <p:cNvPr id="517" name="Oval 516">
              <a:extLst>
                <a:ext uri="{FF2B5EF4-FFF2-40B4-BE49-F238E27FC236}">
                  <a16:creationId xmlns:a16="http://schemas.microsoft.com/office/drawing/2014/main" id="{82D52E19-B2C8-464E-9E1C-9A7C1038DC3E}"/>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518" name="Group 517">
            <a:extLst>
              <a:ext uri="{FF2B5EF4-FFF2-40B4-BE49-F238E27FC236}">
                <a16:creationId xmlns:a16="http://schemas.microsoft.com/office/drawing/2014/main" id="{DCDA3754-297F-487A-BBDE-FB3DE27D5629}"/>
              </a:ext>
            </a:extLst>
          </p:cNvPr>
          <p:cNvGrpSpPr/>
          <p:nvPr/>
        </p:nvGrpSpPr>
        <p:grpSpPr>
          <a:xfrm>
            <a:off x="10009877" y="2509429"/>
            <a:ext cx="573654" cy="437195"/>
            <a:chOff x="3485134" y="2452217"/>
            <a:chExt cx="585241" cy="446025"/>
          </a:xfrm>
        </p:grpSpPr>
        <p:sp>
          <p:nvSpPr>
            <p:cNvPr id="519" name="Rectangle 518">
              <a:extLst>
                <a:ext uri="{FF2B5EF4-FFF2-40B4-BE49-F238E27FC236}">
                  <a16:creationId xmlns:a16="http://schemas.microsoft.com/office/drawing/2014/main" id="{1F8E4717-A941-4937-9707-236ABB1E53F9}"/>
                </a:ext>
              </a:extLst>
            </p:cNvPr>
            <p:cNvSpPr/>
            <p:nvPr/>
          </p:nvSpPr>
          <p:spPr>
            <a:xfrm>
              <a:off x="3536178" y="2452217"/>
              <a:ext cx="534197" cy="230865"/>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Busan</a:t>
              </a:r>
            </a:p>
          </p:txBody>
        </p:sp>
        <p:sp>
          <p:nvSpPr>
            <p:cNvPr id="520" name="Oval 519">
              <a:extLst>
                <a:ext uri="{FF2B5EF4-FFF2-40B4-BE49-F238E27FC236}">
                  <a16:creationId xmlns:a16="http://schemas.microsoft.com/office/drawing/2014/main" id="{DF1EE497-000E-4249-9B4B-B3227FD3B6B0}"/>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521" name="Group 520">
            <a:extLst>
              <a:ext uri="{FF2B5EF4-FFF2-40B4-BE49-F238E27FC236}">
                <a16:creationId xmlns:a16="http://schemas.microsoft.com/office/drawing/2014/main" id="{8752EEB9-DAAB-40A2-A012-35838468D8CC}"/>
              </a:ext>
            </a:extLst>
          </p:cNvPr>
          <p:cNvGrpSpPr/>
          <p:nvPr/>
        </p:nvGrpSpPr>
        <p:grpSpPr>
          <a:xfrm>
            <a:off x="9695381" y="2395879"/>
            <a:ext cx="500049" cy="505770"/>
            <a:chOff x="3351302" y="2382262"/>
            <a:chExt cx="510150" cy="515980"/>
          </a:xfrm>
        </p:grpSpPr>
        <p:sp>
          <p:nvSpPr>
            <p:cNvPr id="522" name="Rectangle 521">
              <a:extLst>
                <a:ext uri="{FF2B5EF4-FFF2-40B4-BE49-F238E27FC236}">
                  <a16:creationId xmlns:a16="http://schemas.microsoft.com/office/drawing/2014/main" id="{908A053D-2779-4AC7-806C-58F0082FFB7B}"/>
                </a:ext>
              </a:extLst>
            </p:cNvPr>
            <p:cNvSpPr/>
            <p:nvPr/>
          </p:nvSpPr>
          <p:spPr>
            <a:xfrm>
              <a:off x="3351302" y="2382262"/>
              <a:ext cx="510150" cy="230863"/>
            </a:xfrm>
            <a:prstGeom prst="rect">
              <a:avLst/>
            </a:prstGeom>
          </p:spPr>
          <p:txBody>
            <a:bodyPr wrap="none">
              <a:spAutoFit/>
            </a:bodyPr>
            <a:lstStyle/>
            <a:p>
              <a:pPr defTabSz="913927">
                <a:lnSpc>
                  <a:spcPct val="90000"/>
                </a:lnSpc>
                <a:spcAft>
                  <a:spcPts val="294"/>
                </a:spcAft>
                <a:defRPr/>
              </a:pPr>
              <a:r>
                <a:rPr lang="en-US" sz="980"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Seoul</a:t>
              </a:r>
            </a:p>
          </p:txBody>
        </p:sp>
        <p:sp>
          <p:nvSpPr>
            <p:cNvPr id="523" name="Oval 522">
              <a:extLst>
                <a:ext uri="{FF2B5EF4-FFF2-40B4-BE49-F238E27FC236}">
                  <a16:creationId xmlns:a16="http://schemas.microsoft.com/office/drawing/2014/main" id="{5E98D60A-060E-464E-8770-EFC92E663D8F}"/>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524" name="Group 523">
            <a:extLst>
              <a:ext uri="{FF2B5EF4-FFF2-40B4-BE49-F238E27FC236}">
                <a16:creationId xmlns:a16="http://schemas.microsoft.com/office/drawing/2014/main" id="{25FAE2E0-DB2B-4171-904F-EF6C2AC6935F}"/>
              </a:ext>
            </a:extLst>
          </p:cNvPr>
          <p:cNvGrpSpPr/>
          <p:nvPr/>
        </p:nvGrpSpPr>
        <p:grpSpPr>
          <a:xfrm>
            <a:off x="6243894" y="2718467"/>
            <a:ext cx="948871" cy="226294"/>
            <a:chOff x="503237" y="5402262"/>
            <a:chExt cx="967898" cy="230832"/>
          </a:xfrm>
        </p:grpSpPr>
        <p:sp>
          <p:nvSpPr>
            <p:cNvPr id="525" name="Oval 524">
              <a:extLst>
                <a:ext uri="{FF2B5EF4-FFF2-40B4-BE49-F238E27FC236}">
                  <a16:creationId xmlns:a16="http://schemas.microsoft.com/office/drawing/2014/main" id="{020A6482-61F5-4E28-B53F-6ECB722D700B}"/>
                </a:ext>
              </a:extLst>
            </p:cNvPr>
            <p:cNvSpPr/>
            <p:nvPr/>
          </p:nvSpPr>
          <p:spPr bwMode="auto">
            <a:xfrm>
              <a:off x="503237" y="5402294"/>
              <a:ext cx="228568" cy="228568"/>
            </a:xfrm>
            <a:prstGeom prst="ellipse">
              <a:avLst/>
            </a:prstGeom>
            <a:solidFill>
              <a:srgbClr val="7030A0"/>
            </a:solidFill>
            <a:ln w="1397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26" name="Rectangle 525">
              <a:extLst>
                <a:ext uri="{FF2B5EF4-FFF2-40B4-BE49-F238E27FC236}">
                  <a16:creationId xmlns:a16="http://schemas.microsoft.com/office/drawing/2014/main" id="{220CDD85-6683-42B1-AC04-DAF574C0FE66}"/>
                </a:ext>
              </a:extLst>
            </p:cNvPr>
            <p:cNvSpPr/>
            <p:nvPr/>
          </p:nvSpPr>
          <p:spPr>
            <a:xfrm>
              <a:off x="759081" y="5402262"/>
              <a:ext cx="712054" cy="230832"/>
            </a:xfrm>
            <a:prstGeom prst="rect">
              <a:avLst/>
            </a:prstGeom>
          </p:spPr>
          <p:txBody>
            <a:bodyPr wrap="non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Marseille</a:t>
              </a:r>
            </a:p>
          </p:txBody>
        </p:sp>
      </p:grpSp>
      <p:grpSp>
        <p:nvGrpSpPr>
          <p:cNvPr id="527" name="Group 526">
            <a:extLst>
              <a:ext uri="{FF2B5EF4-FFF2-40B4-BE49-F238E27FC236}">
                <a16:creationId xmlns:a16="http://schemas.microsoft.com/office/drawing/2014/main" id="{8FBA63AD-C2AF-412A-9B9C-4B60B8FACAE6}"/>
              </a:ext>
            </a:extLst>
          </p:cNvPr>
          <p:cNvGrpSpPr/>
          <p:nvPr/>
        </p:nvGrpSpPr>
        <p:grpSpPr>
          <a:xfrm>
            <a:off x="6720344" y="5492720"/>
            <a:ext cx="1068305" cy="226294"/>
            <a:chOff x="503237" y="5402262"/>
            <a:chExt cx="1089727" cy="230832"/>
          </a:xfrm>
        </p:grpSpPr>
        <p:sp>
          <p:nvSpPr>
            <p:cNvPr id="528" name="Oval 527">
              <a:extLst>
                <a:ext uri="{FF2B5EF4-FFF2-40B4-BE49-F238E27FC236}">
                  <a16:creationId xmlns:a16="http://schemas.microsoft.com/office/drawing/2014/main" id="{4E0D13AC-D2C3-4DF5-864E-198FCD73772B}"/>
                </a:ext>
              </a:extLst>
            </p:cNvPr>
            <p:cNvSpPr/>
            <p:nvPr/>
          </p:nvSpPr>
          <p:spPr bwMode="auto">
            <a:xfrm>
              <a:off x="503237" y="5402294"/>
              <a:ext cx="228568" cy="228568"/>
            </a:xfrm>
            <a:prstGeom prst="ellipse">
              <a:avLst/>
            </a:prstGeom>
            <a:solidFill>
              <a:srgbClr val="7030A0"/>
            </a:solidFill>
            <a:ln w="1397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29" name="Rectangle 528">
              <a:extLst>
                <a:ext uri="{FF2B5EF4-FFF2-40B4-BE49-F238E27FC236}">
                  <a16:creationId xmlns:a16="http://schemas.microsoft.com/office/drawing/2014/main" id="{6B1E55BC-34C1-4B88-9B87-55F45809FC2D}"/>
                </a:ext>
              </a:extLst>
            </p:cNvPr>
            <p:cNvSpPr/>
            <p:nvPr/>
          </p:nvSpPr>
          <p:spPr>
            <a:xfrm>
              <a:off x="759081" y="5402262"/>
              <a:ext cx="833883" cy="230832"/>
            </a:xfrm>
            <a:prstGeom prst="rect">
              <a:avLst/>
            </a:prstGeom>
          </p:spPr>
          <p:txBody>
            <a:bodyPr wrap="non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Cape Town</a:t>
              </a:r>
            </a:p>
          </p:txBody>
        </p:sp>
      </p:grpSp>
      <p:grpSp>
        <p:nvGrpSpPr>
          <p:cNvPr id="530" name="Group 529">
            <a:extLst>
              <a:ext uri="{FF2B5EF4-FFF2-40B4-BE49-F238E27FC236}">
                <a16:creationId xmlns:a16="http://schemas.microsoft.com/office/drawing/2014/main" id="{5A0A9201-B279-4E7D-945F-3122AEEBB5C9}"/>
              </a:ext>
            </a:extLst>
          </p:cNvPr>
          <p:cNvGrpSpPr/>
          <p:nvPr/>
        </p:nvGrpSpPr>
        <p:grpSpPr>
          <a:xfrm>
            <a:off x="6959440" y="5243181"/>
            <a:ext cx="1238026" cy="226294"/>
            <a:chOff x="503237" y="5402262"/>
            <a:chExt cx="1262851" cy="230832"/>
          </a:xfrm>
        </p:grpSpPr>
        <p:sp>
          <p:nvSpPr>
            <p:cNvPr id="531" name="Oval 530">
              <a:extLst>
                <a:ext uri="{FF2B5EF4-FFF2-40B4-BE49-F238E27FC236}">
                  <a16:creationId xmlns:a16="http://schemas.microsoft.com/office/drawing/2014/main" id="{599B4925-2B2B-4F7C-A150-CE5EF51C3254}"/>
                </a:ext>
              </a:extLst>
            </p:cNvPr>
            <p:cNvSpPr/>
            <p:nvPr/>
          </p:nvSpPr>
          <p:spPr bwMode="auto">
            <a:xfrm>
              <a:off x="503237" y="5402294"/>
              <a:ext cx="228568" cy="228568"/>
            </a:xfrm>
            <a:prstGeom prst="ellipse">
              <a:avLst/>
            </a:prstGeom>
            <a:solidFill>
              <a:srgbClr val="7030A0"/>
            </a:solidFill>
            <a:ln w="1397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32" name="Rectangle 531">
              <a:extLst>
                <a:ext uri="{FF2B5EF4-FFF2-40B4-BE49-F238E27FC236}">
                  <a16:creationId xmlns:a16="http://schemas.microsoft.com/office/drawing/2014/main" id="{9DFBC8C7-AAF5-4524-A7B8-958A0B464463}"/>
                </a:ext>
              </a:extLst>
            </p:cNvPr>
            <p:cNvSpPr/>
            <p:nvPr/>
          </p:nvSpPr>
          <p:spPr>
            <a:xfrm>
              <a:off x="759081" y="5402262"/>
              <a:ext cx="1007007" cy="230832"/>
            </a:xfrm>
            <a:prstGeom prst="rect">
              <a:avLst/>
            </a:prstGeom>
          </p:spPr>
          <p:txBody>
            <a:bodyPr wrap="non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Johannesburg</a:t>
              </a:r>
            </a:p>
          </p:txBody>
        </p:sp>
      </p:grpSp>
      <p:grpSp>
        <p:nvGrpSpPr>
          <p:cNvPr id="533" name="Group 532">
            <a:extLst>
              <a:ext uri="{FF2B5EF4-FFF2-40B4-BE49-F238E27FC236}">
                <a16:creationId xmlns:a16="http://schemas.microsoft.com/office/drawing/2014/main" id="{BD56B15B-F70F-4797-81EC-493089644D58}"/>
              </a:ext>
            </a:extLst>
          </p:cNvPr>
          <p:cNvGrpSpPr/>
          <p:nvPr/>
        </p:nvGrpSpPr>
        <p:grpSpPr>
          <a:xfrm>
            <a:off x="576520" y="5818654"/>
            <a:ext cx="1192452" cy="226294"/>
            <a:chOff x="503237" y="5402262"/>
            <a:chExt cx="1216363" cy="230832"/>
          </a:xfrm>
        </p:grpSpPr>
        <p:sp>
          <p:nvSpPr>
            <p:cNvPr id="534" name="Oval 533">
              <a:extLst>
                <a:ext uri="{FF2B5EF4-FFF2-40B4-BE49-F238E27FC236}">
                  <a16:creationId xmlns:a16="http://schemas.microsoft.com/office/drawing/2014/main" id="{C8405D3E-E62E-490E-A2E7-438C1B40330A}"/>
                </a:ext>
              </a:extLst>
            </p:cNvPr>
            <p:cNvSpPr/>
            <p:nvPr/>
          </p:nvSpPr>
          <p:spPr bwMode="auto">
            <a:xfrm>
              <a:off x="503237" y="5402294"/>
              <a:ext cx="228568" cy="228568"/>
            </a:xfrm>
            <a:prstGeom prst="ellipse">
              <a:avLst/>
            </a:prstGeom>
            <a:solidFill>
              <a:srgbClr val="7030A0"/>
            </a:solidFill>
            <a:ln w="1397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35" name="Rectangle 534">
              <a:extLst>
                <a:ext uri="{FF2B5EF4-FFF2-40B4-BE49-F238E27FC236}">
                  <a16:creationId xmlns:a16="http://schemas.microsoft.com/office/drawing/2014/main" id="{297234F1-591B-458B-8D47-01A349C493E9}"/>
                </a:ext>
              </a:extLst>
            </p:cNvPr>
            <p:cNvSpPr/>
            <p:nvPr/>
          </p:nvSpPr>
          <p:spPr>
            <a:xfrm>
              <a:off x="759081" y="5402262"/>
              <a:ext cx="960519" cy="230832"/>
            </a:xfrm>
            <a:prstGeom prst="rect">
              <a:avLst/>
            </a:prstGeom>
          </p:spPr>
          <p:txBody>
            <a:bodyPr wrap="non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Coming soon</a:t>
              </a:r>
            </a:p>
          </p:txBody>
        </p:sp>
      </p:grpSp>
      <p:grpSp>
        <p:nvGrpSpPr>
          <p:cNvPr id="536" name="Group 535">
            <a:extLst>
              <a:ext uri="{FF2B5EF4-FFF2-40B4-BE49-F238E27FC236}">
                <a16:creationId xmlns:a16="http://schemas.microsoft.com/office/drawing/2014/main" id="{BBCE9F60-A6A5-4DEC-9675-292C882BF424}"/>
              </a:ext>
            </a:extLst>
          </p:cNvPr>
          <p:cNvGrpSpPr/>
          <p:nvPr/>
        </p:nvGrpSpPr>
        <p:grpSpPr>
          <a:xfrm>
            <a:off x="2616253" y="2544440"/>
            <a:ext cx="591195" cy="466842"/>
            <a:chOff x="3259309" y="2372092"/>
            <a:chExt cx="603136" cy="476270"/>
          </a:xfrm>
        </p:grpSpPr>
        <p:sp>
          <p:nvSpPr>
            <p:cNvPr id="537" name="Rectangle 536">
              <a:extLst>
                <a:ext uri="{FF2B5EF4-FFF2-40B4-BE49-F238E27FC236}">
                  <a16:creationId xmlns:a16="http://schemas.microsoft.com/office/drawing/2014/main" id="{1E532B78-270A-4D5F-A5CC-D31C9A7EF0B5}"/>
                </a:ext>
              </a:extLst>
            </p:cNvPr>
            <p:cNvSpPr/>
            <p:nvPr/>
          </p:nvSpPr>
          <p:spPr>
            <a:xfrm>
              <a:off x="3259309" y="2372092"/>
              <a:ext cx="603136" cy="230865"/>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Denver</a:t>
              </a:r>
            </a:p>
          </p:txBody>
        </p:sp>
        <p:sp>
          <p:nvSpPr>
            <p:cNvPr id="538" name="Oval 537">
              <a:extLst>
                <a:ext uri="{FF2B5EF4-FFF2-40B4-BE49-F238E27FC236}">
                  <a16:creationId xmlns:a16="http://schemas.microsoft.com/office/drawing/2014/main" id="{EBC1CBE1-C2DB-4BB2-9F8D-7EF914E26D26}"/>
                </a:ext>
              </a:extLst>
            </p:cNvPr>
            <p:cNvSpPr/>
            <p:nvPr/>
          </p:nvSpPr>
          <p:spPr bwMode="auto">
            <a:xfrm>
              <a:off x="3484699" y="261976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179364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B79618C-2FC2-423E-A954-F206420E27E1}"/>
              </a:ext>
            </a:extLst>
          </p:cNvPr>
          <p:cNvGrpSpPr/>
          <p:nvPr/>
        </p:nvGrpSpPr>
        <p:grpSpPr>
          <a:xfrm>
            <a:off x="-764894" y="884462"/>
            <a:ext cx="9858577" cy="5683583"/>
            <a:chOff x="-727074" y="901700"/>
            <a:chExt cx="10056262" cy="5797551"/>
          </a:xfrm>
        </p:grpSpPr>
        <p:sp>
          <p:nvSpPr>
            <p:cNvPr id="14" name="Freeform 5">
              <a:extLst>
                <a:ext uri="{FF2B5EF4-FFF2-40B4-BE49-F238E27FC236}">
                  <a16:creationId xmlns:a16="http://schemas.microsoft.com/office/drawing/2014/main" id="{7F28746D-C941-4D67-993B-18098D9D465C}"/>
                </a:ext>
              </a:extLst>
            </p:cNvPr>
            <p:cNvSpPr>
              <a:spLocks noEditPoints="1"/>
            </p:cNvSpPr>
            <p:nvPr/>
          </p:nvSpPr>
          <p:spPr bwMode="auto">
            <a:xfrm>
              <a:off x="-727074" y="901700"/>
              <a:ext cx="9863594" cy="5797551"/>
            </a:xfrm>
            <a:custGeom>
              <a:avLst/>
              <a:gdLst>
                <a:gd name="T0" fmla="*/ 1795 w 3036"/>
                <a:gd name="T1" fmla="*/ 987 h 1784"/>
                <a:gd name="T2" fmla="*/ 1314 w 3036"/>
                <a:gd name="T3" fmla="*/ 1106 h 1784"/>
                <a:gd name="T4" fmla="*/ 1615 w 3036"/>
                <a:gd name="T5" fmla="*/ 808 h 1784"/>
                <a:gd name="T6" fmla="*/ 1528 w 3036"/>
                <a:gd name="T7" fmla="*/ 594 h 1784"/>
                <a:gd name="T8" fmla="*/ 1531 w 3036"/>
                <a:gd name="T9" fmla="*/ 429 h 1784"/>
                <a:gd name="T10" fmla="*/ 1798 w 3036"/>
                <a:gd name="T11" fmla="*/ 392 h 1784"/>
                <a:gd name="T12" fmla="*/ 1982 w 3036"/>
                <a:gd name="T13" fmla="*/ 255 h 1784"/>
                <a:gd name="T14" fmla="*/ 2399 w 3036"/>
                <a:gd name="T15" fmla="*/ 178 h 1784"/>
                <a:gd name="T16" fmla="*/ 2754 w 3036"/>
                <a:gd name="T17" fmla="*/ 379 h 1784"/>
                <a:gd name="T18" fmla="*/ 2681 w 3036"/>
                <a:gd name="T19" fmla="*/ 643 h 1784"/>
                <a:gd name="T20" fmla="*/ 2407 w 3036"/>
                <a:gd name="T21" fmla="*/ 998 h 1784"/>
                <a:gd name="T22" fmla="*/ 2165 w 3036"/>
                <a:gd name="T23" fmla="*/ 149 h 1784"/>
                <a:gd name="T24" fmla="*/ 1712 w 3036"/>
                <a:gd name="T25" fmla="*/ 1250 h 1784"/>
                <a:gd name="T26" fmla="*/ 1760 w 3036"/>
                <a:gd name="T27" fmla="*/ 701 h 1784"/>
                <a:gd name="T28" fmla="*/ 2067 w 3036"/>
                <a:gd name="T29" fmla="*/ 704 h 1784"/>
                <a:gd name="T30" fmla="*/ 1104 w 3036"/>
                <a:gd name="T31" fmla="*/ 1273 h 1784"/>
                <a:gd name="T32" fmla="*/ 821 w 3036"/>
                <a:gd name="T33" fmla="*/ 1764 h 1784"/>
                <a:gd name="T34" fmla="*/ 693 w 3036"/>
                <a:gd name="T35" fmla="*/ 1103 h 1784"/>
                <a:gd name="T36" fmla="*/ 332 w 3036"/>
                <a:gd name="T37" fmla="*/ 525 h 1784"/>
                <a:gd name="T38" fmla="*/ 129 w 3036"/>
                <a:gd name="T39" fmla="*/ 453 h 1784"/>
                <a:gd name="T40" fmla="*/ 382 w 3036"/>
                <a:gd name="T41" fmla="*/ 208 h 1784"/>
                <a:gd name="T42" fmla="*/ 749 w 3036"/>
                <a:gd name="T43" fmla="*/ 274 h 1784"/>
                <a:gd name="T44" fmla="*/ 941 w 3036"/>
                <a:gd name="T45" fmla="*/ 355 h 1784"/>
                <a:gd name="T46" fmla="*/ 820 w 3036"/>
                <a:gd name="T47" fmla="*/ 368 h 1784"/>
                <a:gd name="T48" fmla="*/ 935 w 3036"/>
                <a:gd name="T49" fmla="*/ 588 h 1784"/>
                <a:gd name="T50" fmla="*/ 689 w 3036"/>
                <a:gd name="T51" fmla="*/ 927 h 1784"/>
                <a:gd name="T52" fmla="*/ 1069 w 3036"/>
                <a:gd name="T53" fmla="*/ 1209 h 1784"/>
                <a:gd name="T54" fmla="*/ 703 w 3036"/>
                <a:gd name="T55" fmla="*/ 594 h 1784"/>
                <a:gd name="T56" fmla="*/ 617 w 3036"/>
                <a:gd name="T57" fmla="*/ 570 h 1784"/>
                <a:gd name="T58" fmla="*/ 323 w 3036"/>
                <a:gd name="T59" fmla="*/ 480 h 1784"/>
                <a:gd name="T60" fmla="*/ 516 w 3036"/>
                <a:gd name="T61" fmla="*/ 369 h 1784"/>
                <a:gd name="T62" fmla="*/ 847 w 3036"/>
                <a:gd name="T63" fmla="*/ 1768 h 1784"/>
                <a:gd name="T64" fmla="*/ 1027 w 3036"/>
                <a:gd name="T65" fmla="*/ 411 h 1784"/>
                <a:gd name="T66" fmla="*/ 1043 w 3036"/>
                <a:gd name="T67" fmla="*/ 117 h 1784"/>
                <a:gd name="T68" fmla="*/ 1329 w 3036"/>
                <a:gd name="T69" fmla="*/ 104 h 1784"/>
                <a:gd name="T70" fmla="*/ 1037 w 3036"/>
                <a:gd name="T71" fmla="*/ 311 h 1784"/>
                <a:gd name="T72" fmla="*/ 2652 w 3036"/>
                <a:gd name="T73" fmla="*/ 1550 h 1784"/>
                <a:gd name="T74" fmla="*/ 1001 w 3036"/>
                <a:gd name="T75" fmla="*/ 10 h 1784"/>
                <a:gd name="T76" fmla="*/ 921 w 3036"/>
                <a:gd name="T77" fmla="*/ 119 h 1784"/>
                <a:gd name="T78" fmla="*/ 711 w 3036"/>
                <a:gd name="T79" fmla="*/ 220 h 1784"/>
                <a:gd name="T80" fmla="*/ 1825 w 3036"/>
                <a:gd name="T81" fmla="*/ 1384 h 1784"/>
                <a:gd name="T82" fmla="*/ 2630 w 3036"/>
                <a:gd name="T83" fmla="*/ 818 h 1784"/>
                <a:gd name="T84" fmla="*/ 579 w 3036"/>
                <a:gd name="T85" fmla="*/ 220 h 1784"/>
                <a:gd name="T86" fmla="*/ 1541 w 3036"/>
                <a:gd name="T87" fmla="*/ 215 h 1784"/>
                <a:gd name="T88" fmla="*/ 725 w 3036"/>
                <a:gd name="T89" fmla="*/ 125 h 1784"/>
                <a:gd name="T90" fmla="*/ 3016 w 3036"/>
                <a:gd name="T91" fmla="*/ 1622 h 1784"/>
                <a:gd name="T92" fmla="*/ 2545 w 3036"/>
                <a:gd name="T93" fmla="*/ 1226 h 1784"/>
                <a:gd name="T94" fmla="*/ 1562 w 3036"/>
                <a:gd name="T95" fmla="*/ 175 h 1784"/>
                <a:gd name="T96" fmla="*/ 794 w 3036"/>
                <a:gd name="T97" fmla="*/ 81 h 1784"/>
                <a:gd name="T98" fmla="*/ 2048 w 3036"/>
                <a:gd name="T99" fmla="*/ 80 h 1784"/>
                <a:gd name="T100" fmla="*/ 1745 w 3036"/>
                <a:gd name="T101" fmla="*/ 99 h 1784"/>
                <a:gd name="T102" fmla="*/ 2591 w 3036"/>
                <a:gd name="T103" fmla="*/ 1069 h 1784"/>
                <a:gd name="T104" fmla="*/ 649 w 3036"/>
                <a:gd name="T105" fmla="*/ 141 h 1784"/>
                <a:gd name="T106" fmla="*/ 29 w 3036"/>
                <a:gd name="T107" fmla="*/ 494 h 1784"/>
                <a:gd name="T108" fmla="*/ 154 w 3036"/>
                <a:gd name="T109" fmla="*/ 450 h 1784"/>
                <a:gd name="T110" fmla="*/ 1742 w 3036"/>
                <a:gd name="T111" fmla="*/ 124 h 1784"/>
                <a:gd name="T112" fmla="*/ 2582 w 3036"/>
                <a:gd name="T113" fmla="*/ 1087 h 1784"/>
                <a:gd name="T114" fmla="*/ 1321 w 3036"/>
                <a:gd name="T115" fmla="*/ 177 h 1784"/>
                <a:gd name="T116" fmla="*/ 791 w 3036"/>
                <a:gd name="T117" fmla="*/ 1653 h 1784"/>
                <a:gd name="T118" fmla="*/ 875 w 3036"/>
                <a:gd name="T119" fmla="*/ 472 h 1784"/>
                <a:gd name="T120" fmla="*/ 2337 w 3036"/>
                <a:gd name="T121" fmla="*/ 136 h 1784"/>
                <a:gd name="T122" fmla="*/ 2551 w 3036"/>
                <a:gd name="T123" fmla="*/ 1243 h 1784"/>
                <a:gd name="T124" fmla="*/ 2889 w 3036"/>
                <a:gd name="T125" fmla="*/ 1246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6" h="1784">
                  <a:moveTo>
                    <a:pt x="2399" y="1172"/>
                  </a:moveTo>
                  <a:cubicBezTo>
                    <a:pt x="2399" y="1172"/>
                    <a:pt x="2399" y="1172"/>
                    <a:pt x="2399" y="1172"/>
                  </a:cubicBezTo>
                  <a:cubicBezTo>
                    <a:pt x="2400" y="1172"/>
                    <a:pt x="2400" y="1172"/>
                    <a:pt x="2400" y="1172"/>
                  </a:cubicBezTo>
                  <a:cubicBezTo>
                    <a:pt x="2400" y="1172"/>
                    <a:pt x="2399" y="1172"/>
                    <a:pt x="2399" y="1172"/>
                  </a:cubicBezTo>
                  <a:close/>
                  <a:moveTo>
                    <a:pt x="2319" y="1024"/>
                  </a:moveTo>
                  <a:cubicBezTo>
                    <a:pt x="2316" y="1027"/>
                    <a:pt x="2312" y="1027"/>
                    <a:pt x="2308" y="1027"/>
                  </a:cubicBezTo>
                  <a:cubicBezTo>
                    <a:pt x="2306" y="1027"/>
                    <a:pt x="2304" y="1025"/>
                    <a:pt x="2304" y="1023"/>
                  </a:cubicBezTo>
                  <a:cubicBezTo>
                    <a:pt x="2304" y="1021"/>
                    <a:pt x="2304" y="1019"/>
                    <a:pt x="2304" y="1018"/>
                  </a:cubicBezTo>
                  <a:cubicBezTo>
                    <a:pt x="2306" y="1012"/>
                    <a:pt x="2305" y="1008"/>
                    <a:pt x="2302" y="1003"/>
                  </a:cubicBezTo>
                  <a:cubicBezTo>
                    <a:pt x="2302" y="1002"/>
                    <a:pt x="2302" y="1002"/>
                    <a:pt x="2302" y="1002"/>
                  </a:cubicBezTo>
                  <a:cubicBezTo>
                    <a:pt x="2301" y="999"/>
                    <a:pt x="2299" y="998"/>
                    <a:pt x="2297" y="997"/>
                  </a:cubicBezTo>
                  <a:cubicBezTo>
                    <a:pt x="2294" y="996"/>
                    <a:pt x="2293" y="995"/>
                    <a:pt x="2294" y="991"/>
                  </a:cubicBezTo>
                  <a:cubicBezTo>
                    <a:pt x="2294" y="989"/>
                    <a:pt x="2294" y="987"/>
                    <a:pt x="2292" y="987"/>
                  </a:cubicBezTo>
                  <a:cubicBezTo>
                    <a:pt x="2291" y="986"/>
                    <a:pt x="2291" y="986"/>
                    <a:pt x="2289" y="985"/>
                  </a:cubicBezTo>
                  <a:cubicBezTo>
                    <a:pt x="2282" y="982"/>
                    <a:pt x="2278" y="975"/>
                    <a:pt x="2276" y="968"/>
                  </a:cubicBezTo>
                  <a:cubicBezTo>
                    <a:pt x="2275" y="966"/>
                    <a:pt x="2274" y="964"/>
                    <a:pt x="2274" y="962"/>
                  </a:cubicBezTo>
                  <a:cubicBezTo>
                    <a:pt x="2274" y="961"/>
                    <a:pt x="2272" y="961"/>
                    <a:pt x="2272" y="961"/>
                  </a:cubicBezTo>
                  <a:cubicBezTo>
                    <a:pt x="2270" y="963"/>
                    <a:pt x="2267" y="963"/>
                    <a:pt x="2264" y="964"/>
                  </a:cubicBezTo>
                  <a:cubicBezTo>
                    <a:pt x="2258" y="969"/>
                    <a:pt x="2252" y="970"/>
                    <a:pt x="2245" y="970"/>
                  </a:cubicBezTo>
                  <a:cubicBezTo>
                    <a:pt x="2242" y="969"/>
                    <a:pt x="2239" y="970"/>
                    <a:pt x="2236" y="971"/>
                  </a:cubicBezTo>
                  <a:cubicBezTo>
                    <a:pt x="2235" y="972"/>
                    <a:pt x="2233" y="974"/>
                    <a:pt x="2233" y="976"/>
                  </a:cubicBezTo>
                  <a:cubicBezTo>
                    <a:pt x="2233" y="983"/>
                    <a:pt x="2229" y="987"/>
                    <a:pt x="2222" y="990"/>
                  </a:cubicBezTo>
                  <a:cubicBezTo>
                    <a:pt x="2221" y="991"/>
                    <a:pt x="2219" y="991"/>
                    <a:pt x="2218" y="993"/>
                  </a:cubicBezTo>
                  <a:cubicBezTo>
                    <a:pt x="2216" y="995"/>
                    <a:pt x="2214" y="997"/>
                    <a:pt x="2213" y="999"/>
                  </a:cubicBezTo>
                  <a:cubicBezTo>
                    <a:pt x="2212" y="1002"/>
                    <a:pt x="2211" y="1003"/>
                    <a:pt x="2209" y="1005"/>
                  </a:cubicBezTo>
                  <a:cubicBezTo>
                    <a:pt x="2205" y="1008"/>
                    <a:pt x="2202" y="1012"/>
                    <a:pt x="2197" y="1015"/>
                  </a:cubicBezTo>
                  <a:cubicBezTo>
                    <a:pt x="2195" y="1016"/>
                    <a:pt x="2195" y="1018"/>
                    <a:pt x="2194" y="1020"/>
                  </a:cubicBezTo>
                  <a:cubicBezTo>
                    <a:pt x="2194" y="1021"/>
                    <a:pt x="2193" y="1022"/>
                    <a:pt x="2192" y="1023"/>
                  </a:cubicBezTo>
                  <a:cubicBezTo>
                    <a:pt x="2188" y="1024"/>
                    <a:pt x="2185" y="1025"/>
                    <a:pt x="2183" y="1028"/>
                  </a:cubicBezTo>
                  <a:cubicBezTo>
                    <a:pt x="2183" y="1029"/>
                    <a:pt x="2181" y="1029"/>
                    <a:pt x="2180" y="1030"/>
                  </a:cubicBezTo>
                  <a:cubicBezTo>
                    <a:pt x="2178" y="1030"/>
                    <a:pt x="2176" y="1032"/>
                    <a:pt x="2176" y="1034"/>
                  </a:cubicBezTo>
                  <a:cubicBezTo>
                    <a:pt x="2176" y="1038"/>
                    <a:pt x="2176" y="1042"/>
                    <a:pt x="2176" y="1046"/>
                  </a:cubicBezTo>
                  <a:cubicBezTo>
                    <a:pt x="2177" y="1048"/>
                    <a:pt x="2177" y="1050"/>
                    <a:pt x="2177" y="1052"/>
                  </a:cubicBezTo>
                  <a:cubicBezTo>
                    <a:pt x="2179" y="1055"/>
                    <a:pt x="2178" y="1058"/>
                    <a:pt x="2177" y="1062"/>
                  </a:cubicBezTo>
                  <a:cubicBezTo>
                    <a:pt x="2177" y="1063"/>
                    <a:pt x="2176" y="1064"/>
                    <a:pt x="2175" y="1066"/>
                  </a:cubicBezTo>
                  <a:cubicBezTo>
                    <a:pt x="2175" y="1068"/>
                    <a:pt x="2174" y="1070"/>
                    <a:pt x="2175" y="1072"/>
                  </a:cubicBezTo>
                  <a:cubicBezTo>
                    <a:pt x="2175" y="1074"/>
                    <a:pt x="2175" y="1076"/>
                    <a:pt x="2176" y="1078"/>
                  </a:cubicBezTo>
                  <a:cubicBezTo>
                    <a:pt x="2176" y="1080"/>
                    <a:pt x="2175" y="1082"/>
                    <a:pt x="2174" y="1083"/>
                  </a:cubicBezTo>
                  <a:cubicBezTo>
                    <a:pt x="2171" y="1084"/>
                    <a:pt x="2169" y="1086"/>
                    <a:pt x="2168" y="1089"/>
                  </a:cubicBezTo>
                  <a:cubicBezTo>
                    <a:pt x="2167" y="1092"/>
                    <a:pt x="2166" y="1094"/>
                    <a:pt x="2164" y="1094"/>
                  </a:cubicBezTo>
                  <a:cubicBezTo>
                    <a:pt x="2162" y="1095"/>
                    <a:pt x="2161" y="1097"/>
                    <a:pt x="2160" y="1098"/>
                  </a:cubicBezTo>
                  <a:cubicBezTo>
                    <a:pt x="2159" y="1099"/>
                    <a:pt x="2159" y="1100"/>
                    <a:pt x="2158" y="1101"/>
                  </a:cubicBezTo>
                  <a:cubicBezTo>
                    <a:pt x="2156" y="1104"/>
                    <a:pt x="2152" y="1104"/>
                    <a:pt x="2149" y="1102"/>
                  </a:cubicBezTo>
                  <a:cubicBezTo>
                    <a:pt x="2148" y="1101"/>
                    <a:pt x="2147" y="1100"/>
                    <a:pt x="2146" y="1099"/>
                  </a:cubicBezTo>
                  <a:cubicBezTo>
                    <a:pt x="2144" y="1096"/>
                    <a:pt x="2142" y="1094"/>
                    <a:pt x="2142" y="1090"/>
                  </a:cubicBezTo>
                  <a:cubicBezTo>
                    <a:pt x="2141" y="1084"/>
                    <a:pt x="2138" y="1079"/>
                    <a:pt x="2136" y="1074"/>
                  </a:cubicBezTo>
                  <a:cubicBezTo>
                    <a:pt x="2135" y="1072"/>
                    <a:pt x="2134" y="1070"/>
                    <a:pt x="2132" y="1068"/>
                  </a:cubicBezTo>
                  <a:cubicBezTo>
                    <a:pt x="2128" y="1064"/>
                    <a:pt x="2126" y="1060"/>
                    <a:pt x="2125" y="1056"/>
                  </a:cubicBezTo>
                  <a:cubicBezTo>
                    <a:pt x="2125" y="1054"/>
                    <a:pt x="2124" y="1052"/>
                    <a:pt x="2123" y="1050"/>
                  </a:cubicBezTo>
                  <a:cubicBezTo>
                    <a:pt x="2121" y="1045"/>
                    <a:pt x="2120" y="1041"/>
                    <a:pt x="2117" y="1037"/>
                  </a:cubicBezTo>
                  <a:cubicBezTo>
                    <a:pt x="2115" y="1034"/>
                    <a:pt x="2114" y="1031"/>
                    <a:pt x="2112" y="1028"/>
                  </a:cubicBezTo>
                  <a:cubicBezTo>
                    <a:pt x="2111" y="1027"/>
                    <a:pt x="2111" y="1026"/>
                    <a:pt x="2111" y="1025"/>
                  </a:cubicBezTo>
                  <a:cubicBezTo>
                    <a:pt x="2110" y="1019"/>
                    <a:pt x="2107" y="1014"/>
                    <a:pt x="2106" y="1009"/>
                  </a:cubicBezTo>
                  <a:cubicBezTo>
                    <a:pt x="2104" y="1003"/>
                    <a:pt x="2103" y="997"/>
                    <a:pt x="2102" y="992"/>
                  </a:cubicBezTo>
                  <a:cubicBezTo>
                    <a:pt x="2101" y="990"/>
                    <a:pt x="2101" y="988"/>
                    <a:pt x="2101" y="986"/>
                  </a:cubicBezTo>
                  <a:cubicBezTo>
                    <a:pt x="2101" y="981"/>
                    <a:pt x="2099" y="976"/>
                    <a:pt x="2098" y="971"/>
                  </a:cubicBezTo>
                  <a:cubicBezTo>
                    <a:pt x="2098" y="970"/>
                    <a:pt x="2097" y="970"/>
                    <a:pt x="2097" y="970"/>
                  </a:cubicBezTo>
                  <a:cubicBezTo>
                    <a:pt x="2097" y="970"/>
                    <a:pt x="2097" y="970"/>
                    <a:pt x="2097" y="970"/>
                  </a:cubicBezTo>
                  <a:cubicBezTo>
                    <a:pt x="2097" y="970"/>
                    <a:pt x="2097" y="970"/>
                    <a:pt x="2097" y="970"/>
                  </a:cubicBezTo>
                  <a:cubicBezTo>
                    <a:pt x="2097" y="970"/>
                    <a:pt x="2097" y="970"/>
                    <a:pt x="2097" y="970"/>
                  </a:cubicBezTo>
                  <a:cubicBezTo>
                    <a:pt x="2097" y="970"/>
                    <a:pt x="2097" y="970"/>
                    <a:pt x="2097" y="970"/>
                  </a:cubicBezTo>
                  <a:cubicBezTo>
                    <a:pt x="2097" y="973"/>
                    <a:pt x="2094" y="976"/>
                    <a:pt x="2092" y="978"/>
                  </a:cubicBezTo>
                  <a:cubicBezTo>
                    <a:pt x="2084" y="983"/>
                    <a:pt x="2081" y="983"/>
                    <a:pt x="2075" y="977"/>
                  </a:cubicBezTo>
                  <a:cubicBezTo>
                    <a:pt x="2072" y="973"/>
                    <a:pt x="2068" y="970"/>
                    <a:pt x="2065" y="966"/>
                  </a:cubicBezTo>
                  <a:cubicBezTo>
                    <a:pt x="2064" y="966"/>
                    <a:pt x="2064" y="965"/>
                    <a:pt x="2065" y="964"/>
                  </a:cubicBezTo>
                  <a:cubicBezTo>
                    <a:pt x="2065" y="964"/>
                    <a:pt x="2066" y="963"/>
                    <a:pt x="2067" y="964"/>
                  </a:cubicBezTo>
                  <a:cubicBezTo>
                    <a:pt x="2070" y="965"/>
                    <a:pt x="2072" y="963"/>
                    <a:pt x="2074" y="961"/>
                  </a:cubicBezTo>
                  <a:cubicBezTo>
                    <a:pt x="2074" y="961"/>
                    <a:pt x="2074" y="961"/>
                    <a:pt x="2074" y="961"/>
                  </a:cubicBezTo>
                  <a:cubicBezTo>
                    <a:pt x="2075" y="960"/>
                    <a:pt x="2075" y="960"/>
                    <a:pt x="2075" y="960"/>
                  </a:cubicBezTo>
                  <a:cubicBezTo>
                    <a:pt x="2074" y="961"/>
                    <a:pt x="2074" y="961"/>
                    <a:pt x="2074" y="961"/>
                  </a:cubicBezTo>
                  <a:cubicBezTo>
                    <a:pt x="2074" y="961"/>
                    <a:pt x="2074" y="961"/>
                    <a:pt x="2074" y="961"/>
                  </a:cubicBezTo>
                  <a:cubicBezTo>
                    <a:pt x="2073" y="961"/>
                    <a:pt x="2072" y="961"/>
                    <a:pt x="2071" y="961"/>
                  </a:cubicBezTo>
                  <a:cubicBezTo>
                    <a:pt x="2066" y="961"/>
                    <a:pt x="2062" y="959"/>
                    <a:pt x="2059" y="955"/>
                  </a:cubicBezTo>
                  <a:cubicBezTo>
                    <a:pt x="2057" y="953"/>
                    <a:pt x="2055" y="951"/>
                    <a:pt x="2053" y="951"/>
                  </a:cubicBezTo>
                  <a:cubicBezTo>
                    <a:pt x="2049" y="950"/>
                    <a:pt x="2047" y="948"/>
                    <a:pt x="2046" y="944"/>
                  </a:cubicBezTo>
                  <a:cubicBezTo>
                    <a:pt x="2045" y="942"/>
                    <a:pt x="2044" y="941"/>
                    <a:pt x="2042" y="940"/>
                  </a:cubicBezTo>
                  <a:cubicBezTo>
                    <a:pt x="2041" y="939"/>
                    <a:pt x="2040" y="938"/>
                    <a:pt x="2039" y="937"/>
                  </a:cubicBezTo>
                  <a:cubicBezTo>
                    <a:pt x="2039" y="935"/>
                    <a:pt x="2037" y="935"/>
                    <a:pt x="2036" y="935"/>
                  </a:cubicBezTo>
                  <a:cubicBezTo>
                    <a:pt x="2032" y="934"/>
                    <a:pt x="2027" y="934"/>
                    <a:pt x="2023" y="936"/>
                  </a:cubicBezTo>
                  <a:cubicBezTo>
                    <a:pt x="2021" y="936"/>
                    <a:pt x="2020" y="937"/>
                    <a:pt x="2018" y="936"/>
                  </a:cubicBezTo>
                  <a:cubicBezTo>
                    <a:pt x="2012" y="935"/>
                    <a:pt x="2006" y="937"/>
                    <a:pt x="1999" y="938"/>
                  </a:cubicBezTo>
                  <a:cubicBezTo>
                    <a:pt x="1996" y="938"/>
                    <a:pt x="1992" y="938"/>
                    <a:pt x="1988" y="937"/>
                  </a:cubicBezTo>
                  <a:cubicBezTo>
                    <a:pt x="1978" y="935"/>
                    <a:pt x="1968" y="933"/>
                    <a:pt x="1957" y="932"/>
                  </a:cubicBezTo>
                  <a:cubicBezTo>
                    <a:pt x="1955" y="932"/>
                    <a:pt x="1953" y="931"/>
                    <a:pt x="1952" y="929"/>
                  </a:cubicBezTo>
                  <a:cubicBezTo>
                    <a:pt x="1951" y="927"/>
                    <a:pt x="1950" y="924"/>
                    <a:pt x="1949" y="922"/>
                  </a:cubicBezTo>
                  <a:cubicBezTo>
                    <a:pt x="1947" y="919"/>
                    <a:pt x="1944" y="918"/>
                    <a:pt x="1941" y="919"/>
                  </a:cubicBezTo>
                  <a:cubicBezTo>
                    <a:pt x="1938" y="920"/>
                    <a:pt x="1936" y="922"/>
                    <a:pt x="1933" y="923"/>
                  </a:cubicBezTo>
                  <a:cubicBezTo>
                    <a:pt x="1931" y="924"/>
                    <a:pt x="1929" y="924"/>
                    <a:pt x="1927" y="924"/>
                  </a:cubicBezTo>
                  <a:cubicBezTo>
                    <a:pt x="1923" y="923"/>
                    <a:pt x="1918" y="922"/>
                    <a:pt x="1914" y="919"/>
                  </a:cubicBezTo>
                  <a:cubicBezTo>
                    <a:pt x="1912" y="918"/>
                    <a:pt x="1910" y="917"/>
                    <a:pt x="1909" y="916"/>
                  </a:cubicBezTo>
                  <a:cubicBezTo>
                    <a:pt x="1908" y="914"/>
                    <a:pt x="1906" y="913"/>
                    <a:pt x="1903" y="912"/>
                  </a:cubicBezTo>
                  <a:cubicBezTo>
                    <a:pt x="1902" y="912"/>
                    <a:pt x="1901" y="912"/>
                    <a:pt x="1900" y="911"/>
                  </a:cubicBezTo>
                  <a:cubicBezTo>
                    <a:pt x="1897" y="911"/>
                    <a:pt x="1896" y="910"/>
                    <a:pt x="1894" y="908"/>
                  </a:cubicBezTo>
                  <a:cubicBezTo>
                    <a:pt x="1892" y="903"/>
                    <a:pt x="1889" y="899"/>
                    <a:pt x="1886" y="894"/>
                  </a:cubicBezTo>
                  <a:cubicBezTo>
                    <a:pt x="1885" y="893"/>
                    <a:pt x="1884" y="891"/>
                    <a:pt x="1883" y="890"/>
                  </a:cubicBezTo>
                  <a:cubicBezTo>
                    <a:pt x="1881" y="889"/>
                    <a:pt x="1878" y="889"/>
                    <a:pt x="1876" y="889"/>
                  </a:cubicBezTo>
                  <a:cubicBezTo>
                    <a:pt x="1874" y="889"/>
                    <a:pt x="1872" y="889"/>
                    <a:pt x="1870" y="889"/>
                  </a:cubicBezTo>
                  <a:cubicBezTo>
                    <a:pt x="1869" y="889"/>
                    <a:pt x="1868" y="890"/>
                    <a:pt x="1868" y="891"/>
                  </a:cubicBezTo>
                  <a:cubicBezTo>
                    <a:pt x="1867" y="892"/>
                    <a:pt x="1867" y="894"/>
                    <a:pt x="1867" y="895"/>
                  </a:cubicBezTo>
                  <a:cubicBezTo>
                    <a:pt x="1867" y="896"/>
                    <a:pt x="1867" y="898"/>
                    <a:pt x="1867" y="898"/>
                  </a:cubicBezTo>
                  <a:cubicBezTo>
                    <a:pt x="1869" y="902"/>
                    <a:pt x="1871" y="906"/>
                    <a:pt x="1874" y="910"/>
                  </a:cubicBezTo>
                  <a:cubicBezTo>
                    <a:pt x="1874" y="911"/>
                    <a:pt x="1875" y="911"/>
                    <a:pt x="1876" y="912"/>
                  </a:cubicBezTo>
                  <a:cubicBezTo>
                    <a:pt x="1878" y="914"/>
                    <a:pt x="1880" y="916"/>
                    <a:pt x="1882" y="918"/>
                  </a:cubicBezTo>
                  <a:cubicBezTo>
                    <a:pt x="1884" y="920"/>
                    <a:pt x="1886" y="924"/>
                    <a:pt x="1887" y="927"/>
                  </a:cubicBezTo>
                  <a:cubicBezTo>
                    <a:pt x="1887" y="930"/>
                    <a:pt x="1888" y="932"/>
                    <a:pt x="1889" y="933"/>
                  </a:cubicBezTo>
                  <a:cubicBezTo>
                    <a:pt x="1891" y="935"/>
                    <a:pt x="1892" y="935"/>
                    <a:pt x="1893" y="933"/>
                  </a:cubicBezTo>
                  <a:cubicBezTo>
                    <a:pt x="1894" y="932"/>
                    <a:pt x="1894" y="931"/>
                    <a:pt x="1895" y="929"/>
                  </a:cubicBezTo>
                  <a:cubicBezTo>
                    <a:pt x="1895" y="929"/>
                    <a:pt x="1896" y="929"/>
                    <a:pt x="1897" y="929"/>
                  </a:cubicBezTo>
                  <a:cubicBezTo>
                    <a:pt x="1897" y="929"/>
                    <a:pt x="1898" y="929"/>
                    <a:pt x="1898" y="930"/>
                  </a:cubicBezTo>
                  <a:cubicBezTo>
                    <a:pt x="1899" y="930"/>
                    <a:pt x="1899" y="931"/>
                    <a:pt x="1899" y="932"/>
                  </a:cubicBezTo>
                  <a:cubicBezTo>
                    <a:pt x="1900" y="936"/>
                    <a:pt x="1900" y="939"/>
                    <a:pt x="1900" y="943"/>
                  </a:cubicBezTo>
                  <a:cubicBezTo>
                    <a:pt x="1900" y="945"/>
                    <a:pt x="1901" y="947"/>
                    <a:pt x="1903" y="948"/>
                  </a:cubicBezTo>
                  <a:cubicBezTo>
                    <a:pt x="1904" y="949"/>
                    <a:pt x="1906" y="950"/>
                    <a:pt x="1907" y="949"/>
                  </a:cubicBezTo>
                  <a:cubicBezTo>
                    <a:pt x="1910" y="948"/>
                    <a:pt x="1914" y="948"/>
                    <a:pt x="1918" y="948"/>
                  </a:cubicBezTo>
                  <a:cubicBezTo>
                    <a:pt x="1923" y="948"/>
                    <a:pt x="1926" y="946"/>
                    <a:pt x="1929" y="942"/>
                  </a:cubicBezTo>
                  <a:cubicBezTo>
                    <a:pt x="1933" y="936"/>
                    <a:pt x="1937" y="932"/>
                    <a:pt x="1942" y="927"/>
                  </a:cubicBezTo>
                  <a:cubicBezTo>
                    <a:pt x="1942" y="927"/>
                    <a:pt x="1943" y="927"/>
                    <a:pt x="1944" y="927"/>
                  </a:cubicBezTo>
                  <a:cubicBezTo>
                    <a:pt x="1944" y="927"/>
                    <a:pt x="1944" y="927"/>
                    <a:pt x="1944" y="928"/>
                  </a:cubicBezTo>
                  <a:cubicBezTo>
                    <a:pt x="1945" y="931"/>
                    <a:pt x="1945" y="935"/>
                    <a:pt x="1946" y="938"/>
                  </a:cubicBezTo>
                  <a:cubicBezTo>
                    <a:pt x="1946" y="942"/>
                    <a:pt x="1948" y="945"/>
                    <a:pt x="1951" y="948"/>
                  </a:cubicBezTo>
                  <a:cubicBezTo>
                    <a:pt x="1952" y="949"/>
                    <a:pt x="1954" y="950"/>
                    <a:pt x="1956" y="950"/>
                  </a:cubicBezTo>
                  <a:cubicBezTo>
                    <a:pt x="1959" y="951"/>
                    <a:pt x="1962" y="951"/>
                    <a:pt x="1965" y="952"/>
                  </a:cubicBezTo>
                  <a:cubicBezTo>
                    <a:pt x="1967" y="952"/>
                    <a:pt x="1969" y="953"/>
                    <a:pt x="1970" y="955"/>
                  </a:cubicBezTo>
                  <a:cubicBezTo>
                    <a:pt x="1972" y="958"/>
                    <a:pt x="1974" y="960"/>
                    <a:pt x="1976" y="962"/>
                  </a:cubicBezTo>
                  <a:cubicBezTo>
                    <a:pt x="1979" y="966"/>
                    <a:pt x="1980" y="967"/>
                    <a:pt x="1978" y="971"/>
                  </a:cubicBezTo>
                  <a:cubicBezTo>
                    <a:pt x="1975" y="977"/>
                    <a:pt x="1972" y="982"/>
                    <a:pt x="1966" y="986"/>
                  </a:cubicBezTo>
                  <a:cubicBezTo>
                    <a:pt x="1964" y="987"/>
                    <a:pt x="1964" y="989"/>
                    <a:pt x="1963" y="991"/>
                  </a:cubicBezTo>
                  <a:cubicBezTo>
                    <a:pt x="1963" y="993"/>
                    <a:pt x="1963" y="995"/>
                    <a:pt x="1963" y="997"/>
                  </a:cubicBezTo>
                  <a:cubicBezTo>
                    <a:pt x="1963" y="998"/>
                    <a:pt x="1962" y="999"/>
                    <a:pt x="1961" y="1000"/>
                  </a:cubicBezTo>
                  <a:cubicBezTo>
                    <a:pt x="1960" y="1001"/>
                    <a:pt x="1958" y="1001"/>
                    <a:pt x="1957" y="1001"/>
                  </a:cubicBezTo>
                  <a:cubicBezTo>
                    <a:pt x="1955" y="1002"/>
                    <a:pt x="1954" y="1003"/>
                    <a:pt x="1953" y="1005"/>
                  </a:cubicBezTo>
                  <a:cubicBezTo>
                    <a:pt x="1952" y="1009"/>
                    <a:pt x="1949" y="1011"/>
                    <a:pt x="1945" y="1011"/>
                  </a:cubicBezTo>
                  <a:cubicBezTo>
                    <a:pt x="1943" y="1012"/>
                    <a:pt x="1942" y="1013"/>
                    <a:pt x="1941" y="1015"/>
                  </a:cubicBezTo>
                  <a:cubicBezTo>
                    <a:pt x="1940" y="1018"/>
                    <a:pt x="1938" y="1020"/>
                    <a:pt x="1935" y="1020"/>
                  </a:cubicBezTo>
                  <a:cubicBezTo>
                    <a:pt x="1930" y="1021"/>
                    <a:pt x="1925" y="1022"/>
                    <a:pt x="1921" y="1024"/>
                  </a:cubicBezTo>
                  <a:cubicBezTo>
                    <a:pt x="1917" y="1025"/>
                    <a:pt x="1915" y="1027"/>
                    <a:pt x="1914" y="1031"/>
                  </a:cubicBezTo>
                  <a:cubicBezTo>
                    <a:pt x="1913" y="1032"/>
                    <a:pt x="1912" y="1033"/>
                    <a:pt x="1911" y="1034"/>
                  </a:cubicBezTo>
                  <a:cubicBezTo>
                    <a:pt x="1908" y="1035"/>
                    <a:pt x="1905" y="1037"/>
                    <a:pt x="1902" y="1038"/>
                  </a:cubicBezTo>
                  <a:cubicBezTo>
                    <a:pt x="1898" y="1039"/>
                    <a:pt x="1894" y="1040"/>
                    <a:pt x="1890" y="1042"/>
                  </a:cubicBezTo>
                  <a:cubicBezTo>
                    <a:pt x="1887" y="1043"/>
                    <a:pt x="1885" y="1043"/>
                    <a:pt x="1883" y="1046"/>
                  </a:cubicBezTo>
                  <a:cubicBezTo>
                    <a:pt x="1882" y="1048"/>
                    <a:pt x="1879" y="1048"/>
                    <a:pt x="1877" y="1049"/>
                  </a:cubicBezTo>
                  <a:cubicBezTo>
                    <a:pt x="1874" y="1049"/>
                    <a:pt x="1872" y="1050"/>
                    <a:pt x="1870" y="1051"/>
                  </a:cubicBezTo>
                  <a:cubicBezTo>
                    <a:pt x="1866" y="1054"/>
                    <a:pt x="1862" y="1055"/>
                    <a:pt x="1858" y="1054"/>
                  </a:cubicBezTo>
                  <a:cubicBezTo>
                    <a:pt x="1855" y="1054"/>
                    <a:pt x="1852" y="1054"/>
                    <a:pt x="1849" y="1057"/>
                  </a:cubicBezTo>
                  <a:cubicBezTo>
                    <a:pt x="1847" y="1060"/>
                    <a:pt x="1845" y="1060"/>
                    <a:pt x="1842" y="1061"/>
                  </a:cubicBezTo>
                  <a:cubicBezTo>
                    <a:pt x="1840" y="1061"/>
                    <a:pt x="1838" y="1061"/>
                    <a:pt x="1837" y="1061"/>
                  </a:cubicBezTo>
                  <a:cubicBezTo>
                    <a:pt x="1835" y="1061"/>
                    <a:pt x="1833" y="1060"/>
                    <a:pt x="1832" y="1058"/>
                  </a:cubicBezTo>
                  <a:cubicBezTo>
                    <a:pt x="1831" y="1056"/>
                    <a:pt x="1830" y="1054"/>
                    <a:pt x="1829" y="1052"/>
                  </a:cubicBezTo>
                  <a:cubicBezTo>
                    <a:pt x="1828" y="1047"/>
                    <a:pt x="1827" y="1041"/>
                    <a:pt x="1824" y="1036"/>
                  </a:cubicBezTo>
                  <a:cubicBezTo>
                    <a:pt x="1823" y="1035"/>
                    <a:pt x="1824" y="1033"/>
                    <a:pt x="1824" y="1032"/>
                  </a:cubicBezTo>
                  <a:cubicBezTo>
                    <a:pt x="1825" y="1027"/>
                    <a:pt x="1823" y="1023"/>
                    <a:pt x="1821" y="1019"/>
                  </a:cubicBezTo>
                  <a:cubicBezTo>
                    <a:pt x="1819" y="1016"/>
                    <a:pt x="1816" y="1013"/>
                    <a:pt x="1814" y="1011"/>
                  </a:cubicBezTo>
                  <a:cubicBezTo>
                    <a:pt x="1811" y="1007"/>
                    <a:pt x="1808" y="1003"/>
                    <a:pt x="1807" y="999"/>
                  </a:cubicBezTo>
                  <a:cubicBezTo>
                    <a:pt x="1806" y="995"/>
                    <a:pt x="1803" y="993"/>
                    <a:pt x="1800" y="990"/>
                  </a:cubicBezTo>
                  <a:cubicBezTo>
                    <a:pt x="1798" y="989"/>
                    <a:pt x="1796" y="988"/>
                    <a:pt x="1795" y="987"/>
                  </a:cubicBezTo>
                  <a:cubicBezTo>
                    <a:pt x="1790" y="983"/>
                    <a:pt x="1787" y="978"/>
                    <a:pt x="1786" y="972"/>
                  </a:cubicBezTo>
                  <a:cubicBezTo>
                    <a:pt x="1786" y="971"/>
                    <a:pt x="1786" y="970"/>
                    <a:pt x="1786" y="969"/>
                  </a:cubicBezTo>
                  <a:cubicBezTo>
                    <a:pt x="1787" y="966"/>
                    <a:pt x="1786" y="964"/>
                    <a:pt x="1785" y="961"/>
                  </a:cubicBezTo>
                  <a:cubicBezTo>
                    <a:pt x="1784" y="960"/>
                    <a:pt x="1783" y="959"/>
                    <a:pt x="1783" y="957"/>
                  </a:cubicBezTo>
                  <a:cubicBezTo>
                    <a:pt x="1781" y="953"/>
                    <a:pt x="1778" y="950"/>
                    <a:pt x="1774" y="948"/>
                  </a:cubicBezTo>
                  <a:cubicBezTo>
                    <a:pt x="1771" y="948"/>
                    <a:pt x="1770" y="946"/>
                    <a:pt x="1769" y="944"/>
                  </a:cubicBezTo>
                  <a:cubicBezTo>
                    <a:pt x="1768" y="940"/>
                    <a:pt x="1767" y="937"/>
                    <a:pt x="1764" y="934"/>
                  </a:cubicBezTo>
                  <a:cubicBezTo>
                    <a:pt x="1760" y="929"/>
                    <a:pt x="1757" y="922"/>
                    <a:pt x="1753" y="917"/>
                  </a:cubicBezTo>
                  <a:cubicBezTo>
                    <a:pt x="1752" y="916"/>
                    <a:pt x="1751" y="915"/>
                    <a:pt x="1750" y="914"/>
                  </a:cubicBezTo>
                  <a:cubicBezTo>
                    <a:pt x="1749" y="912"/>
                    <a:pt x="1748" y="911"/>
                    <a:pt x="1746" y="911"/>
                  </a:cubicBezTo>
                  <a:cubicBezTo>
                    <a:pt x="1744" y="910"/>
                    <a:pt x="1743" y="911"/>
                    <a:pt x="1742" y="912"/>
                  </a:cubicBezTo>
                  <a:cubicBezTo>
                    <a:pt x="1741" y="914"/>
                    <a:pt x="1739" y="913"/>
                    <a:pt x="1738" y="913"/>
                  </a:cubicBezTo>
                  <a:cubicBezTo>
                    <a:pt x="1736" y="913"/>
                    <a:pt x="1735" y="914"/>
                    <a:pt x="1736" y="915"/>
                  </a:cubicBezTo>
                  <a:cubicBezTo>
                    <a:pt x="1736" y="917"/>
                    <a:pt x="1738" y="918"/>
                    <a:pt x="1738" y="920"/>
                  </a:cubicBezTo>
                  <a:cubicBezTo>
                    <a:pt x="1740" y="928"/>
                    <a:pt x="1745" y="935"/>
                    <a:pt x="1749" y="942"/>
                  </a:cubicBezTo>
                  <a:cubicBezTo>
                    <a:pt x="1750" y="943"/>
                    <a:pt x="1751" y="945"/>
                    <a:pt x="1752" y="947"/>
                  </a:cubicBezTo>
                  <a:cubicBezTo>
                    <a:pt x="1754" y="950"/>
                    <a:pt x="1756" y="953"/>
                    <a:pt x="1755" y="957"/>
                  </a:cubicBezTo>
                  <a:cubicBezTo>
                    <a:pt x="1755" y="958"/>
                    <a:pt x="1756" y="959"/>
                    <a:pt x="1756" y="960"/>
                  </a:cubicBezTo>
                  <a:cubicBezTo>
                    <a:pt x="1756" y="961"/>
                    <a:pt x="1757" y="962"/>
                    <a:pt x="1758" y="963"/>
                  </a:cubicBezTo>
                  <a:cubicBezTo>
                    <a:pt x="1759" y="963"/>
                    <a:pt x="1760" y="964"/>
                    <a:pt x="1761" y="964"/>
                  </a:cubicBezTo>
                  <a:cubicBezTo>
                    <a:pt x="1766" y="967"/>
                    <a:pt x="1769" y="971"/>
                    <a:pt x="1771" y="977"/>
                  </a:cubicBezTo>
                  <a:cubicBezTo>
                    <a:pt x="1772" y="984"/>
                    <a:pt x="1774" y="990"/>
                    <a:pt x="1774" y="996"/>
                  </a:cubicBezTo>
                  <a:cubicBezTo>
                    <a:pt x="1774" y="998"/>
                    <a:pt x="1775" y="1000"/>
                    <a:pt x="1777" y="1002"/>
                  </a:cubicBezTo>
                  <a:cubicBezTo>
                    <a:pt x="1779" y="1003"/>
                    <a:pt x="1781" y="1005"/>
                    <a:pt x="1784" y="1007"/>
                  </a:cubicBezTo>
                  <a:cubicBezTo>
                    <a:pt x="1787" y="1009"/>
                    <a:pt x="1789" y="1012"/>
                    <a:pt x="1790" y="1015"/>
                  </a:cubicBezTo>
                  <a:cubicBezTo>
                    <a:pt x="1791" y="1019"/>
                    <a:pt x="1792" y="1022"/>
                    <a:pt x="1793" y="1025"/>
                  </a:cubicBezTo>
                  <a:cubicBezTo>
                    <a:pt x="1794" y="1032"/>
                    <a:pt x="1799" y="1035"/>
                    <a:pt x="1804" y="1038"/>
                  </a:cubicBezTo>
                  <a:cubicBezTo>
                    <a:pt x="1807" y="1039"/>
                    <a:pt x="1810" y="1041"/>
                    <a:pt x="1813" y="1043"/>
                  </a:cubicBezTo>
                  <a:cubicBezTo>
                    <a:pt x="1816" y="1048"/>
                    <a:pt x="1821" y="1051"/>
                    <a:pt x="1824" y="1056"/>
                  </a:cubicBezTo>
                  <a:cubicBezTo>
                    <a:pt x="1825" y="1058"/>
                    <a:pt x="1827" y="1060"/>
                    <a:pt x="1829" y="1061"/>
                  </a:cubicBezTo>
                  <a:cubicBezTo>
                    <a:pt x="1833" y="1064"/>
                    <a:pt x="1833" y="1065"/>
                    <a:pt x="1831" y="1069"/>
                  </a:cubicBezTo>
                  <a:cubicBezTo>
                    <a:pt x="1830" y="1070"/>
                    <a:pt x="1830" y="1071"/>
                    <a:pt x="1831" y="1072"/>
                  </a:cubicBezTo>
                  <a:cubicBezTo>
                    <a:pt x="1834" y="1074"/>
                    <a:pt x="1836" y="1077"/>
                    <a:pt x="1839" y="1080"/>
                  </a:cubicBezTo>
                  <a:cubicBezTo>
                    <a:pt x="1840" y="1080"/>
                    <a:pt x="1841" y="1081"/>
                    <a:pt x="1841" y="1082"/>
                  </a:cubicBezTo>
                  <a:cubicBezTo>
                    <a:pt x="1843" y="1083"/>
                    <a:pt x="1844" y="1083"/>
                    <a:pt x="1846" y="1082"/>
                  </a:cubicBezTo>
                  <a:cubicBezTo>
                    <a:pt x="1847" y="1082"/>
                    <a:pt x="1848" y="1082"/>
                    <a:pt x="1849" y="1081"/>
                  </a:cubicBezTo>
                  <a:cubicBezTo>
                    <a:pt x="1852" y="1079"/>
                    <a:pt x="1856" y="1077"/>
                    <a:pt x="1861" y="1078"/>
                  </a:cubicBezTo>
                  <a:cubicBezTo>
                    <a:pt x="1862" y="1078"/>
                    <a:pt x="1863" y="1078"/>
                    <a:pt x="1864" y="1078"/>
                  </a:cubicBezTo>
                  <a:cubicBezTo>
                    <a:pt x="1871" y="1075"/>
                    <a:pt x="1878" y="1075"/>
                    <a:pt x="1886" y="1073"/>
                  </a:cubicBezTo>
                  <a:cubicBezTo>
                    <a:pt x="1891" y="1073"/>
                    <a:pt x="1896" y="1072"/>
                    <a:pt x="1900" y="1068"/>
                  </a:cubicBezTo>
                  <a:cubicBezTo>
                    <a:pt x="1901" y="1068"/>
                    <a:pt x="1901" y="1068"/>
                    <a:pt x="1901" y="1068"/>
                  </a:cubicBezTo>
                  <a:cubicBezTo>
                    <a:pt x="1903" y="1067"/>
                    <a:pt x="1906" y="1069"/>
                    <a:pt x="1906" y="1070"/>
                  </a:cubicBezTo>
                  <a:cubicBezTo>
                    <a:pt x="1905" y="1076"/>
                    <a:pt x="1906" y="1082"/>
                    <a:pt x="1904" y="1088"/>
                  </a:cubicBezTo>
                  <a:cubicBezTo>
                    <a:pt x="1903" y="1092"/>
                    <a:pt x="1901" y="1097"/>
                    <a:pt x="1899" y="1100"/>
                  </a:cubicBezTo>
                  <a:cubicBezTo>
                    <a:pt x="1894" y="1106"/>
                    <a:pt x="1892" y="1112"/>
                    <a:pt x="1889" y="1118"/>
                  </a:cubicBezTo>
                  <a:cubicBezTo>
                    <a:pt x="1882" y="1135"/>
                    <a:pt x="1871" y="1148"/>
                    <a:pt x="1857" y="1159"/>
                  </a:cubicBezTo>
                  <a:cubicBezTo>
                    <a:pt x="1856" y="1160"/>
                    <a:pt x="1856" y="1160"/>
                    <a:pt x="1855" y="1161"/>
                  </a:cubicBezTo>
                  <a:cubicBezTo>
                    <a:pt x="1849" y="1163"/>
                    <a:pt x="1844" y="1168"/>
                    <a:pt x="1840" y="1172"/>
                  </a:cubicBezTo>
                  <a:cubicBezTo>
                    <a:pt x="1831" y="1179"/>
                    <a:pt x="1823" y="1187"/>
                    <a:pt x="1817" y="1196"/>
                  </a:cubicBezTo>
                  <a:cubicBezTo>
                    <a:pt x="1815" y="1199"/>
                    <a:pt x="1811" y="1202"/>
                    <a:pt x="1808" y="1204"/>
                  </a:cubicBezTo>
                  <a:cubicBezTo>
                    <a:pt x="1806" y="1205"/>
                    <a:pt x="1805" y="1207"/>
                    <a:pt x="1804" y="1209"/>
                  </a:cubicBezTo>
                  <a:cubicBezTo>
                    <a:pt x="1801" y="1213"/>
                    <a:pt x="1801" y="1217"/>
                    <a:pt x="1797" y="1221"/>
                  </a:cubicBezTo>
                  <a:cubicBezTo>
                    <a:pt x="1794" y="1223"/>
                    <a:pt x="1793" y="1227"/>
                    <a:pt x="1792" y="1231"/>
                  </a:cubicBezTo>
                  <a:cubicBezTo>
                    <a:pt x="1790" y="1235"/>
                    <a:pt x="1790" y="1238"/>
                    <a:pt x="1794" y="1241"/>
                  </a:cubicBezTo>
                  <a:cubicBezTo>
                    <a:pt x="1796" y="1243"/>
                    <a:pt x="1796" y="1245"/>
                    <a:pt x="1795" y="1247"/>
                  </a:cubicBezTo>
                  <a:cubicBezTo>
                    <a:pt x="1795" y="1249"/>
                    <a:pt x="1794" y="1250"/>
                    <a:pt x="1794" y="1251"/>
                  </a:cubicBezTo>
                  <a:cubicBezTo>
                    <a:pt x="1795" y="1256"/>
                    <a:pt x="1795" y="1261"/>
                    <a:pt x="1796" y="1266"/>
                  </a:cubicBezTo>
                  <a:cubicBezTo>
                    <a:pt x="1798" y="1270"/>
                    <a:pt x="1799" y="1274"/>
                    <a:pt x="1803" y="1276"/>
                  </a:cubicBezTo>
                  <a:cubicBezTo>
                    <a:pt x="1805" y="1277"/>
                    <a:pt x="1806" y="1280"/>
                    <a:pt x="1805" y="1282"/>
                  </a:cubicBezTo>
                  <a:cubicBezTo>
                    <a:pt x="1804" y="1286"/>
                    <a:pt x="1804" y="1291"/>
                    <a:pt x="1805" y="1295"/>
                  </a:cubicBezTo>
                  <a:cubicBezTo>
                    <a:pt x="1805" y="1298"/>
                    <a:pt x="1805" y="1301"/>
                    <a:pt x="1805" y="1303"/>
                  </a:cubicBezTo>
                  <a:cubicBezTo>
                    <a:pt x="1805" y="1307"/>
                    <a:pt x="1804" y="1310"/>
                    <a:pt x="1805" y="1313"/>
                  </a:cubicBezTo>
                  <a:cubicBezTo>
                    <a:pt x="1805" y="1317"/>
                    <a:pt x="1805" y="1320"/>
                    <a:pt x="1803" y="1323"/>
                  </a:cubicBezTo>
                  <a:cubicBezTo>
                    <a:pt x="1800" y="1330"/>
                    <a:pt x="1796" y="1335"/>
                    <a:pt x="1790" y="1339"/>
                  </a:cubicBezTo>
                  <a:cubicBezTo>
                    <a:pt x="1787" y="1341"/>
                    <a:pt x="1784" y="1342"/>
                    <a:pt x="1781" y="1344"/>
                  </a:cubicBezTo>
                  <a:cubicBezTo>
                    <a:pt x="1778" y="1345"/>
                    <a:pt x="1775" y="1346"/>
                    <a:pt x="1773" y="1348"/>
                  </a:cubicBezTo>
                  <a:cubicBezTo>
                    <a:pt x="1765" y="1355"/>
                    <a:pt x="1757" y="1362"/>
                    <a:pt x="1748" y="1368"/>
                  </a:cubicBezTo>
                  <a:cubicBezTo>
                    <a:pt x="1747" y="1369"/>
                    <a:pt x="1747" y="1371"/>
                    <a:pt x="1747" y="1373"/>
                  </a:cubicBezTo>
                  <a:cubicBezTo>
                    <a:pt x="1749" y="1379"/>
                    <a:pt x="1751" y="1385"/>
                    <a:pt x="1752" y="1391"/>
                  </a:cubicBezTo>
                  <a:cubicBezTo>
                    <a:pt x="1753" y="1393"/>
                    <a:pt x="1753" y="1394"/>
                    <a:pt x="1753" y="1396"/>
                  </a:cubicBezTo>
                  <a:cubicBezTo>
                    <a:pt x="1752" y="1400"/>
                    <a:pt x="1751" y="1403"/>
                    <a:pt x="1751" y="1407"/>
                  </a:cubicBezTo>
                  <a:cubicBezTo>
                    <a:pt x="1751" y="1410"/>
                    <a:pt x="1749" y="1413"/>
                    <a:pt x="1746" y="1414"/>
                  </a:cubicBezTo>
                  <a:cubicBezTo>
                    <a:pt x="1743" y="1417"/>
                    <a:pt x="1739" y="1418"/>
                    <a:pt x="1736" y="1418"/>
                  </a:cubicBezTo>
                  <a:cubicBezTo>
                    <a:pt x="1732" y="1419"/>
                    <a:pt x="1730" y="1421"/>
                    <a:pt x="1727" y="1423"/>
                  </a:cubicBezTo>
                  <a:cubicBezTo>
                    <a:pt x="1726" y="1425"/>
                    <a:pt x="1724" y="1427"/>
                    <a:pt x="1726" y="1429"/>
                  </a:cubicBezTo>
                  <a:cubicBezTo>
                    <a:pt x="1727" y="1431"/>
                    <a:pt x="1727" y="1433"/>
                    <a:pt x="1726" y="1435"/>
                  </a:cubicBezTo>
                  <a:cubicBezTo>
                    <a:pt x="1725" y="1439"/>
                    <a:pt x="1724" y="1442"/>
                    <a:pt x="1723" y="1446"/>
                  </a:cubicBezTo>
                  <a:cubicBezTo>
                    <a:pt x="1722" y="1451"/>
                    <a:pt x="1719" y="1455"/>
                    <a:pt x="1714" y="1458"/>
                  </a:cubicBezTo>
                  <a:cubicBezTo>
                    <a:pt x="1712" y="1460"/>
                    <a:pt x="1711" y="1462"/>
                    <a:pt x="1709" y="1464"/>
                  </a:cubicBezTo>
                  <a:cubicBezTo>
                    <a:pt x="1706" y="1468"/>
                    <a:pt x="1703" y="1472"/>
                    <a:pt x="1701" y="1476"/>
                  </a:cubicBezTo>
                  <a:cubicBezTo>
                    <a:pt x="1698" y="1480"/>
                    <a:pt x="1695" y="1483"/>
                    <a:pt x="1691" y="1487"/>
                  </a:cubicBezTo>
                  <a:cubicBezTo>
                    <a:pt x="1686" y="1492"/>
                    <a:pt x="1681" y="1497"/>
                    <a:pt x="1674" y="1501"/>
                  </a:cubicBezTo>
                  <a:cubicBezTo>
                    <a:pt x="1670" y="1504"/>
                    <a:pt x="1665" y="1507"/>
                    <a:pt x="1660" y="1507"/>
                  </a:cubicBezTo>
                  <a:cubicBezTo>
                    <a:pt x="1659" y="1507"/>
                    <a:pt x="1657" y="1507"/>
                    <a:pt x="1657" y="1508"/>
                  </a:cubicBezTo>
                  <a:cubicBezTo>
                    <a:pt x="1654" y="1512"/>
                    <a:pt x="1650" y="1509"/>
                    <a:pt x="1646" y="1511"/>
                  </a:cubicBezTo>
                  <a:cubicBezTo>
                    <a:pt x="1646" y="1512"/>
                    <a:pt x="1644" y="1512"/>
                    <a:pt x="1643" y="1511"/>
                  </a:cubicBezTo>
                  <a:cubicBezTo>
                    <a:pt x="1640" y="1509"/>
                    <a:pt x="1636" y="1510"/>
                    <a:pt x="1632" y="1510"/>
                  </a:cubicBezTo>
                  <a:cubicBezTo>
                    <a:pt x="1629" y="1510"/>
                    <a:pt x="1626" y="1511"/>
                    <a:pt x="1623" y="1512"/>
                  </a:cubicBezTo>
                  <a:cubicBezTo>
                    <a:pt x="1621" y="1513"/>
                    <a:pt x="1619" y="1514"/>
                    <a:pt x="1617" y="1514"/>
                  </a:cubicBezTo>
                  <a:cubicBezTo>
                    <a:pt x="1613" y="1513"/>
                    <a:pt x="1609" y="1515"/>
                    <a:pt x="1605" y="1517"/>
                  </a:cubicBezTo>
                  <a:cubicBezTo>
                    <a:pt x="1605" y="1517"/>
                    <a:pt x="1603" y="1518"/>
                    <a:pt x="1602" y="1517"/>
                  </a:cubicBezTo>
                  <a:cubicBezTo>
                    <a:pt x="1598" y="1515"/>
                    <a:pt x="1594" y="1513"/>
                    <a:pt x="1590" y="1511"/>
                  </a:cubicBezTo>
                  <a:cubicBezTo>
                    <a:pt x="1590" y="1510"/>
                    <a:pt x="1589" y="1510"/>
                    <a:pt x="1589" y="1509"/>
                  </a:cubicBezTo>
                  <a:cubicBezTo>
                    <a:pt x="1589" y="1506"/>
                    <a:pt x="1589" y="1502"/>
                    <a:pt x="1587" y="1499"/>
                  </a:cubicBezTo>
                  <a:cubicBezTo>
                    <a:pt x="1586" y="1498"/>
                    <a:pt x="1586" y="1496"/>
                    <a:pt x="1587" y="1495"/>
                  </a:cubicBezTo>
                  <a:cubicBezTo>
                    <a:pt x="1590" y="1492"/>
                    <a:pt x="1589" y="1489"/>
                    <a:pt x="1588" y="1486"/>
                  </a:cubicBezTo>
                  <a:cubicBezTo>
                    <a:pt x="1587" y="1484"/>
                    <a:pt x="1587" y="1483"/>
                    <a:pt x="1586" y="1482"/>
                  </a:cubicBezTo>
                  <a:cubicBezTo>
                    <a:pt x="1583" y="1476"/>
                    <a:pt x="1581" y="1470"/>
                    <a:pt x="1580" y="1465"/>
                  </a:cubicBezTo>
                  <a:cubicBezTo>
                    <a:pt x="1579" y="1462"/>
                    <a:pt x="1578" y="1459"/>
                    <a:pt x="1576" y="1457"/>
                  </a:cubicBezTo>
                  <a:cubicBezTo>
                    <a:pt x="1574" y="1454"/>
                    <a:pt x="1573" y="1452"/>
                    <a:pt x="1571" y="1449"/>
                  </a:cubicBezTo>
                  <a:cubicBezTo>
                    <a:pt x="1567" y="1445"/>
                    <a:pt x="1564" y="1440"/>
                    <a:pt x="1563" y="1434"/>
                  </a:cubicBezTo>
                  <a:cubicBezTo>
                    <a:pt x="1563" y="1429"/>
                    <a:pt x="1561" y="1424"/>
                    <a:pt x="1561" y="1419"/>
                  </a:cubicBezTo>
                  <a:cubicBezTo>
                    <a:pt x="1561" y="1417"/>
                    <a:pt x="1560" y="1415"/>
                    <a:pt x="1560" y="1414"/>
                  </a:cubicBezTo>
                  <a:cubicBezTo>
                    <a:pt x="1558" y="1409"/>
                    <a:pt x="1557" y="1404"/>
                    <a:pt x="1557" y="1399"/>
                  </a:cubicBezTo>
                  <a:cubicBezTo>
                    <a:pt x="1558" y="1394"/>
                    <a:pt x="1556" y="1390"/>
                    <a:pt x="1554" y="1386"/>
                  </a:cubicBezTo>
                  <a:cubicBezTo>
                    <a:pt x="1551" y="1381"/>
                    <a:pt x="1548" y="1375"/>
                    <a:pt x="1546" y="1369"/>
                  </a:cubicBezTo>
                  <a:cubicBezTo>
                    <a:pt x="1544" y="1363"/>
                    <a:pt x="1541" y="1358"/>
                    <a:pt x="1537" y="1354"/>
                  </a:cubicBezTo>
                  <a:cubicBezTo>
                    <a:pt x="1535" y="1352"/>
                    <a:pt x="1534" y="1350"/>
                    <a:pt x="1534" y="1347"/>
                  </a:cubicBezTo>
                  <a:cubicBezTo>
                    <a:pt x="1534" y="1343"/>
                    <a:pt x="1534" y="1338"/>
                    <a:pt x="1534" y="1334"/>
                  </a:cubicBezTo>
                  <a:cubicBezTo>
                    <a:pt x="1534" y="1331"/>
                    <a:pt x="1535" y="1329"/>
                    <a:pt x="1536" y="1326"/>
                  </a:cubicBezTo>
                  <a:cubicBezTo>
                    <a:pt x="1538" y="1322"/>
                    <a:pt x="1540" y="1317"/>
                    <a:pt x="1540" y="1312"/>
                  </a:cubicBezTo>
                  <a:cubicBezTo>
                    <a:pt x="1540" y="1309"/>
                    <a:pt x="1542" y="1307"/>
                    <a:pt x="1544" y="1304"/>
                  </a:cubicBezTo>
                  <a:cubicBezTo>
                    <a:pt x="1546" y="1302"/>
                    <a:pt x="1548" y="1299"/>
                    <a:pt x="1550" y="1298"/>
                  </a:cubicBezTo>
                  <a:cubicBezTo>
                    <a:pt x="1555" y="1293"/>
                    <a:pt x="1555" y="1287"/>
                    <a:pt x="1554" y="1281"/>
                  </a:cubicBezTo>
                  <a:cubicBezTo>
                    <a:pt x="1554" y="1280"/>
                    <a:pt x="1553" y="1278"/>
                    <a:pt x="1552" y="1277"/>
                  </a:cubicBezTo>
                  <a:cubicBezTo>
                    <a:pt x="1550" y="1274"/>
                    <a:pt x="1549" y="1271"/>
                    <a:pt x="1549" y="1267"/>
                  </a:cubicBezTo>
                  <a:cubicBezTo>
                    <a:pt x="1548" y="1266"/>
                    <a:pt x="1549" y="1264"/>
                    <a:pt x="1549" y="1263"/>
                  </a:cubicBezTo>
                  <a:cubicBezTo>
                    <a:pt x="1549" y="1262"/>
                    <a:pt x="1550" y="1260"/>
                    <a:pt x="1550" y="1260"/>
                  </a:cubicBezTo>
                  <a:cubicBezTo>
                    <a:pt x="1549" y="1254"/>
                    <a:pt x="1548" y="1249"/>
                    <a:pt x="1546" y="1245"/>
                  </a:cubicBezTo>
                  <a:cubicBezTo>
                    <a:pt x="1543" y="1241"/>
                    <a:pt x="1541" y="1237"/>
                    <a:pt x="1540" y="1232"/>
                  </a:cubicBezTo>
                  <a:cubicBezTo>
                    <a:pt x="1540" y="1231"/>
                    <a:pt x="1539" y="1229"/>
                    <a:pt x="1538" y="1227"/>
                  </a:cubicBezTo>
                  <a:cubicBezTo>
                    <a:pt x="1537" y="1224"/>
                    <a:pt x="1535" y="1221"/>
                    <a:pt x="1532" y="1218"/>
                  </a:cubicBezTo>
                  <a:cubicBezTo>
                    <a:pt x="1530" y="1217"/>
                    <a:pt x="1528" y="1215"/>
                    <a:pt x="1527" y="1214"/>
                  </a:cubicBezTo>
                  <a:cubicBezTo>
                    <a:pt x="1517" y="1205"/>
                    <a:pt x="1515" y="1202"/>
                    <a:pt x="1510" y="1190"/>
                  </a:cubicBezTo>
                  <a:cubicBezTo>
                    <a:pt x="1510" y="1190"/>
                    <a:pt x="1510" y="1189"/>
                    <a:pt x="1510" y="1189"/>
                  </a:cubicBezTo>
                  <a:cubicBezTo>
                    <a:pt x="1510" y="1188"/>
                    <a:pt x="1510" y="1187"/>
                    <a:pt x="1511" y="1187"/>
                  </a:cubicBezTo>
                  <a:cubicBezTo>
                    <a:pt x="1514" y="1183"/>
                    <a:pt x="1514" y="1179"/>
                    <a:pt x="1515" y="1175"/>
                  </a:cubicBezTo>
                  <a:cubicBezTo>
                    <a:pt x="1516" y="1173"/>
                    <a:pt x="1515" y="1170"/>
                    <a:pt x="1516" y="1168"/>
                  </a:cubicBezTo>
                  <a:cubicBezTo>
                    <a:pt x="1516" y="1166"/>
                    <a:pt x="1518" y="1164"/>
                    <a:pt x="1518" y="1162"/>
                  </a:cubicBezTo>
                  <a:cubicBezTo>
                    <a:pt x="1519" y="1159"/>
                    <a:pt x="1520" y="1156"/>
                    <a:pt x="1520" y="1154"/>
                  </a:cubicBezTo>
                  <a:cubicBezTo>
                    <a:pt x="1520" y="1150"/>
                    <a:pt x="1519" y="1146"/>
                    <a:pt x="1515" y="1143"/>
                  </a:cubicBezTo>
                  <a:cubicBezTo>
                    <a:pt x="1514" y="1143"/>
                    <a:pt x="1513" y="1142"/>
                    <a:pt x="1512" y="1140"/>
                  </a:cubicBezTo>
                  <a:cubicBezTo>
                    <a:pt x="1510" y="1137"/>
                    <a:pt x="1508" y="1138"/>
                    <a:pt x="1505" y="1138"/>
                  </a:cubicBezTo>
                  <a:cubicBezTo>
                    <a:pt x="1500" y="1139"/>
                    <a:pt x="1496" y="1140"/>
                    <a:pt x="1491" y="1141"/>
                  </a:cubicBezTo>
                  <a:cubicBezTo>
                    <a:pt x="1490" y="1141"/>
                    <a:pt x="1489" y="1141"/>
                    <a:pt x="1488" y="1141"/>
                  </a:cubicBezTo>
                  <a:cubicBezTo>
                    <a:pt x="1483" y="1141"/>
                    <a:pt x="1480" y="1140"/>
                    <a:pt x="1478" y="1136"/>
                  </a:cubicBezTo>
                  <a:cubicBezTo>
                    <a:pt x="1477" y="1134"/>
                    <a:pt x="1477" y="1132"/>
                    <a:pt x="1476" y="1130"/>
                  </a:cubicBezTo>
                  <a:cubicBezTo>
                    <a:pt x="1474" y="1125"/>
                    <a:pt x="1471" y="1122"/>
                    <a:pt x="1466" y="1121"/>
                  </a:cubicBezTo>
                  <a:cubicBezTo>
                    <a:pt x="1465" y="1120"/>
                    <a:pt x="1464" y="1120"/>
                    <a:pt x="1463" y="1120"/>
                  </a:cubicBezTo>
                  <a:cubicBezTo>
                    <a:pt x="1458" y="1119"/>
                    <a:pt x="1453" y="1121"/>
                    <a:pt x="1449" y="1122"/>
                  </a:cubicBezTo>
                  <a:cubicBezTo>
                    <a:pt x="1445" y="1122"/>
                    <a:pt x="1442" y="1124"/>
                    <a:pt x="1439" y="1125"/>
                  </a:cubicBezTo>
                  <a:cubicBezTo>
                    <a:pt x="1436" y="1126"/>
                    <a:pt x="1432" y="1127"/>
                    <a:pt x="1430" y="1129"/>
                  </a:cubicBezTo>
                  <a:cubicBezTo>
                    <a:pt x="1428" y="1130"/>
                    <a:pt x="1426" y="1131"/>
                    <a:pt x="1424" y="1132"/>
                  </a:cubicBezTo>
                  <a:cubicBezTo>
                    <a:pt x="1421" y="1133"/>
                    <a:pt x="1419" y="1133"/>
                    <a:pt x="1416" y="1134"/>
                  </a:cubicBezTo>
                  <a:cubicBezTo>
                    <a:pt x="1414" y="1135"/>
                    <a:pt x="1412" y="1135"/>
                    <a:pt x="1410" y="1134"/>
                  </a:cubicBezTo>
                  <a:cubicBezTo>
                    <a:pt x="1409" y="1134"/>
                    <a:pt x="1408" y="1134"/>
                    <a:pt x="1407" y="1133"/>
                  </a:cubicBezTo>
                  <a:cubicBezTo>
                    <a:pt x="1402" y="1131"/>
                    <a:pt x="1398" y="1131"/>
                    <a:pt x="1393" y="1132"/>
                  </a:cubicBezTo>
                  <a:cubicBezTo>
                    <a:pt x="1390" y="1132"/>
                    <a:pt x="1387" y="1133"/>
                    <a:pt x="1384" y="1133"/>
                  </a:cubicBezTo>
                  <a:cubicBezTo>
                    <a:pt x="1380" y="1133"/>
                    <a:pt x="1375" y="1134"/>
                    <a:pt x="1371" y="1135"/>
                  </a:cubicBezTo>
                  <a:cubicBezTo>
                    <a:pt x="1369" y="1137"/>
                    <a:pt x="1367" y="1138"/>
                    <a:pt x="1364" y="1139"/>
                  </a:cubicBezTo>
                  <a:cubicBezTo>
                    <a:pt x="1363" y="1139"/>
                    <a:pt x="1362" y="1139"/>
                    <a:pt x="1361" y="1139"/>
                  </a:cubicBezTo>
                  <a:cubicBezTo>
                    <a:pt x="1357" y="1138"/>
                    <a:pt x="1354" y="1137"/>
                    <a:pt x="1351" y="1135"/>
                  </a:cubicBezTo>
                  <a:cubicBezTo>
                    <a:pt x="1344" y="1131"/>
                    <a:pt x="1338" y="1125"/>
                    <a:pt x="1332" y="1121"/>
                  </a:cubicBezTo>
                  <a:cubicBezTo>
                    <a:pt x="1329" y="1118"/>
                    <a:pt x="1327" y="1116"/>
                    <a:pt x="1323" y="1115"/>
                  </a:cubicBezTo>
                  <a:cubicBezTo>
                    <a:pt x="1319" y="1113"/>
                    <a:pt x="1316" y="1110"/>
                    <a:pt x="1314" y="1106"/>
                  </a:cubicBezTo>
                  <a:cubicBezTo>
                    <a:pt x="1311" y="1103"/>
                    <a:pt x="1309" y="1098"/>
                    <a:pt x="1309" y="1094"/>
                  </a:cubicBezTo>
                  <a:cubicBezTo>
                    <a:pt x="1309" y="1092"/>
                    <a:pt x="1308" y="1091"/>
                    <a:pt x="1307" y="1090"/>
                  </a:cubicBezTo>
                  <a:cubicBezTo>
                    <a:pt x="1305" y="1088"/>
                    <a:pt x="1302" y="1085"/>
                    <a:pt x="1299" y="1084"/>
                  </a:cubicBezTo>
                  <a:cubicBezTo>
                    <a:pt x="1297" y="1083"/>
                    <a:pt x="1296" y="1082"/>
                    <a:pt x="1296" y="1080"/>
                  </a:cubicBezTo>
                  <a:cubicBezTo>
                    <a:pt x="1295" y="1078"/>
                    <a:pt x="1294" y="1076"/>
                    <a:pt x="1292" y="1075"/>
                  </a:cubicBezTo>
                  <a:cubicBezTo>
                    <a:pt x="1290" y="1074"/>
                    <a:pt x="1289" y="1072"/>
                    <a:pt x="1289" y="1070"/>
                  </a:cubicBezTo>
                  <a:cubicBezTo>
                    <a:pt x="1289" y="1069"/>
                    <a:pt x="1289" y="1069"/>
                    <a:pt x="1289" y="1069"/>
                  </a:cubicBezTo>
                  <a:cubicBezTo>
                    <a:pt x="1289" y="1070"/>
                    <a:pt x="1289" y="1070"/>
                    <a:pt x="1289" y="1070"/>
                  </a:cubicBezTo>
                  <a:cubicBezTo>
                    <a:pt x="1289" y="1070"/>
                    <a:pt x="1289" y="1070"/>
                    <a:pt x="1289" y="1070"/>
                  </a:cubicBezTo>
                  <a:cubicBezTo>
                    <a:pt x="1287" y="1069"/>
                    <a:pt x="1284" y="1069"/>
                    <a:pt x="1282" y="1068"/>
                  </a:cubicBezTo>
                  <a:cubicBezTo>
                    <a:pt x="1280" y="1066"/>
                    <a:pt x="1278" y="1065"/>
                    <a:pt x="1277" y="1062"/>
                  </a:cubicBezTo>
                  <a:cubicBezTo>
                    <a:pt x="1276" y="1059"/>
                    <a:pt x="1274" y="1056"/>
                    <a:pt x="1276" y="1052"/>
                  </a:cubicBezTo>
                  <a:cubicBezTo>
                    <a:pt x="1277" y="1050"/>
                    <a:pt x="1276" y="1048"/>
                    <a:pt x="1275" y="1046"/>
                  </a:cubicBezTo>
                  <a:cubicBezTo>
                    <a:pt x="1273" y="1044"/>
                    <a:pt x="1272" y="1042"/>
                    <a:pt x="1271" y="1040"/>
                  </a:cubicBezTo>
                  <a:cubicBezTo>
                    <a:pt x="1271" y="1040"/>
                    <a:pt x="1271" y="1039"/>
                    <a:pt x="1271" y="1038"/>
                  </a:cubicBezTo>
                  <a:cubicBezTo>
                    <a:pt x="1276" y="1033"/>
                    <a:pt x="1278" y="1027"/>
                    <a:pt x="1279" y="1020"/>
                  </a:cubicBezTo>
                  <a:cubicBezTo>
                    <a:pt x="1279" y="1019"/>
                    <a:pt x="1279" y="1018"/>
                    <a:pt x="1279" y="1018"/>
                  </a:cubicBezTo>
                  <a:cubicBezTo>
                    <a:pt x="1283" y="1012"/>
                    <a:pt x="1282" y="1005"/>
                    <a:pt x="1280" y="998"/>
                  </a:cubicBezTo>
                  <a:cubicBezTo>
                    <a:pt x="1279" y="996"/>
                    <a:pt x="1279" y="993"/>
                    <a:pt x="1280" y="991"/>
                  </a:cubicBezTo>
                  <a:cubicBezTo>
                    <a:pt x="1281" y="988"/>
                    <a:pt x="1280" y="985"/>
                    <a:pt x="1278" y="984"/>
                  </a:cubicBezTo>
                  <a:cubicBezTo>
                    <a:pt x="1275" y="982"/>
                    <a:pt x="1274" y="979"/>
                    <a:pt x="1275" y="976"/>
                  </a:cubicBezTo>
                  <a:cubicBezTo>
                    <a:pt x="1275" y="974"/>
                    <a:pt x="1275" y="971"/>
                    <a:pt x="1277" y="969"/>
                  </a:cubicBezTo>
                  <a:cubicBezTo>
                    <a:pt x="1281" y="964"/>
                    <a:pt x="1283" y="958"/>
                    <a:pt x="1286" y="952"/>
                  </a:cubicBezTo>
                  <a:cubicBezTo>
                    <a:pt x="1287" y="951"/>
                    <a:pt x="1287" y="950"/>
                    <a:pt x="1288" y="948"/>
                  </a:cubicBezTo>
                  <a:cubicBezTo>
                    <a:pt x="1293" y="944"/>
                    <a:pt x="1296" y="939"/>
                    <a:pt x="1298" y="933"/>
                  </a:cubicBezTo>
                  <a:cubicBezTo>
                    <a:pt x="1300" y="930"/>
                    <a:pt x="1302" y="927"/>
                    <a:pt x="1305" y="926"/>
                  </a:cubicBezTo>
                  <a:cubicBezTo>
                    <a:pt x="1307" y="924"/>
                    <a:pt x="1309" y="922"/>
                    <a:pt x="1311" y="919"/>
                  </a:cubicBezTo>
                  <a:cubicBezTo>
                    <a:pt x="1311" y="918"/>
                    <a:pt x="1312" y="917"/>
                    <a:pt x="1313" y="915"/>
                  </a:cubicBezTo>
                  <a:cubicBezTo>
                    <a:pt x="1315" y="913"/>
                    <a:pt x="1317" y="911"/>
                    <a:pt x="1319" y="911"/>
                  </a:cubicBezTo>
                  <a:cubicBezTo>
                    <a:pt x="1322" y="911"/>
                    <a:pt x="1325" y="909"/>
                    <a:pt x="1327" y="908"/>
                  </a:cubicBezTo>
                  <a:cubicBezTo>
                    <a:pt x="1329" y="906"/>
                    <a:pt x="1331" y="905"/>
                    <a:pt x="1333" y="904"/>
                  </a:cubicBezTo>
                  <a:cubicBezTo>
                    <a:pt x="1335" y="903"/>
                    <a:pt x="1336" y="902"/>
                    <a:pt x="1336" y="901"/>
                  </a:cubicBezTo>
                  <a:cubicBezTo>
                    <a:pt x="1338" y="899"/>
                    <a:pt x="1339" y="897"/>
                    <a:pt x="1341" y="895"/>
                  </a:cubicBezTo>
                  <a:cubicBezTo>
                    <a:pt x="1342" y="893"/>
                    <a:pt x="1343" y="891"/>
                    <a:pt x="1343" y="889"/>
                  </a:cubicBezTo>
                  <a:cubicBezTo>
                    <a:pt x="1343" y="887"/>
                    <a:pt x="1343" y="885"/>
                    <a:pt x="1342" y="883"/>
                  </a:cubicBezTo>
                  <a:cubicBezTo>
                    <a:pt x="1342" y="879"/>
                    <a:pt x="1343" y="877"/>
                    <a:pt x="1345" y="874"/>
                  </a:cubicBezTo>
                  <a:cubicBezTo>
                    <a:pt x="1346" y="872"/>
                    <a:pt x="1347" y="871"/>
                    <a:pt x="1347" y="869"/>
                  </a:cubicBezTo>
                  <a:cubicBezTo>
                    <a:pt x="1347" y="864"/>
                    <a:pt x="1351" y="862"/>
                    <a:pt x="1354" y="860"/>
                  </a:cubicBezTo>
                  <a:cubicBezTo>
                    <a:pt x="1358" y="857"/>
                    <a:pt x="1362" y="855"/>
                    <a:pt x="1366" y="853"/>
                  </a:cubicBezTo>
                  <a:cubicBezTo>
                    <a:pt x="1370" y="850"/>
                    <a:pt x="1374" y="847"/>
                    <a:pt x="1375" y="842"/>
                  </a:cubicBezTo>
                  <a:cubicBezTo>
                    <a:pt x="1375" y="840"/>
                    <a:pt x="1376" y="838"/>
                    <a:pt x="1377" y="835"/>
                  </a:cubicBezTo>
                  <a:cubicBezTo>
                    <a:pt x="1378" y="831"/>
                    <a:pt x="1381" y="831"/>
                    <a:pt x="1384" y="834"/>
                  </a:cubicBezTo>
                  <a:cubicBezTo>
                    <a:pt x="1385" y="834"/>
                    <a:pt x="1385" y="835"/>
                    <a:pt x="1386" y="835"/>
                  </a:cubicBezTo>
                  <a:cubicBezTo>
                    <a:pt x="1387" y="836"/>
                    <a:pt x="1388" y="837"/>
                    <a:pt x="1390" y="837"/>
                  </a:cubicBezTo>
                  <a:cubicBezTo>
                    <a:pt x="1393" y="837"/>
                    <a:pt x="1396" y="837"/>
                    <a:pt x="1399" y="837"/>
                  </a:cubicBezTo>
                  <a:cubicBezTo>
                    <a:pt x="1402" y="836"/>
                    <a:pt x="1404" y="837"/>
                    <a:pt x="1407" y="838"/>
                  </a:cubicBezTo>
                  <a:cubicBezTo>
                    <a:pt x="1411" y="840"/>
                    <a:pt x="1415" y="839"/>
                    <a:pt x="1418" y="836"/>
                  </a:cubicBezTo>
                  <a:cubicBezTo>
                    <a:pt x="1421" y="834"/>
                    <a:pt x="1424" y="833"/>
                    <a:pt x="1427" y="831"/>
                  </a:cubicBezTo>
                  <a:cubicBezTo>
                    <a:pt x="1431" y="829"/>
                    <a:pt x="1435" y="828"/>
                    <a:pt x="1439" y="825"/>
                  </a:cubicBezTo>
                  <a:cubicBezTo>
                    <a:pt x="1441" y="824"/>
                    <a:pt x="1444" y="824"/>
                    <a:pt x="1446" y="823"/>
                  </a:cubicBezTo>
                  <a:cubicBezTo>
                    <a:pt x="1449" y="823"/>
                    <a:pt x="1452" y="823"/>
                    <a:pt x="1455" y="822"/>
                  </a:cubicBezTo>
                  <a:cubicBezTo>
                    <a:pt x="1461" y="821"/>
                    <a:pt x="1466" y="820"/>
                    <a:pt x="1472" y="821"/>
                  </a:cubicBezTo>
                  <a:cubicBezTo>
                    <a:pt x="1474" y="822"/>
                    <a:pt x="1477" y="822"/>
                    <a:pt x="1479" y="821"/>
                  </a:cubicBezTo>
                  <a:cubicBezTo>
                    <a:pt x="1482" y="821"/>
                    <a:pt x="1484" y="818"/>
                    <a:pt x="1488" y="820"/>
                  </a:cubicBezTo>
                  <a:cubicBezTo>
                    <a:pt x="1490" y="821"/>
                    <a:pt x="1494" y="818"/>
                    <a:pt x="1496" y="820"/>
                  </a:cubicBezTo>
                  <a:cubicBezTo>
                    <a:pt x="1498" y="820"/>
                    <a:pt x="1500" y="820"/>
                    <a:pt x="1502" y="820"/>
                  </a:cubicBezTo>
                  <a:cubicBezTo>
                    <a:pt x="1504" y="819"/>
                    <a:pt x="1507" y="818"/>
                    <a:pt x="1510" y="817"/>
                  </a:cubicBezTo>
                  <a:cubicBezTo>
                    <a:pt x="1513" y="816"/>
                    <a:pt x="1516" y="816"/>
                    <a:pt x="1518" y="819"/>
                  </a:cubicBezTo>
                  <a:cubicBezTo>
                    <a:pt x="1520" y="821"/>
                    <a:pt x="1521" y="821"/>
                    <a:pt x="1523" y="820"/>
                  </a:cubicBezTo>
                  <a:cubicBezTo>
                    <a:pt x="1525" y="820"/>
                    <a:pt x="1526" y="821"/>
                    <a:pt x="1525" y="822"/>
                  </a:cubicBezTo>
                  <a:cubicBezTo>
                    <a:pt x="1524" y="824"/>
                    <a:pt x="1523" y="826"/>
                    <a:pt x="1522" y="828"/>
                  </a:cubicBezTo>
                  <a:cubicBezTo>
                    <a:pt x="1522" y="829"/>
                    <a:pt x="1522" y="830"/>
                    <a:pt x="1523" y="831"/>
                  </a:cubicBezTo>
                  <a:cubicBezTo>
                    <a:pt x="1524" y="832"/>
                    <a:pt x="1525" y="834"/>
                    <a:pt x="1526" y="835"/>
                  </a:cubicBezTo>
                  <a:cubicBezTo>
                    <a:pt x="1527" y="838"/>
                    <a:pt x="1527" y="841"/>
                    <a:pt x="1525" y="844"/>
                  </a:cubicBezTo>
                  <a:cubicBezTo>
                    <a:pt x="1523" y="845"/>
                    <a:pt x="1522" y="847"/>
                    <a:pt x="1520" y="848"/>
                  </a:cubicBezTo>
                  <a:cubicBezTo>
                    <a:pt x="1519" y="850"/>
                    <a:pt x="1519" y="853"/>
                    <a:pt x="1521" y="853"/>
                  </a:cubicBezTo>
                  <a:cubicBezTo>
                    <a:pt x="1525" y="854"/>
                    <a:pt x="1528" y="856"/>
                    <a:pt x="1531" y="859"/>
                  </a:cubicBezTo>
                  <a:cubicBezTo>
                    <a:pt x="1531" y="859"/>
                    <a:pt x="1531" y="859"/>
                    <a:pt x="1532" y="859"/>
                  </a:cubicBezTo>
                  <a:cubicBezTo>
                    <a:pt x="1535" y="861"/>
                    <a:pt x="1538" y="863"/>
                    <a:pt x="1542" y="862"/>
                  </a:cubicBezTo>
                  <a:cubicBezTo>
                    <a:pt x="1549" y="861"/>
                    <a:pt x="1556" y="863"/>
                    <a:pt x="1562" y="866"/>
                  </a:cubicBezTo>
                  <a:cubicBezTo>
                    <a:pt x="1564" y="866"/>
                    <a:pt x="1566" y="868"/>
                    <a:pt x="1567" y="870"/>
                  </a:cubicBezTo>
                  <a:cubicBezTo>
                    <a:pt x="1567" y="872"/>
                    <a:pt x="1568" y="873"/>
                    <a:pt x="1568" y="874"/>
                  </a:cubicBezTo>
                  <a:cubicBezTo>
                    <a:pt x="1569" y="877"/>
                    <a:pt x="1571" y="878"/>
                    <a:pt x="1573" y="878"/>
                  </a:cubicBezTo>
                  <a:cubicBezTo>
                    <a:pt x="1579" y="878"/>
                    <a:pt x="1584" y="880"/>
                    <a:pt x="1588" y="882"/>
                  </a:cubicBezTo>
                  <a:cubicBezTo>
                    <a:pt x="1591" y="883"/>
                    <a:pt x="1592" y="885"/>
                    <a:pt x="1594" y="886"/>
                  </a:cubicBezTo>
                  <a:cubicBezTo>
                    <a:pt x="1596" y="887"/>
                    <a:pt x="1597" y="888"/>
                    <a:pt x="1598" y="889"/>
                  </a:cubicBezTo>
                  <a:cubicBezTo>
                    <a:pt x="1600" y="890"/>
                    <a:pt x="1603" y="889"/>
                    <a:pt x="1605" y="887"/>
                  </a:cubicBezTo>
                  <a:cubicBezTo>
                    <a:pt x="1606" y="887"/>
                    <a:pt x="1607" y="886"/>
                    <a:pt x="1608" y="885"/>
                  </a:cubicBezTo>
                  <a:cubicBezTo>
                    <a:pt x="1608" y="884"/>
                    <a:pt x="1609" y="883"/>
                    <a:pt x="1609" y="881"/>
                  </a:cubicBezTo>
                  <a:cubicBezTo>
                    <a:pt x="1608" y="879"/>
                    <a:pt x="1608" y="878"/>
                    <a:pt x="1607" y="877"/>
                  </a:cubicBezTo>
                  <a:cubicBezTo>
                    <a:pt x="1606" y="872"/>
                    <a:pt x="1609" y="866"/>
                    <a:pt x="1613" y="864"/>
                  </a:cubicBezTo>
                  <a:cubicBezTo>
                    <a:pt x="1619" y="861"/>
                    <a:pt x="1626" y="861"/>
                    <a:pt x="1632" y="863"/>
                  </a:cubicBezTo>
                  <a:cubicBezTo>
                    <a:pt x="1633" y="863"/>
                    <a:pt x="1634" y="864"/>
                    <a:pt x="1636" y="865"/>
                  </a:cubicBezTo>
                  <a:cubicBezTo>
                    <a:pt x="1638" y="868"/>
                    <a:pt x="1641" y="869"/>
                    <a:pt x="1645" y="869"/>
                  </a:cubicBezTo>
                  <a:cubicBezTo>
                    <a:pt x="1649" y="870"/>
                    <a:pt x="1652" y="870"/>
                    <a:pt x="1656" y="873"/>
                  </a:cubicBezTo>
                  <a:cubicBezTo>
                    <a:pt x="1659" y="874"/>
                    <a:pt x="1662" y="875"/>
                    <a:pt x="1665" y="875"/>
                  </a:cubicBezTo>
                  <a:cubicBezTo>
                    <a:pt x="1673" y="876"/>
                    <a:pt x="1681" y="878"/>
                    <a:pt x="1689" y="880"/>
                  </a:cubicBezTo>
                  <a:cubicBezTo>
                    <a:pt x="1692" y="880"/>
                    <a:pt x="1694" y="880"/>
                    <a:pt x="1696" y="879"/>
                  </a:cubicBezTo>
                  <a:cubicBezTo>
                    <a:pt x="1700" y="877"/>
                    <a:pt x="1705" y="875"/>
                    <a:pt x="1710" y="875"/>
                  </a:cubicBezTo>
                  <a:cubicBezTo>
                    <a:pt x="1712" y="876"/>
                    <a:pt x="1714" y="876"/>
                    <a:pt x="1716" y="877"/>
                  </a:cubicBezTo>
                  <a:cubicBezTo>
                    <a:pt x="1722" y="879"/>
                    <a:pt x="1727" y="878"/>
                    <a:pt x="1733" y="878"/>
                  </a:cubicBezTo>
                  <a:cubicBezTo>
                    <a:pt x="1735" y="878"/>
                    <a:pt x="1736" y="877"/>
                    <a:pt x="1737" y="876"/>
                  </a:cubicBezTo>
                  <a:cubicBezTo>
                    <a:pt x="1739" y="873"/>
                    <a:pt x="1741" y="870"/>
                    <a:pt x="1742" y="866"/>
                  </a:cubicBezTo>
                  <a:cubicBezTo>
                    <a:pt x="1743" y="862"/>
                    <a:pt x="1745" y="858"/>
                    <a:pt x="1746" y="854"/>
                  </a:cubicBezTo>
                  <a:cubicBezTo>
                    <a:pt x="1747" y="851"/>
                    <a:pt x="1748" y="849"/>
                    <a:pt x="1749" y="846"/>
                  </a:cubicBezTo>
                  <a:cubicBezTo>
                    <a:pt x="1750" y="842"/>
                    <a:pt x="1750" y="838"/>
                    <a:pt x="1749" y="835"/>
                  </a:cubicBezTo>
                  <a:cubicBezTo>
                    <a:pt x="1748" y="831"/>
                    <a:pt x="1748" y="826"/>
                    <a:pt x="1750" y="823"/>
                  </a:cubicBezTo>
                  <a:cubicBezTo>
                    <a:pt x="1750" y="823"/>
                    <a:pt x="1750" y="823"/>
                    <a:pt x="1750" y="823"/>
                  </a:cubicBezTo>
                  <a:cubicBezTo>
                    <a:pt x="1750" y="822"/>
                    <a:pt x="1750" y="822"/>
                    <a:pt x="1750" y="822"/>
                  </a:cubicBezTo>
                  <a:cubicBezTo>
                    <a:pt x="1750" y="822"/>
                    <a:pt x="1750" y="822"/>
                    <a:pt x="1750" y="822"/>
                  </a:cubicBezTo>
                  <a:cubicBezTo>
                    <a:pt x="1750" y="823"/>
                    <a:pt x="1750" y="823"/>
                    <a:pt x="1750" y="823"/>
                  </a:cubicBezTo>
                  <a:cubicBezTo>
                    <a:pt x="1747" y="822"/>
                    <a:pt x="1744" y="823"/>
                    <a:pt x="1741" y="822"/>
                  </a:cubicBezTo>
                  <a:cubicBezTo>
                    <a:pt x="1739" y="821"/>
                    <a:pt x="1738" y="822"/>
                    <a:pt x="1737" y="823"/>
                  </a:cubicBezTo>
                  <a:cubicBezTo>
                    <a:pt x="1734" y="826"/>
                    <a:pt x="1730" y="828"/>
                    <a:pt x="1726" y="829"/>
                  </a:cubicBezTo>
                  <a:cubicBezTo>
                    <a:pt x="1723" y="829"/>
                    <a:pt x="1719" y="829"/>
                    <a:pt x="1716" y="826"/>
                  </a:cubicBezTo>
                  <a:cubicBezTo>
                    <a:pt x="1714" y="824"/>
                    <a:pt x="1712" y="823"/>
                    <a:pt x="1709" y="822"/>
                  </a:cubicBezTo>
                  <a:cubicBezTo>
                    <a:pt x="1706" y="822"/>
                    <a:pt x="1704" y="822"/>
                    <a:pt x="1702" y="824"/>
                  </a:cubicBezTo>
                  <a:cubicBezTo>
                    <a:pt x="1700" y="828"/>
                    <a:pt x="1696" y="828"/>
                    <a:pt x="1692" y="828"/>
                  </a:cubicBezTo>
                  <a:cubicBezTo>
                    <a:pt x="1691" y="829"/>
                    <a:pt x="1690" y="828"/>
                    <a:pt x="1690" y="828"/>
                  </a:cubicBezTo>
                  <a:cubicBezTo>
                    <a:pt x="1689" y="827"/>
                    <a:pt x="1688" y="827"/>
                    <a:pt x="1687" y="826"/>
                  </a:cubicBezTo>
                  <a:cubicBezTo>
                    <a:pt x="1685" y="823"/>
                    <a:pt x="1682" y="822"/>
                    <a:pt x="1679" y="823"/>
                  </a:cubicBezTo>
                  <a:cubicBezTo>
                    <a:pt x="1678" y="823"/>
                    <a:pt x="1676" y="823"/>
                    <a:pt x="1675" y="822"/>
                  </a:cubicBezTo>
                  <a:cubicBezTo>
                    <a:pt x="1673" y="820"/>
                    <a:pt x="1672" y="819"/>
                    <a:pt x="1670" y="817"/>
                  </a:cubicBezTo>
                  <a:cubicBezTo>
                    <a:pt x="1669" y="815"/>
                    <a:pt x="1667" y="814"/>
                    <a:pt x="1666" y="813"/>
                  </a:cubicBezTo>
                  <a:cubicBezTo>
                    <a:pt x="1664" y="811"/>
                    <a:pt x="1667" y="810"/>
                    <a:pt x="1666" y="809"/>
                  </a:cubicBezTo>
                  <a:cubicBezTo>
                    <a:pt x="1665" y="808"/>
                    <a:pt x="1664" y="808"/>
                    <a:pt x="1663" y="807"/>
                  </a:cubicBezTo>
                  <a:cubicBezTo>
                    <a:pt x="1661" y="807"/>
                    <a:pt x="1660" y="806"/>
                    <a:pt x="1659" y="805"/>
                  </a:cubicBezTo>
                  <a:cubicBezTo>
                    <a:pt x="1658" y="805"/>
                    <a:pt x="1658" y="804"/>
                    <a:pt x="1658" y="803"/>
                  </a:cubicBezTo>
                  <a:cubicBezTo>
                    <a:pt x="1658" y="803"/>
                    <a:pt x="1658" y="803"/>
                    <a:pt x="1659" y="802"/>
                  </a:cubicBezTo>
                  <a:cubicBezTo>
                    <a:pt x="1661" y="801"/>
                    <a:pt x="1663" y="802"/>
                    <a:pt x="1664" y="799"/>
                  </a:cubicBezTo>
                  <a:cubicBezTo>
                    <a:pt x="1665" y="799"/>
                    <a:pt x="1665" y="798"/>
                    <a:pt x="1665" y="797"/>
                  </a:cubicBezTo>
                  <a:cubicBezTo>
                    <a:pt x="1665" y="797"/>
                    <a:pt x="1664" y="796"/>
                    <a:pt x="1664" y="796"/>
                  </a:cubicBezTo>
                  <a:cubicBezTo>
                    <a:pt x="1664" y="796"/>
                    <a:pt x="1663" y="796"/>
                    <a:pt x="1663" y="796"/>
                  </a:cubicBezTo>
                  <a:cubicBezTo>
                    <a:pt x="1662" y="796"/>
                    <a:pt x="1661" y="796"/>
                    <a:pt x="1660" y="796"/>
                  </a:cubicBezTo>
                  <a:cubicBezTo>
                    <a:pt x="1659" y="796"/>
                    <a:pt x="1657" y="795"/>
                    <a:pt x="1658" y="794"/>
                  </a:cubicBezTo>
                  <a:cubicBezTo>
                    <a:pt x="1659" y="790"/>
                    <a:pt x="1659" y="785"/>
                    <a:pt x="1659" y="781"/>
                  </a:cubicBezTo>
                  <a:cubicBezTo>
                    <a:pt x="1659" y="778"/>
                    <a:pt x="1657" y="776"/>
                    <a:pt x="1653" y="775"/>
                  </a:cubicBezTo>
                  <a:cubicBezTo>
                    <a:pt x="1651" y="775"/>
                    <a:pt x="1649" y="775"/>
                    <a:pt x="1647" y="776"/>
                  </a:cubicBezTo>
                  <a:cubicBezTo>
                    <a:pt x="1646" y="778"/>
                    <a:pt x="1644" y="777"/>
                    <a:pt x="1643" y="777"/>
                  </a:cubicBezTo>
                  <a:cubicBezTo>
                    <a:pt x="1642" y="777"/>
                    <a:pt x="1641" y="777"/>
                    <a:pt x="1641" y="777"/>
                  </a:cubicBezTo>
                  <a:cubicBezTo>
                    <a:pt x="1640" y="779"/>
                    <a:pt x="1640" y="780"/>
                    <a:pt x="1639" y="782"/>
                  </a:cubicBezTo>
                  <a:cubicBezTo>
                    <a:pt x="1638" y="785"/>
                    <a:pt x="1635" y="786"/>
                    <a:pt x="1632" y="783"/>
                  </a:cubicBezTo>
                  <a:cubicBezTo>
                    <a:pt x="1631" y="783"/>
                    <a:pt x="1631" y="782"/>
                    <a:pt x="1630" y="782"/>
                  </a:cubicBezTo>
                  <a:cubicBezTo>
                    <a:pt x="1629" y="781"/>
                    <a:pt x="1629" y="781"/>
                    <a:pt x="1628" y="782"/>
                  </a:cubicBezTo>
                  <a:cubicBezTo>
                    <a:pt x="1628" y="782"/>
                    <a:pt x="1628" y="783"/>
                    <a:pt x="1628" y="783"/>
                  </a:cubicBezTo>
                  <a:cubicBezTo>
                    <a:pt x="1628" y="784"/>
                    <a:pt x="1628" y="785"/>
                    <a:pt x="1628" y="785"/>
                  </a:cubicBezTo>
                  <a:cubicBezTo>
                    <a:pt x="1631" y="789"/>
                    <a:pt x="1634" y="793"/>
                    <a:pt x="1636" y="797"/>
                  </a:cubicBezTo>
                  <a:cubicBezTo>
                    <a:pt x="1637" y="798"/>
                    <a:pt x="1639" y="799"/>
                    <a:pt x="1640" y="800"/>
                  </a:cubicBezTo>
                  <a:cubicBezTo>
                    <a:pt x="1643" y="801"/>
                    <a:pt x="1644" y="804"/>
                    <a:pt x="1645" y="807"/>
                  </a:cubicBezTo>
                  <a:cubicBezTo>
                    <a:pt x="1645" y="808"/>
                    <a:pt x="1645" y="808"/>
                    <a:pt x="1644" y="809"/>
                  </a:cubicBezTo>
                  <a:cubicBezTo>
                    <a:pt x="1642" y="809"/>
                    <a:pt x="1640" y="811"/>
                    <a:pt x="1637" y="811"/>
                  </a:cubicBezTo>
                  <a:cubicBezTo>
                    <a:pt x="1637" y="810"/>
                    <a:pt x="1636" y="811"/>
                    <a:pt x="1636" y="811"/>
                  </a:cubicBezTo>
                  <a:cubicBezTo>
                    <a:pt x="1636" y="814"/>
                    <a:pt x="1632" y="816"/>
                    <a:pt x="1634" y="820"/>
                  </a:cubicBezTo>
                  <a:cubicBezTo>
                    <a:pt x="1634" y="822"/>
                    <a:pt x="1633" y="822"/>
                    <a:pt x="1632" y="822"/>
                  </a:cubicBezTo>
                  <a:cubicBezTo>
                    <a:pt x="1629" y="823"/>
                    <a:pt x="1626" y="822"/>
                    <a:pt x="1623" y="821"/>
                  </a:cubicBezTo>
                  <a:cubicBezTo>
                    <a:pt x="1623" y="820"/>
                    <a:pt x="1621" y="819"/>
                    <a:pt x="1621" y="819"/>
                  </a:cubicBezTo>
                  <a:cubicBezTo>
                    <a:pt x="1620" y="815"/>
                    <a:pt x="1618" y="812"/>
                    <a:pt x="1615" y="810"/>
                  </a:cubicBezTo>
                  <a:cubicBezTo>
                    <a:pt x="1615" y="811"/>
                    <a:pt x="1615" y="811"/>
                    <a:pt x="1615" y="811"/>
                  </a:cubicBezTo>
                  <a:cubicBezTo>
                    <a:pt x="1613" y="811"/>
                    <a:pt x="1612" y="811"/>
                    <a:pt x="1611" y="811"/>
                  </a:cubicBezTo>
                  <a:cubicBezTo>
                    <a:pt x="1610" y="811"/>
                    <a:pt x="1609" y="810"/>
                    <a:pt x="1609" y="809"/>
                  </a:cubicBezTo>
                  <a:cubicBezTo>
                    <a:pt x="1609" y="809"/>
                    <a:pt x="1610" y="808"/>
                    <a:pt x="1610" y="807"/>
                  </a:cubicBezTo>
                  <a:cubicBezTo>
                    <a:pt x="1611" y="806"/>
                    <a:pt x="1612" y="806"/>
                    <a:pt x="1612" y="807"/>
                  </a:cubicBezTo>
                  <a:cubicBezTo>
                    <a:pt x="1613" y="807"/>
                    <a:pt x="1613" y="807"/>
                    <a:pt x="1613" y="808"/>
                  </a:cubicBezTo>
                  <a:cubicBezTo>
                    <a:pt x="1614" y="808"/>
                    <a:pt x="1614" y="808"/>
                    <a:pt x="1615" y="809"/>
                  </a:cubicBezTo>
                  <a:cubicBezTo>
                    <a:pt x="1615" y="808"/>
                    <a:pt x="1615" y="808"/>
                    <a:pt x="1615" y="808"/>
                  </a:cubicBezTo>
                  <a:cubicBezTo>
                    <a:pt x="1616" y="807"/>
                    <a:pt x="1616" y="806"/>
                    <a:pt x="1615" y="805"/>
                  </a:cubicBezTo>
                  <a:cubicBezTo>
                    <a:pt x="1614" y="802"/>
                    <a:pt x="1611" y="800"/>
                    <a:pt x="1610" y="797"/>
                  </a:cubicBezTo>
                  <a:cubicBezTo>
                    <a:pt x="1609" y="795"/>
                    <a:pt x="1607" y="793"/>
                    <a:pt x="1605" y="792"/>
                  </a:cubicBezTo>
                  <a:cubicBezTo>
                    <a:pt x="1603" y="790"/>
                    <a:pt x="1601" y="789"/>
                    <a:pt x="1602" y="786"/>
                  </a:cubicBezTo>
                  <a:cubicBezTo>
                    <a:pt x="1602" y="786"/>
                    <a:pt x="1602" y="785"/>
                    <a:pt x="1601" y="785"/>
                  </a:cubicBezTo>
                  <a:cubicBezTo>
                    <a:pt x="1598" y="783"/>
                    <a:pt x="1597" y="779"/>
                    <a:pt x="1597" y="775"/>
                  </a:cubicBezTo>
                  <a:cubicBezTo>
                    <a:pt x="1597" y="773"/>
                    <a:pt x="1597" y="771"/>
                    <a:pt x="1597" y="768"/>
                  </a:cubicBezTo>
                  <a:cubicBezTo>
                    <a:pt x="1598" y="767"/>
                    <a:pt x="1597" y="765"/>
                    <a:pt x="1596" y="764"/>
                  </a:cubicBezTo>
                  <a:cubicBezTo>
                    <a:pt x="1594" y="762"/>
                    <a:pt x="1592" y="760"/>
                    <a:pt x="1590" y="758"/>
                  </a:cubicBezTo>
                  <a:cubicBezTo>
                    <a:pt x="1588" y="756"/>
                    <a:pt x="1586" y="754"/>
                    <a:pt x="1584" y="754"/>
                  </a:cubicBezTo>
                  <a:cubicBezTo>
                    <a:pt x="1581" y="753"/>
                    <a:pt x="1580" y="752"/>
                    <a:pt x="1578" y="750"/>
                  </a:cubicBezTo>
                  <a:cubicBezTo>
                    <a:pt x="1573" y="750"/>
                    <a:pt x="1570" y="747"/>
                    <a:pt x="1567" y="745"/>
                  </a:cubicBezTo>
                  <a:cubicBezTo>
                    <a:pt x="1563" y="742"/>
                    <a:pt x="1559" y="739"/>
                    <a:pt x="1558" y="734"/>
                  </a:cubicBezTo>
                  <a:cubicBezTo>
                    <a:pt x="1557" y="732"/>
                    <a:pt x="1556" y="731"/>
                    <a:pt x="1554" y="732"/>
                  </a:cubicBezTo>
                  <a:cubicBezTo>
                    <a:pt x="1552" y="732"/>
                    <a:pt x="1550" y="729"/>
                    <a:pt x="1548" y="730"/>
                  </a:cubicBezTo>
                  <a:cubicBezTo>
                    <a:pt x="1546" y="731"/>
                    <a:pt x="1545" y="729"/>
                    <a:pt x="1545" y="728"/>
                  </a:cubicBezTo>
                  <a:cubicBezTo>
                    <a:pt x="1544" y="726"/>
                    <a:pt x="1544" y="724"/>
                    <a:pt x="1543" y="722"/>
                  </a:cubicBezTo>
                  <a:cubicBezTo>
                    <a:pt x="1543" y="722"/>
                    <a:pt x="1542" y="721"/>
                    <a:pt x="1542" y="722"/>
                  </a:cubicBezTo>
                  <a:cubicBezTo>
                    <a:pt x="1540" y="722"/>
                    <a:pt x="1538" y="723"/>
                    <a:pt x="1536" y="724"/>
                  </a:cubicBezTo>
                  <a:cubicBezTo>
                    <a:pt x="1535" y="724"/>
                    <a:pt x="1534" y="725"/>
                    <a:pt x="1534" y="727"/>
                  </a:cubicBezTo>
                  <a:cubicBezTo>
                    <a:pt x="1534" y="728"/>
                    <a:pt x="1534" y="730"/>
                    <a:pt x="1534" y="732"/>
                  </a:cubicBezTo>
                  <a:cubicBezTo>
                    <a:pt x="1534" y="734"/>
                    <a:pt x="1535" y="736"/>
                    <a:pt x="1537" y="738"/>
                  </a:cubicBezTo>
                  <a:cubicBezTo>
                    <a:pt x="1539" y="739"/>
                    <a:pt x="1540" y="740"/>
                    <a:pt x="1542" y="741"/>
                  </a:cubicBezTo>
                  <a:cubicBezTo>
                    <a:pt x="1545" y="744"/>
                    <a:pt x="1548" y="747"/>
                    <a:pt x="1550" y="752"/>
                  </a:cubicBezTo>
                  <a:cubicBezTo>
                    <a:pt x="1551" y="754"/>
                    <a:pt x="1553" y="756"/>
                    <a:pt x="1555" y="758"/>
                  </a:cubicBezTo>
                  <a:cubicBezTo>
                    <a:pt x="1557" y="761"/>
                    <a:pt x="1560" y="762"/>
                    <a:pt x="1563" y="762"/>
                  </a:cubicBezTo>
                  <a:cubicBezTo>
                    <a:pt x="1565" y="762"/>
                    <a:pt x="1566" y="763"/>
                    <a:pt x="1568" y="763"/>
                  </a:cubicBezTo>
                  <a:cubicBezTo>
                    <a:pt x="1568" y="764"/>
                    <a:pt x="1569" y="764"/>
                    <a:pt x="1569" y="765"/>
                  </a:cubicBezTo>
                  <a:cubicBezTo>
                    <a:pt x="1569" y="767"/>
                    <a:pt x="1570" y="768"/>
                    <a:pt x="1572" y="769"/>
                  </a:cubicBezTo>
                  <a:cubicBezTo>
                    <a:pt x="1579" y="771"/>
                    <a:pt x="1584" y="776"/>
                    <a:pt x="1589" y="779"/>
                  </a:cubicBezTo>
                  <a:cubicBezTo>
                    <a:pt x="1591" y="780"/>
                    <a:pt x="1591" y="783"/>
                    <a:pt x="1590" y="785"/>
                  </a:cubicBezTo>
                  <a:cubicBezTo>
                    <a:pt x="1589" y="786"/>
                    <a:pt x="1588" y="786"/>
                    <a:pt x="1588" y="786"/>
                  </a:cubicBezTo>
                  <a:cubicBezTo>
                    <a:pt x="1586" y="785"/>
                    <a:pt x="1584" y="783"/>
                    <a:pt x="1582" y="782"/>
                  </a:cubicBezTo>
                  <a:cubicBezTo>
                    <a:pt x="1581" y="780"/>
                    <a:pt x="1578" y="781"/>
                    <a:pt x="1577" y="783"/>
                  </a:cubicBezTo>
                  <a:cubicBezTo>
                    <a:pt x="1577" y="785"/>
                    <a:pt x="1576" y="786"/>
                    <a:pt x="1577" y="788"/>
                  </a:cubicBezTo>
                  <a:cubicBezTo>
                    <a:pt x="1577" y="789"/>
                    <a:pt x="1578" y="790"/>
                    <a:pt x="1578" y="790"/>
                  </a:cubicBezTo>
                  <a:cubicBezTo>
                    <a:pt x="1579" y="792"/>
                    <a:pt x="1580" y="795"/>
                    <a:pt x="1579" y="797"/>
                  </a:cubicBezTo>
                  <a:cubicBezTo>
                    <a:pt x="1577" y="800"/>
                    <a:pt x="1575" y="803"/>
                    <a:pt x="1573" y="807"/>
                  </a:cubicBezTo>
                  <a:cubicBezTo>
                    <a:pt x="1572" y="809"/>
                    <a:pt x="1570" y="810"/>
                    <a:pt x="1567" y="809"/>
                  </a:cubicBezTo>
                  <a:cubicBezTo>
                    <a:pt x="1565" y="809"/>
                    <a:pt x="1563" y="811"/>
                    <a:pt x="1563" y="813"/>
                  </a:cubicBezTo>
                  <a:cubicBezTo>
                    <a:pt x="1563" y="815"/>
                    <a:pt x="1564" y="816"/>
                    <a:pt x="1564" y="818"/>
                  </a:cubicBezTo>
                  <a:cubicBezTo>
                    <a:pt x="1564" y="819"/>
                    <a:pt x="1563" y="820"/>
                    <a:pt x="1563" y="821"/>
                  </a:cubicBezTo>
                  <a:cubicBezTo>
                    <a:pt x="1563" y="822"/>
                    <a:pt x="1561" y="823"/>
                    <a:pt x="1560" y="822"/>
                  </a:cubicBezTo>
                  <a:cubicBezTo>
                    <a:pt x="1555" y="820"/>
                    <a:pt x="1551" y="818"/>
                    <a:pt x="1546" y="815"/>
                  </a:cubicBezTo>
                  <a:cubicBezTo>
                    <a:pt x="1544" y="814"/>
                    <a:pt x="1542" y="813"/>
                    <a:pt x="1539" y="811"/>
                  </a:cubicBezTo>
                  <a:cubicBezTo>
                    <a:pt x="1539" y="811"/>
                    <a:pt x="1539" y="810"/>
                    <a:pt x="1539" y="809"/>
                  </a:cubicBezTo>
                  <a:cubicBezTo>
                    <a:pt x="1539" y="809"/>
                    <a:pt x="1539" y="808"/>
                    <a:pt x="1540" y="808"/>
                  </a:cubicBezTo>
                  <a:cubicBezTo>
                    <a:pt x="1541" y="807"/>
                    <a:pt x="1542" y="807"/>
                    <a:pt x="1543" y="807"/>
                  </a:cubicBezTo>
                  <a:cubicBezTo>
                    <a:pt x="1550" y="807"/>
                    <a:pt x="1557" y="806"/>
                    <a:pt x="1563" y="805"/>
                  </a:cubicBezTo>
                  <a:cubicBezTo>
                    <a:pt x="1567" y="804"/>
                    <a:pt x="1568" y="801"/>
                    <a:pt x="1569" y="798"/>
                  </a:cubicBezTo>
                  <a:cubicBezTo>
                    <a:pt x="1570" y="798"/>
                    <a:pt x="1570" y="796"/>
                    <a:pt x="1569" y="796"/>
                  </a:cubicBezTo>
                  <a:cubicBezTo>
                    <a:pt x="1569" y="793"/>
                    <a:pt x="1567" y="790"/>
                    <a:pt x="1566" y="787"/>
                  </a:cubicBezTo>
                  <a:cubicBezTo>
                    <a:pt x="1566" y="787"/>
                    <a:pt x="1565" y="786"/>
                    <a:pt x="1564" y="785"/>
                  </a:cubicBezTo>
                  <a:cubicBezTo>
                    <a:pt x="1561" y="784"/>
                    <a:pt x="1559" y="782"/>
                    <a:pt x="1558" y="780"/>
                  </a:cubicBezTo>
                  <a:cubicBezTo>
                    <a:pt x="1553" y="777"/>
                    <a:pt x="1550" y="773"/>
                    <a:pt x="1544" y="772"/>
                  </a:cubicBezTo>
                  <a:cubicBezTo>
                    <a:pt x="1540" y="771"/>
                    <a:pt x="1536" y="768"/>
                    <a:pt x="1533" y="765"/>
                  </a:cubicBezTo>
                  <a:cubicBezTo>
                    <a:pt x="1529" y="760"/>
                    <a:pt x="1524" y="756"/>
                    <a:pt x="1520" y="752"/>
                  </a:cubicBezTo>
                  <a:cubicBezTo>
                    <a:pt x="1518" y="749"/>
                    <a:pt x="1517" y="746"/>
                    <a:pt x="1516" y="744"/>
                  </a:cubicBezTo>
                  <a:cubicBezTo>
                    <a:pt x="1514" y="740"/>
                    <a:pt x="1512" y="739"/>
                    <a:pt x="1508" y="737"/>
                  </a:cubicBezTo>
                  <a:cubicBezTo>
                    <a:pt x="1505" y="736"/>
                    <a:pt x="1502" y="736"/>
                    <a:pt x="1499" y="739"/>
                  </a:cubicBezTo>
                  <a:cubicBezTo>
                    <a:pt x="1498" y="740"/>
                    <a:pt x="1497" y="741"/>
                    <a:pt x="1496" y="742"/>
                  </a:cubicBezTo>
                  <a:cubicBezTo>
                    <a:pt x="1491" y="743"/>
                    <a:pt x="1488" y="746"/>
                    <a:pt x="1485" y="750"/>
                  </a:cubicBezTo>
                  <a:cubicBezTo>
                    <a:pt x="1483" y="752"/>
                    <a:pt x="1481" y="752"/>
                    <a:pt x="1479" y="751"/>
                  </a:cubicBezTo>
                  <a:cubicBezTo>
                    <a:pt x="1474" y="747"/>
                    <a:pt x="1469" y="748"/>
                    <a:pt x="1464" y="747"/>
                  </a:cubicBezTo>
                  <a:cubicBezTo>
                    <a:pt x="1461" y="746"/>
                    <a:pt x="1458" y="749"/>
                    <a:pt x="1457" y="751"/>
                  </a:cubicBezTo>
                  <a:cubicBezTo>
                    <a:pt x="1456" y="752"/>
                    <a:pt x="1456" y="753"/>
                    <a:pt x="1456" y="755"/>
                  </a:cubicBezTo>
                  <a:cubicBezTo>
                    <a:pt x="1456" y="757"/>
                    <a:pt x="1456" y="759"/>
                    <a:pt x="1456" y="761"/>
                  </a:cubicBezTo>
                  <a:cubicBezTo>
                    <a:pt x="1456" y="768"/>
                    <a:pt x="1452" y="771"/>
                    <a:pt x="1447" y="773"/>
                  </a:cubicBezTo>
                  <a:cubicBezTo>
                    <a:pt x="1441" y="773"/>
                    <a:pt x="1439" y="777"/>
                    <a:pt x="1436" y="780"/>
                  </a:cubicBezTo>
                  <a:cubicBezTo>
                    <a:pt x="1435" y="782"/>
                    <a:pt x="1434" y="783"/>
                    <a:pt x="1433" y="784"/>
                  </a:cubicBezTo>
                  <a:cubicBezTo>
                    <a:pt x="1429" y="788"/>
                    <a:pt x="1427" y="792"/>
                    <a:pt x="1431" y="798"/>
                  </a:cubicBezTo>
                  <a:cubicBezTo>
                    <a:pt x="1432" y="799"/>
                    <a:pt x="1431" y="801"/>
                    <a:pt x="1430" y="802"/>
                  </a:cubicBezTo>
                  <a:cubicBezTo>
                    <a:pt x="1428" y="804"/>
                    <a:pt x="1426" y="807"/>
                    <a:pt x="1425" y="810"/>
                  </a:cubicBezTo>
                  <a:cubicBezTo>
                    <a:pt x="1425" y="813"/>
                    <a:pt x="1423" y="814"/>
                    <a:pt x="1421" y="815"/>
                  </a:cubicBezTo>
                  <a:cubicBezTo>
                    <a:pt x="1419" y="816"/>
                    <a:pt x="1417" y="817"/>
                    <a:pt x="1416" y="819"/>
                  </a:cubicBezTo>
                  <a:cubicBezTo>
                    <a:pt x="1414" y="820"/>
                    <a:pt x="1413" y="822"/>
                    <a:pt x="1411" y="822"/>
                  </a:cubicBezTo>
                  <a:cubicBezTo>
                    <a:pt x="1408" y="822"/>
                    <a:pt x="1404" y="822"/>
                    <a:pt x="1401" y="822"/>
                  </a:cubicBezTo>
                  <a:cubicBezTo>
                    <a:pt x="1396" y="822"/>
                    <a:pt x="1392" y="823"/>
                    <a:pt x="1388" y="825"/>
                  </a:cubicBezTo>
                  <a:cubicBezTo>
                    <a:pt x="1386" y="826"/>
                    <a:pt x="1385" y="828"/>
                    <a:pt x="1383" y="828"/>
                  </a:cubicBezTo>
                  <a:cubicBezTo>
                    <a:pt x="1381" y="830"/>
                    <a:pt x="1378" y="829"/>
                    <a:pt x="1376" y="827"/>
                  </a:cubicBezTo>
                  <a:cubicBezTo>
                    <a:pt x="1374" y="825"/>
                    <a:pt x="1373" y="822"/>
                    <a:pt x="1372" y="820"/>
                  </a:cubicBezTo>
                  <a:cubicBezTo>
                    <a:pt x="1371" y="819"/>
                    <a:pt x="1369" y="818"/>
                    <a:pt x="1367" y="818"/>
                  </a:cubicBezTo>
                  <a:cubicBezTo>
                    <a:pt x="1365" y="818"/>
                    <a:pt x="1364" y="818"/>
                    <a:pt x="1362" y="818"/>
                  </a:cubicBezTo>
                  <a:cubicBezTo>
                    <a:pt x="1359" y="819"/>
                    <a:pt x="1356" y="817"/>
                    <a:pt x="1354" y="817"/>
                  </a:cubicBezTo>
                  <a:cubicBezTo>
                    <a:pt x="1353" y="817"/>
                    <a:pt x="1353" y="816"/>
                    <a:pt x="1352" y="815"/>
                  </a:cubicBezTo>
                  <a:cubicBezTo>
                    <a:pt x="1352" y="814"/>
                    <a:pt x="1352" y="814"/>
                    <a:pt x="1352" y="813"/>
                  </a:cubicBezTo>
                  <a:cubicBezTo>
                    <a:pt x="1353" y="808"/>
                    <a:pt x="1351" y="803"/>
                    <a:pt x="1348" y="799"/>
                  </a:cubicBezTo>
                  <a:cubicBezTo>
                    <a:pt x="1347" y="798"/>
                    <a:pt x="1347" y="796"/>
                    <a:pt x="1347" y="795"/>
                  </a:cubicBezTo>
                  <a:cubicBezTo>
                    <a:pt x="1348" y="793"/>
                    <a:pt x="1348" y="791"/>
                    <a:pt x="1350" y="789"/>
                  </a:cubicBezTo>
                  <a:cubicBezTo>
                    <a:pt x="1353" y="781"/>
                    <a:pt x="1355" y="773"/>
                    <a:pt x="1353" y="765"/>
                  </a:cubicBezTo>
                  <a:cubicBezTo>
                    <a:pt x="1353" y="765"/>
                    <a:pt x="1353" y="764"/>
                    <a:pt x="1353" y="764"/>
                  </a:cubicBezTo>
                  <a:cubicBezTo>
                    <a:pt x="1354" y="759"/>
                    <a:pt x="1352" y="756"/>
                    <a:pt x="1350" y="752"/>
                  </a:cubicBezTo>
                  <a:cubicBezTo>
                    <a:pt x="1350" y="751"/>
                    <a:pt x="1351" y="749"/>
                    <a:pt x="1352" y="748"/>
                  </a:cubicBezTo>
                  <a:cubicBezTo>
                    <a:pt x="1353" y="748"/>
                    <a:pt x="1353" y="748"/>
                    <a:pt x="1354" y="747"/>
                  </a:cubicBezTo>
                  <a:cubicBezTo>
                    <a:pt x="1355" y="747"/>
                    <a:pt x="1356" y="747"/>
                    <a:pt x="1357" y="746"/>
                  </a:cubicBezTo>
                  <a:cubicBezTo>
                    <a:pt x="1360" y="742"/>
                    <a:pt x="1365" y="742"/>
                    <a:pt x="1369" y="744"/>
                  </a:cubicBezTo>
                  <a:cubicBezTo>
                    <a:pt x="1370" y="744"/>
                    <a:pt x="1371" y="744"/>
                    <a:pt x="1372" y="744"/>
                  </a:cubicBezTo>
                  <a:cubicBezTo>
                    <a:pt x="1377" y="743"/>
                    <a:pt x="1380" y="744"/>
                    <a:pt x="1384" y="745"/>
                  </a:cubicBezTo>
                  <a:cubicBezTo>
                    <a:pt x="1388" y="746"/>
                    <a:pt x="1392" y="746"/>
                    <a:pt x="1395" y="745"/>
                  </a:cubicBezTo>
                  <a:cubicBezTo>
                    <a:pt x="1396" y="745"/>
                    <a:pt x="1398" y="745"/>
                    <a:pt x="1399" y="745"/>
                  </a:cubicBezTo>
                  <a:cubicBezTo>
                    <a:pt x="1402" y="747"/>
                    <a:pt x="1407" y="745"/>
                    <a:pt x="1411" y="747"/>
                  </a:cubicBezTo>
                  <a:cubicBezTo>
                    <a:pt x="1413" y="747"/>
                    <a:pt x="1416" y="746"/>
                    <a:pt x="1416" y="744"/>
                  </a:cubicBezTo>
                  <a:cubicBezTo>
                    <a:pt x="1417" y="741"/>
                    <a:pt x="1417" y="739"/>
                    <a:pt x="1418" y="737"/>
                  </a:cubicBezTo>
                  <a:cubicBezTo>
                    <a:pt x="1418" y="731"/>
                    <a:pt x="1419" y="725"/>
                    <a:pt x="1419" y="719"/>
                  </a:cubicBezTo>
                  <a:cubicBezTo>
                    <a:pt x="1419" y="717"/>
                    <a:pt x="1418" y="715"/>
                    <a:pt x="1416" y="714"/>
                  </a:cubicBezTo>
                  <a:cubicBezTo>
                    <a:pt x="1413" y="712"/>
                    <a:pt x="1411" y="710"/>
                    <a:pt x="1410" y="706"/>
                  </a:cubicBezTo>
                  <a:cubicBezTo>
                    <a:pt x="1409" y="703"/>
                    <a:pt x="1407" y="700"/>
                    <a:pt x="1403" y="700"/>
                  </a:cubicBezTo>
                  <a:cubicBezTo>
                    <a:pt x="1401" y="699"/>
                    <a:pt x="1399" y="697"/>
                    <a:pt x="1397" y="697"/>
                  </a:cubicBezTo>
                  <a:cubicBezTo>
                    <a:pt x="1391" y="697"/>
                    <a:pt x="1391" y="693"/>
                    <a:pt x="1390" y="689"/>
                  </a:cubicBezTo>
                  <a:cubicBezTo>
                    <a:pt x="1390" y="688"/>
                    <a:pt x="1391" y="687"/>
                    <a:pt x="1392" y="687"/>
                  </a:cubicBezTo>
                  <a:cubicBezTo>
                    <a:pt x="1395" y="686"/>
                    <a:pt x="1398" y="685"/>
                    <a:pt x="1401" y="684"/>
                  </a:cubicBezTo>
                  <a:cubicBezTo>
                    <a:pt x="1402" y="684"/>
                    <a:pt x="1404" y="684"/>
                    <a:pt x="1405" y="685"/>
                  </a:cubicBezTo>
                  <a:cubicBezTo>
                    <a:pt x="1408" y="686"/>
                    <a:pt x="1410" y="686"/>
                    <a:pt x="1413" y="686"/>
                  </a:cubicBezTo>
                  <a:cubicBezTo>
                    <a:pt x="1414" y="686"/>
                    <a:pt x="1416" y="685"/>
                    <a:pt x="1415" y="683"/>
                  </a:cubicBezTo>
                  <a:cubicBezTo>
                    <a:pt x="1415" y="681"/>
                    <a:pt x="1414" y="679"/>
                    <a:pt x="1414" y="676"/>
                  </a:cubicBezTo>
                  <a:cubicBezTo>
                    <a:pt x="1413" y="676"/>
                    <a:pt x="1415" y="674"/>
                    <a:pt x="1416" y="674"/>
                  </a:cubicBezTo>
                  <a:cubicBezTo>
                    <a:pt x="1417" y="674"/>
                    <a:pt x="1418" y="674"/>
                    <a:pt x="1419" y="675"/>
                  </a:cubicBezTo>
                  <a:cubicBezTo>
                    <a:pt x="1420" y="676"/>
                    <a:pt x="1422" y="677"/>
                    <a:pt x="1424" y="677"/>
                  </a:cubicBezTo>
                  <a:cubicBezTo>
                    <a:pt x="1426" y="677"/>
                    <a:pt x="1428" y="677"/>
                    <a:pt x="1429" y="675"/>
                  </a:cubicBezTo>
                  <a:cubicBezTo>
                    <a:pt x="1430" y="673"/>
                    <a:pt x="1432" y="672"/>
                    <a:pt x="1434" y="671"/>
                  </a:cubicBezTo>
                  <a:cubicBezTo>
                    <a:pt x="1435" y="671"/>
                    <a:pt x="1436" y="671"/>
                    <a:pt x="1437" y="671"/>
                  </a:cubicBezTo>
                  <a:cubicBezTo>
                    <a:pt x="1439" y="670"/>
                    <a:pt x="1441" y="668"/>
                    <a:pt x="1441" y="666"/>
                  </a:cubicBezTo>
                  <a:cubicBezTo>
                    <a:pt x="1442" y="665"/>
                    <a:pt x="1442" y="663"/>
                    <a:pt x="1443" y="662"/>
                  </a:cubicBezTo>
                  <a:cubicBezTo>
                    <a:pt x="1443" y="661"/>
                    <a:pt x="1444" y="660"/>
                    <a:pt x="1445" y="659"/>
                  </a:cubicBezTo>
                  <a:cubicBezTo>
                    <a:pt x="1447" y="658"/>
                    <a:pt x="1449" y="657"/>
                    <a:pt x="1450" y="656"/>
                  </a:cubicBezTo>
                  <a:cubicBezTo>
                    <a:pt x="1458" y="650"/>
                    <a:pt x="1458" y="650"/>
                    <a:pt x="1461" y="640"/>
                  </a:cubicBezTo>
                  <a:cubicBezTo>
                    <a:pt x="1462" y="637"/>
                    <a:pt x="1464" y="634"/>
                    <a:pt x="1467" y="633"/>
                  </a:cubicBezTo>
                  <a:cubicBezTo>
                    <a:pt x="1470" y="631"/>
                    <a:pt x="1473" y="630"/>
                    <a:pt x="1476" y="629"/>
                  </a:cubicBezTo>
                  <a:cubicBezTo>
                    <a:pt x="1479" y="628"/>
                    <a:pt x="1481" y="628"/>
                    <a:pt x="1483" y="626"/>
                  </a:cubicBezTo>
                  <a:cubicBezTo>
                    <a:pt x="1486" y="625"/>
                    <a:pt x="1489" y="625"/>
                    <a:pt x="1492" y="625"/>
                  </a:cubicBezTo>
                  <a:cubicBezTo>
                    <a:pt x="1495" y="626"/>
                    <a:pt x="1498" y="622"/>
                    <a:pt x="1498" y="620"/>
                  </a:cubicBezTo>
                  <a:cubicBezTo>
                    <a:pt x="1498" y="615"/>
                    <a:pt x="1496" y="610"/>
                    <a:pt x="1495" y="606"/>
                  </a:cubicBezTo>
                  <a:cubicBezTo>
                    <a:pt x="1495" y="605"/>
                    <a:pt x="1494" y="604"/>
                    <a:pt x="1493" y="603"/>
                  </a:cubicBezTo>
                  <a:cubicBezTo>
                    <a:pt x="1492" y="602"/>
                    <a:pt x="1492" y="600"/>
                    <a:pt x="1492" y="599"/>
                  </a:cubicBezTo>
                  <a:cubicBezTo>
                    <a:pt x="1492" y="598"/>
                    <a:pt x="1493" y="597"/>
                    <a:pt x="1493" y="597"/>
                  </a:cubicBezTo>
                  <a:cubicBezTo>
                    <a:pt x="1491" y="592"/>
                    <a:pt x="1494" y="588"/>
                    <a:pt x="1494" y="584"/>
                  </a:cubicBezTo>
                  <a:cubicBezTo>
                    <a:pt x="1494" y="583"/>
                    <a:pt x="1495" y="582"/>
                    <a:pt x="1495" y="582"/>
                  </a:cubicBezTo>
                  <a:cubicBezTo>
                    <a:pt x="1500" y="580"/>
                    <a:pt x="1503" y="576"/>
                    <a:pt x="1507" y="574"/>
                  </a:cubicBezTo>
                  <a:cubicBezTo>
                    <a:pt x="1508" y="573"/>
                    <a:pt x="1509" y="573"/>
                    <a:pt x="1509" y="573"/>
                  </a:cubicBezTo>
                  <a:cubicBezTo>
                    <a:pt x="1510" y="573"/>
                    <a:pt x="1512" y="574"/>
                    <a:pt x="1512" y="575"/>
                  </a:cubicBezTo>
                  <a:cubicBezTo>
                    <a:pt x="1512" y="577"/>
                    <a:pt x="1512" y="579"/>
                    <a:pt x="1511" y="581"/>
                  </a:cubicBezTo>
                  <a:cubicBezTo>
                    <a:pt x="1509" y="584"/>
                    <a:pt x="1510" y="587"/>
                    <a:pt x="1514" y="589"/>
                  </a:cubicBezTo>
                  <a:cubicBezTo>
                    <a:pt x="1514" y="589"/>
                    <a:pt x="1514" y="590"/>
                    <a:pt x="1515" y="590"/>
                  </a:cubicBezTo>
                  <a:cubicBezTo>
                    <a:pt x="1515" y="590"/>
                    <a:pt x="1515" y="591"/>
                    <a:pt x="1514" y="592"/>
                  </a:cubicBezTo>
                  <a:cubicBezTo>
                    <a:pt x="1512" y="593"/>
                    <a:pt x="1510" y="595"/>
                    <a:pt x="1510" y="598"/>
                  </a:cubicBezTo>
                  <a:cubicBezTo>
                    <a:pt x="1510" y="598"/>
                    <a:pt x="1510" y="600"/>
                    <a:pt x="1510" y="600"/>
                  </a:cubicBezTo>
                  <a:cubicBezTo>
                    <a:pt x="1514" y="601"/>
                    <a:pt x="1514" y="605"/>
                    <a:pt x="1517" y="607"/>
                  </a:cubicBezTo>
                  <a:cubicBezTo>
                    <a:pt x="1518" y="607"/>
                    <a:pt x="1518" y="608"/>
                    <a:pt x="1518" y="608"/>
                  </a:cubicBezTo>
                  <a:cubicBezTo>
                    <a:pt x="1519" y="608"/>
                    <a:pt x="1519" y="608"/>
                    <a:pt x="1520" y="608"/>
                  </a:cubicBezTo>
                  <a:cubicBezTo>
                    <a:pt x="1520" y="608"/>
                    <a:pt x="1521" y="606"/>
                    <a:pt x="1520" y="606"/>
                  </a:cubicBezTo>
                  <a:cubicBezTo>
                    <a:pt x="1519" y="605"/>
                    <a:pt x="1519" y="603"/>
                    <a:pt x="1518" y="602"/>
                  </a:cubicBezTo>
                  <a:cubicBezTo>
                    <a:pt x="1517" y="601"/>
                    <a:pt x="1517" y="599"/>
                    <a:pt x="1518" y="598"/>
                  </a:cubicBezTo>
                  <a:cubicBezTo>
                    <a:pt x="1521" y="595"/>
                    <a:pt x="1524" y="593"/>
                    <a:pt x="1528" y="594"/>
                  </a:cubicBezTo>
                  <a:cubicBezTo>
                    <a:pt x="1528" y="594"/>
                    <a:pt x="1528" y="594"/>
                    <a:pt x="1528" y="594"/>
                  </a:cubicBezTo>
                  <a:cubicBezTo>
                    <a:pt x="1528" y="594"/>
                    <a:pt x="1528" y="594"/>
                    <a:pt x="1528" y="594"/>
                  </a:cubicBezTo>
                  <a:cubicBezTo>
                    <a:pt x="1529" y="599"/>
                    <a:pt x="1528" y="604"/>
                    <a:pt x="1525" y="609"/>
                  </a:cubicBezTo>
                  <a:cubicBezTo>
                    <a:pt x="1524" y="612"/>
                    <a:pt x="1520" y="613"/>
                    <a:pt x="1517" y="611"/>
                  </a:cubicBezTo>
                  <a:cubicBezTo>
                    <a:pt x="1514" y="608"/>
                    <a:pt x="1511" y="608"/>
                    <a:pt x="1508" y="607"/>
                  </a:cubicBezTo>
                  <a:cubicBezTo>
                    <a:pt x="1508" y="607"/>
                    <a:pt x="1507" y="607"/>
                    <a:pt x="1507" y="607"/>
                  </a:cubicBezTo>
                  <a:cubicBezTo>
                    <a:pt x="1507" y="608"/>
                    <a:pt x="1507" y="608"/>
                    <a:pt x="1507" y="609"/>
                  </a:cubicBezTo>
                  <a:cubicBezTo>
                    <a:pt x="1508" y="610"/>
                    <a:pt x="1508" y="613"/>
                    <a:pt x="1509" y="614"/>
                  </a:cubicBezTo>
                  <a:cubicBezTo>
                    <a:pt x="1511" y="615"/>
                    <a:pt x="1513" y="615"/>
                    <a:pt x="1515" y="615"/>
                  </a:cubicBezTo>
                  <a:cubicBezTo>
                    <a:pt x="1517" y="616"/>
                    <a:pt x="1518" y="617"/>
                    <a:pt x="1519" y="619"/>
                  </a:cubicBezTo>
                  <a:cubicBezTo>
                    <a:pt x="1519" y="619"/>
                    <a:pt x="1520" y="619"/>
                    <a:pt x="1521" y="619"/>
                  </a:cubicBezTo>
                  <a:cubicBezTo>
                    <a:pt x="1524" y="617"/>
                    <a:pt x="1526" y="615"/>
                    <a:pt x="1530" y="615"/>
                  </a:cubicBezTo>
                  <a:cubicBezTo>
                    <a:pt x="1532" y="614"/>
                    <a:pt x="1534" y="613"/>
                    <a:pt x="1536" y="612"/>
                  </a:cubicBezTo>
                  <a:cubicBezTo>
                    <a:pt x="1536" y="611"/>
                    <a:pt x="1538" y="612"/>
                    <a:pt x="1538" y="613"/>
                  </a:cubicBezTo>
                  <a:cubicBezTo>
                    <a:pt x="1539" y="614"/>
                    <a:pt x="1538" y="615"/>
                    <a:pt x="1539" y="616"/>
                  </a:cubicBezTo>
                  <a:cubicBezTo>
                    <a:pt x="1540" y="618"/>
                    <a:pt x="1542" y="620"/>
                    <a:pt x="1544" y="622"/>
                  </a:cubicBezTo>
                  <a:cubicBezTo>
                    <a:pt x="1544" y="622"/>
                    <a:pt x="1546" y="622"/>
                    <a:pt x="1547" y="621"/>
                  </a:cubicBezTo>
                  <a:cubicBezTo>
                    <a:pt x="1548" y="620"/>
                    <a:pt x="1549" y="618"/>
                    <a:pt x="1551" y="618"/>
                  </a:cubicBezTo>
                  <a:cubicBezTo>
                    <a:pt x="1555" y="615"/>
                    <a:pt x="1560" y="613"/>
                    <a:pt x="1564" y="610"/>
                  </a:cubicBezTo>
                  <a:cubicBezTo>
                    <a:pt x="1568" y="608"/>
                    <a:pt x="1571" y="607"/>
                    <a:pt x="1575" y="607"/>
                  </a:cubicBezTo>
                  <a:cubicBezTo>
                    <a:pt x="1577" y="607"/>
                    <a:pt x="1579" y="607"/>
                    <a:pt x="1580" y="609"/>
                  </a:cubicBezTo>
                  <a:cubicBezTo>
                    <a:pt x="1580" y="610"/>
                    <a:pt x="1581" y="610"/>
                    <a:pt x="1581" y="611"/>
                  </a:cubicBezTo>
                  <a:cubicBezTo>
                    <a:pt x="1583" y="614"/>
                    <a:pt x="1590" y="613"/>
                    <a:pt x="1590" y="610"/>
                  </a:cubicBezTo>
                  <a:cubicBezTo>
                    <a:pt x="1590" y="608"/>
                    <a:pt x="1591" y="606"/>
                    <a:pt x="1593" y="606"/>
                  </a:cubicBezTo>
                  <a:cubicBezTo>
                    <a:pt x="1595" y="605"/>
                    <a:pt x="1597" y="604"/>
                    <a:pt x="1599" y="603"/>
                  </a:cubicBezTo>
                  <a:cubicBezTo>
                    <a:pt x="1599" y="603"/>
                    <a:pt x="1600" y="602"/>
                    <a:pt x="1600" y="602"/>
                  </a:cubicBezTo>
                  <a:cubicBezTo>
                    <a:pt x="1599" y="598"/>
                    <a:pt x="1599" y="594"/>
                    <a:pt x="1598" y="590"/>
                  </a:cubicBezTo>
                  <a:cubicBezTo>
                    <a:pt x="1597" y="587"/>
                    <a:pt x="1597" y="584"/>
                    <a:pt x="1598" y="581"/>
                  </a:cubicBezTo>
                  <a:cubicBezTo>
                    <a:pt x="1599" y="579"/>
                    <a:pt x="1600" y="577"/>
                    <a:pt x="1601" y="575"/>
                  </a:cubicBezTo>
                  <a:cubicBezTo>
                    <a:pt x="1602" y="572"/>
                    <a:pt x="1604" y="570"/>
                    <a:pt x="1607" y="569"/>
                  </a:cubicBezTo>
                  <a:cubicBezTo>
                    <a:pt x="1609" y="569"/>
                    <a:pt x="1611" y="569"/>
                    <a:pt x="1612" y="571"/>
                  </a:cubicBezTo>
                  <a:cubicBezTo>
                    <a:pt x="1614" y="573"/>
                    <a:pt x="1615" y="574"/>
                    <a:pt x="1617" y="576"/>
                  </a:cubicBezTo>
                  <a:cubicBezTo>
                    <a:pt x="1617" y="576"/>
                    <a:pt x="1619" y="577"/>
                    <a:pt x="1620" y="577"/>
                  </a:cubicBezTo>
                  <a:cubicBezTo>
                    <a:pt x="1621" y="576"/>
                    <a:pt x="1622" y="575"/>
                    <a:pt x="1622" y="573"/>
                  </a:cubicBezTo>
                  <a:cubicBezTo>
                    <a:pt x="1623" y="570"/>
                    <a:pt x="1623" y="567"/>
                    <a:pt x="1622" y="564"/>
                  </a:cubicBezTo>
                  <a:cubicBezTo>
                    <a:pt x="1622" y="563"/>
                    <a:pt x="1621" y="563"/>
                    <a:pt x="1620" y="562"/>
                  </a:cubicBezTo>
                  <a:cubicBezTo>
                    <a:pt x="1619" y="561"/>
                    <a:pt x="1618" y="560"/>
                    <a:pt x="1617" y="559"/>
                  </a:cubicBezTo>
                  <a:cubicBezTo>
                    <a:pt x="1615" y="558"/>
                    <a:pt x="1614" y="558"/>
                    <a:pt x="1613" y="559"/>
                  </a:cubicBezTo>
                  <a:cubicBezTo>
                    <a:pt x="1611" y="561"/>
                    <a:pt x="1608" y="563"/>
                    <a:pt x="1605" y="563"/>
                  </a:cubicBezTo>
                  <a:cubicBezTo>
                    <a:pt x="1605" y="563"/>
                    <a:pt x="1605" y="563"/>
                    <a:pt x="1605" y="563"/>
                  </a:cubicBezTo>
                  <a:cubicBezTo>
                    <a:pt x="1603" y="560"/>
                    <a:pt x="1603" y="558"/>
                    <a:pt x="1606" y="557"/>
                  </a:cubicBezTo>
                  <a:cubicBezTo>
                    <a:pt x="1607" y="556"/>
                    <a:pt x="1609" y="556"/>
                    <a:pt x="1610" y="556"/>
                  </a:cubicBezTo>
                  <a:cubicBezTo>
                    <a:pt x="1612" y="555"/>
                    <a:pt x="1614" y="554"/>
                    <a:pt x="1614" y="552"/>
                  </a:cubicBezTo>
                  <a:cubicBezTo>
                    <a:pt x="1614" y="548"/>
                    <a:pt x="1617" y="545"/>
                    <a:pt x="1620" y="544"/>
                  </a:cubicBezTo>
                  <a:cubicBezTo>
                    <a:pt x="1624" y="542"/>
                    <a:pt x="1627" y="541"/>
                    <a:pt x="1631" y="540"/>
                  </a:cubicBezTo>
                  <a:cubicBezTo>
                    <a:pt x="1632" y="540"/>
                    <a:pt x="1633" y="540"/>
                    <a:pt x="1634" y="540"/>
                  </a:cubicBezTo>
                  <a:cubicBezTo>
                    <a:pt x="1637" y="541"/>
                    <a:pt x="1639" y="541"/>
                    <a:pt x="1642" y="542"/>
                  </a:cubicBezTo>
                  <a:cubicBezTo>
                    <a:pt x="1646" y="544"/>
                    <a:pt x="1649" y="544"/>
                    <a:pt x="1651" y="539"/>
                  </a:cubicBezTo>
                  <a:cubicBezTo>
                    <a:pt x="1652" y="538"/>
                    <a:pt x="1655" y="537"/>
                    <a:pt x="1657" y="536"/>
                  </a:cubicBezTo>
                  <a:cubicBezTo>
                    <a:pt x="1658" y="535"/>
                    <a:pt x="1659" y="534"/>
                    <a:pt x="1661" y="533"/>
                  </a:cubicBezTo>
                  <a:cubicBezTo>
                    <a:pt x="1661" y="533"/>
                    <a:pt x="1661" y="533"/>
                    <a:pt x="1660" y="533"/>
                  </a:cubicBezTo>
                  <a:cubicBezTo>
                    <a:pt x="1660" y="532"/>
                    <a:pt x="1660" y="532"/>
                    <a:pt x="1659" y="532"/>
                  </a:cubicBezTo>
                  <a:cubicBezTo>
                    <a:pt x="1657" y="530"/>
                    <a:pt x="1653" y="531"/>
                    <a:pt x="1652" y="528"/>
                  </a:cubicBezTo>
                  <a:cubicBezTo>
                    <a:pt x="1652" y="527"/>
                    <a:pt x="1651" y="527"/>
                    <a:pt x="1650" y="527"/>
                  </a:cubicBezTo>
                  <a:cubicBezTo>
                    <a:pt x="1647" y="527"/>
                    <a:pt x="1645" y="528"/>
                    <a:pt x="1642" y="528"/>
                  </a:cubicBezTo>
                  <a:cubicBezTo>
                    <a:pt x="1634" y="528"/>
                    <a:pt x="1627" y="530"/>
                    <a:pt x="1621" y="533"/>
                  </a:cubicBezTo>
                  <a:cubicBezTo>
                    <a:pt x="1618" y="534"/>
                    <a:pt x="1617" y="535"/>
                    <a:pt x="1614" y="536"/>
                  </a:cubicBezTo>
                  <a:cubicBezTo>
                    <a:pt x="1612" y="536"/>
                    <a:pt x="1610" y="536"/>
                    <a:pt x="1608" y="534"/>
                  </a:cubicBezTo>
                  <a:cubicBezTo>
                    <a:pt x="1607" y="532"/>
                    <a:pt x="1606" y="531"/>
                    <a:pt x="1603" y="531"/>
                  </a:cubicBezTo>
                  <a:cubicBezTo>
                    <a:pt x="1602" y="531"/>
                    <a:pt x="1601" y="530"/>
                    <a:pt x="1600" y="530"/>
                  </a:cubicBezTo>
                  <a:cubicBezTo>
                    <a:pt x="1601" y="529"/>
                    <a:pt x="1601" y="529"/>
                    <a:pt x="1601" y="529"/>
                  </a:cubicBezTo>
                  <a:cubicBezTo>
                    <a:pt x="1600" y="530"/>
                    <a:pt x="1600" y="530"/>
                    <a:pt x="1600" y="530"/>
                  </a:cubicBezTo>
                  <a:cubicBezTo>
                    <a:pt x="1600" y="530"/>
                    <a:pt x="1600" y="530"/>
                    <a:pt x="1600" y="530"/>
                  </a:cubicBezTo>
                  <a:cubicBezTo>
                    <a:pt x="1599" y="529"/>
                    <a:pt x="1598" y="528"/>
                    <a:pt x="1597" y="528"/>
                  </a:cubicBezTo>
                  <a:cubicBezTo>
                    <a:pt x="1594" y="527"/>
                    <a:pt x="1594" y="525"/>
                    <a:pt x="1593" y="523"/>
                  </a:cubicBezTo>
                  <a:cubicBezTo>
                    <a:pt x="1593" y="522"/>
                    <a:pt x="1593" y="521"/>
                    <a:pt x="1593" y="520"/>
                  </a:cubicBezTo>
                  <a:cubicBezTo>
                    <a:pt x="1594" y="514"/>
                    <a:pt x="1592" y="508"/>
                    <a:pt x="1591" y="502"/>
                  </a:cubicBezTo>
                  <a:cubicBezTo>
                    <a:pt x="1591" y="501"/>
                    <a:pt x="1590" y="499"/>
                    <a:pt x="1590" y="498"/>
                  </a:cubicBezTo>
                  <a:cubicBezTo>
                    <a:pt x="1589" y="497"/>
                    <a:pt x="1589" y="495"/>
                    <a:pt x="1590" y="494"/>
                  </a:cubicBezTo>
                  <a:cubicBezTo>
                    <a:pt x="1590" y="492"/>
                    <a:pt x="1590" y="490"/>
                    <a:pt x="1590" y="488"/>
                  </a:cubicBezTo>
                  <a:cubicBezTo>
                    <a:pt x="1590" y="487"/>
                    <a:pt x="1591" y="486"/>
                    <a:pt x="1592" y="486"/>
                  </a:cubicBezTo>
                  <a:cubicBezTo>
                    <a:pt x="1594" y="487"/>
                    <a:pt x="1596" y="486"/>
                    <a:pt x="1597" y="483"/>
                  </a:cubicBezTo>
                  <a:cubicBezTo>
                    <a:pt x="1598" y="481"/>
                    <a:pt x="1599" y="480"/>
                    <a:pt x="1600" y="479"/>
                  </a:cubicBezTo>
                  <a:cubicBezTo>
                    <a:pt x="1605" y="474"/>
                    <a:pt x="1608" y="468"/>
                    <a:pt x="1611" y="463"/>
                  </a:cubicBezTo>
                  <a:cubicBezTo>
                    <a:pt x="1612" y="462"/>
                    <a:pt x="1613" y="460"/>
                    <a:pt x="1613" y="459"/>
                  </a:cubicBezTo>
                  <a:cubicBezTo>
                    <a:pt x="1613" y="457"/>
                    <a:pt x="1614" y="456"/>
                    <a:pt x="1616" y="455"/>
                  </a:cubicBezTo>
                  <a:cubicBezTo>
                    <a:pt x="1617" y="454"/>
                    <a:pt x="1616" y="451"/>
                    <a:pt x="1615" y="450"/>
                  </a:cubicBezTo>
                  <a:cubicBezTo>
                    <a:pt x="1610" y="448"/>
                    <a:pt x="1605" y="447"/>
                    <a:pt x="1600" y="448"/>
                  </a:cubicBezTo>
                  <a:cubicBezTo>
                    <a:pt x="1595" y="447"/>
                    <a:pt x="1593" y="449"/>
                    <a:pt x="1591" y="453"/>
                  </a:cubicBezTo>
                  <a:cubicBezTo>
                    <a:pt x="1589" y="456"/>
                    <a:pt x="1588" y="461"/>
                    <a:pt x="1589" y="466"/>
                  </a:cubicBezTo>
                  <a:cubicBezTo>
                    <a:pt x="1589" y="468"/>
                    <a:pt x="1589" y="469"/>
                    <a:pt x="1588" y="471"/>
                  </a:cubicBezTo>
                  <a:cubicBezTo>
                    <a:pt x="1586" y="477"/>
                    <a:pt x="1586" y="477"/>
                    <a:pt x="1582" y="481"/>
                  </a:cubicBezTo>
                  <a:cubicBezTo>
                    <a:pt x="1580" y="483"/>
                    <a:pt x="1578" y="485"/>
                    <a:pt x="1575" y="487"/>
                  </a:cubicBezTo>
                  <a:cubicBezTo>
                    <a:pt x="1570" y="490"/>
                    <a:pt x="1566" y="495"/>
                    <a:pt x="1563" y="500"/>
                  </a:cubicBezTo>
                  <a:cubicBezTo>
                    <a:pt x="1563" y="501"/>
                    <a:pt x="1562" y="502"/>
                    <a:pt x="1562" y="503"/>
                  </a:cubicBezTo>
                  <a:cubicBezTo>
                    <a:pt x="1562" y="509"/>
                    <a:pt x="1562" y="515"/>
                    <a:pt x="1562" y="521"/>
                  </a:cubicBezTo>
                  <a:cubicBezTo>
                    <a:pt x="1562" y="524"/>
                    <a:pt x="1563" y="526"/>
                    <a:pt x="1565" y="527"/>
                  </a:cubicBezTo>
                  <a:cubicBezTo>
                    <a:pt x="1569" y="529"/>
                    <a:pt x="1572" y="532"/>
                    <a:pt x="1575" y="536"/>
                  </a:cubicBezTo>
                  <a:cubicBezTo>
                    <a:pt x="1575" y="537"/>
                    <a:pt x="1575" y="538"/>
                    <a:pt x="1575" y="539"/>
                  </a:cubicBezTo>
                  <a:cubicBezTo>
                    <a:pt x="1576" y="541"/>
                    <a:pt x="1575" y="542"/>
                    <a:pt x="1575" y="544"/>
                  </a:cubicBezTo>
                  <a:cubicBezTo>
                    <a:pt x="1576" y="547"/>
                    <a:pt x="1574" y="549"/>
                    <a:pt x="1572" y="550"/>
                  </a:cubicBezTo>
                  <a:cubicBezTo>
                    <a:pt x="1570" y="552"/>
                    <a:pt x="1569" y="553"/>
                    <a:pt x="1567" y="554"/>
                  </a:cubicBezTo>
                  <a:cubicBezTo>
                    <a:pt x="1564" y="556"/>
                    <a:pt x="1562" y="558"/>
                    <a:pt x="1562" y="561"/>
                  </a:cubicBezTo>
                  <a:cubicBezTo>
                    <a:pt x="1562" y="563"/>
                    <a:pt x="1562" y="565"/>
                    <a:pt x="1561" y="567"/>
                  </a:cubicBezTo>
                  <a:cubicBezTo>
                    <a:pt x="1560" y="571"/>
                    <a:pt x="1561" y="574"/>
                    <a:pt x="1561" y="578"/>
                  </a:cubicBezTo>
                  <a:cubicBezTo>
                    <a:pt x="1561" y="578"/>
                    <a:pt x="1561" y="579"/>
                    <a:pt x="1561" y="579"/>
                  </a:cubicBezTo>
                  <a:cubicBezTo>
                    <a:pt x="1561" y="579"/>
                    <a:pt x="1562" y="579"/>
                    <a:pt x="1562" y="579"/>
                  </a:cubicBezTo>
                  <a:cubicBezTo>
                    <a:pt x="1564" y="579"/>
                    <a:pt x="1564" y="579"/>
                    <a:pt x="1564" y="581"/>
                  </a:cubicBezTo>
                  <a:cubicBezTo>
                    <a:pt x="1565" y="581"/>
                    <a:pt x="1565" y="582"/>
                    <a:pt x="1564" y="583"/>
                  </a:cubicBezTo>
                  <a:cubicBezTo>
                    <a:pt x="1564" y="586"/>
                    <a:pt x="1564" y="590"/>
                    <a:pt x="1559" y="589"/>
                  </a:cubicBezTo>
                  <a:cubicBezTo>
                    <a:pt x="1557" y="592"/>
                    <a:pt x="1555" y="593"/>
                    <a:pt x="1551" y="593"/>
                  </a:cubicBezTo>
                  <a:cubicBezTo>
                    <a:pt x="1550" y="593"/>
                    <a:pt x="1549" y="593"/>
                    <a:pt x="1548" y="593"/>
                  </a:cubicBezTo>
                  <a:cubicBezTo>
                    <a:pt x="1546" y="593"/>
                    <a:pt x="1544" y="595"/>
                    <a:pt x="1543" y="597"/>
                  </a:cubicBezTo>
                  <a:cubicBezTo>
                    <a:pt x="1543" y="599"/>
                    <a:pt x="1542" y="600"/>
                    <a:pt x="1541" y="600"/>
                  </a:cubicBezTo>
                  <a:cubicBezTo>
                    <a:pt x="1534" y="601"/>
                    <a:pt x="1533" y="603"/>
                    <a:pt x="1530" y="596"/>
                  </a:cubicBezTo>
                  <a:cubicBezTo>
                    <a:pt x="1530" y="595"/>
                    <a:pt x="1529" y="594"/>
                    <a:pt x="1529" y="593"/>
                  </a:cubicBezTo>
                  <a:cubicBezTo>
                    <a:pt x="1529" y="593"/>
                    <a:pt x="1529" y="593"/>
                    <a:pt x="1529" y="593"/>
                  </a:cubicBezTo>
                  <a:cubicBezTo>
                    <a:pt x="1528" y="593"/>
                    <a:pt x="1528" y="593"/>
                    <a:pt x="1528" y="593"/>
                  </a:cubicBezTo>
                  <a:cubicBezTo>
                    <a:pt x="1529" y="591"/>
                    <a:pt x="1529" y="591"/>
                    <a:pt x="1529" y="590"/>
                  </a:cubicBezTo>
                  <a:cubicBezTo>
                    <a:pt x="1530" y="589"/>
                    <a:pt x="1530" y="588"/>
                    <a:pt x="1529" y="587"/>
                  </a:cubicBezTo>
                  <a:cubicBezTo>
                    <a:pt x="1527" y="584"/>
                    <a:pt x="1525" y="580"/>
                    <a:pt x="1523" y="577"/>
                  </a:cubicBezTo>
                  <a:cubicBezTo>
                    <a:pt x="1521" y="573"/>
                    <a:pt x="1519" y="570"/>
                    <a:pt x="1519" y="566"/>
                  </a:cubicBezTo>
                  <a:cubicBezTo>
                    <a:pt x="1519" y="563"/>
                    <a:pt x="1517" y="561"/>
                    <a:pt x="1516" y="558"/>
                  </a:cubicBezTo>
                  <a:cubicBezTo>
                    <a:pt x="1516" y="556"/>
                    <a:pt x="1516" y="554"/>
                    <a:pt x="1515" y="552"/>
                  </a:cubicBezTo>
                  <a:cubicBezTo>
                    <a:pt x="1515" y="551"/>
                    <a:pt x="1513" y="550"/>
                    <a:pt x="1512" y="549"/>
                  </a:cubicBezTo>
                  <a:cubicBezTo>
                    <a:pt x="1512" y="549"/>
                    <a:pt x="1512" y="549"/>
                    <a:pt x="1512" y="549"/>
                  </a:cubicBezTo>
                  <a:cubicBezTo>
                    <a:pt x="1510" y="553"/>
                    <a:pt x="1506" y="554"/>
                    <a:pt x="1503" y="556"/>
                  </a:cubicBezTo>
                  <a:cubicBezTo>
                    <a:pt x="1501" y="557"/>
                    <a:pt x="1500" y="559"/>
                    <a:pt x="1498" y="561"/>
                  </a:cubicBezTo>
                  <a:cubicBezTo>
                    <a:pt x="1495" y="566"/>
                    <a:pt x="1491" y="566"/>
                    <a:pt x="1486" y="568"/>
                  </a:cubicBezTo>
                  <a:cubicBezTo>
                    <a:pt x="1485" y="568"/>
                    <a:pt x="1485" y="568"/>
                    <a:pt x="1484" y="567"/>
                  </a:cubicBezTo>
                  <a:cubicBezTo>
                    <a:pt x="1479" y="566"/>
                    <a:pt x="1474" y="563"/>
                    <a:pt x="1470" y="559"/>
                  </a:cubicBezTo>
                  <a:cubicBezTo>
                    <a:pt x="1470" y="559"/>
                    <a:pt x="1469" y="556"/>
                    <a:pt x="1470" y="555"/>
                  </a:cubicBezTo>
                  <a:cubicBezTo>
                    <a:pt x="1471" y="554"/>
                    <a:pt x="1472" y="553"/>
                    <a:pt x="1473" y="552"/>
                  </a:cubicBezTo>
                  <a:cubicBezTo>
                    <a:pt x="1473" y="551"/>
                    <a:pt x="1473" y="550"/>
                    <a:pt x="1471" y="549"/>
                  </a:cubicBezTo>
                  <a:cubicBezTo>
                    <a:pt x="1471" y="549"/>
                    <a:pt x="1470" y="548"/>
                    <a:pt x="1468" y="548"/>
                  </a:cubicBezTo>
                  <a:cubicBezTo>
                    <a:pt x="1468" y="548"/>
                    <a:pt x="1467" y="546"/>
                    <a:pt x="1468" y="545"/>
                  </a:cubicBezTo>
                  <a:cubicBezTo>
                    <a:pt x="1468" y="544"/>
                    <a:pt x="1470" y="543"/>
                    <a:pt x="1470" y="542"/>
                  </a:cubicBezTo>
                  <a:cubicBezTo>
                    <a:pt x="1471" y="541"/>
                    <a:pt x="1471" y="539"/>
                    <a:pt x="1471" y="539"/>
                  </a:cubicBezTo>
                  <a:cubicBezTo>
                    <a:pt x="1471" y="537"/>
                    <a:pt x="1470" y="535"/>
                    <a:pt x="1469" y="533"/>
                  </a:cubicBezTo>
                  <a:cubicBezTo>
                    <a:pt x="1468" y="531"/>
                    <a:pt x="1465" y="529"/>
                    <a:pt x="1465" y="526"/>
                  </a:cubicBezTo>
                  <a:cubicBezTo>
                    <a:pt x="1465" y="526"/>
                    <a:pt x="1464" y="525"/>
                    <a:pt x="1464" y="525"/>
                  </a:cubicBezTo>
                  <a:cubicBezTo>
                    <a:pt x="1466" y="521"/>
                    <a:pt x="1465" y="517"/>
                    <a:pt x="1465" y="513"/>
                  </a:cubicBezTo>
                  <a:cubicBezTo>
                    <a:pt x="1466" y="511"/>
                    <a:pt x="1465" y="510"/>
                    <a:pt x="1466" y="508"/>
                  </a:cubicBezTo>
                  <a:cubicBezTo>
                    <a:pt x="1466" y="507"/>
                    <a:pt x="1467" y="506"/>
                    <a:pt x="1468" y="506"/>
                  </a:cubicBezTo>
                  <a:cubicBezTo>
                    <a:pt x="1469" y="505"/>
                    <a:pt x="1471" y="505"/>
                    <a:pt x="1472" y="505"/>
                  </a:cubicBezTo>
                  <a:cubicBezTo>
                    <a:pt x="1474" y="504"/>
                    <a:pt x="1476" y="503"/>
                    <a:pt x="1475" y="501"/>
                  </a:cubicBezTo>
                  <a:cubicBezTo>
                    <a:pt x="1475" y="501"/>
                    <a:pt x="1475" y="500"/>
                    <a:pt x="1475" y="500"/>
                  </a:cubicBezTo>
                  <a:cubicBezTo>
                    <a:pt x="1478" y="498"/>
                    <a:pt x="1480" y="496"/>
                    <a:pt x="1482" y="495"/>
                  </a:cubicBezTo>
                  <a:cubicBezTo>
                    <a:pt x="1486" y="495"/>
                    <a:pt x="1488" y="492"/>
                    <a:pt x="1491" y="491"/>
                  </a:cubicBezTo>
                  <a:cubicBezTo>
                    <a:pt x="1492" y="491"/>
                    <a:pt x="1492" y="490"/>
                    <a:pt x="1492" y="489"/>
                  </a:cubicBezTo>
                  <a:cubicBezTo>
                    <a:pt x="1492" y="488"/>
                    <a:pt x="1491" y="488"/>
                    <a:pt x="1491" y="488"/>
                  </a:cubicBezTo>
                  <a:cubicBezTo>
                    <a:pt x="1491" y="487"/>
                    <a:pt x="1491" y="486"/>
                    <a:pt x="1491" y="486"/>
                  </a:cubicBezTo>
                  <a:cubicBezTo>
                    <a:pt x="1491" y="486"/>
                    <a:pt x="1492" y="485"/>
                    <a:pt x="1492" y="485"/>
                  </a:cubicBezTo>
                  <a:cubicBezTo>
                    <a:pt x="1494" y="485"/>
                    <a:pt x="1495" y="486"/>
                    <a:pt x="1497" y="486"/>
                  </a:cubicBezTo>
                  <a:cubicBezTo>
                    <a:pt x="1498" y="486"/>
                    <a:pt x="1500" y="485"/>
                    <a:pt x="1500" y="484"/>
                  </a:cubicBezTo>
                  <a:cubicBezTo>
                    <a:pt x="1501" y="483"/>
                    <a:pt x="1501" y="482"/>
                    <a:pt x="1502" y="481"/>
                  </a:cubicBezTo>
                  <a:cubicBezTo>
                    <a:pt x="1503" y="477"/>
                    <a:pt x="1506" y="473"/>
                    <a:pt x="1510" y="471"/>
                  </a:cubicBezTo>
                  <a:cubicBezTo>
                    <a:pt x="1512" y="469"/>
                    <a:pt x="1512" y="468"/>
                    <a:pt x="1512" y="466"/>
                  </a:cubicBezTo>
                  <a:cubicBezTo>
                    <a:pt x="1512" y="465"/>
                    <a:pt x="1512" y="464"/>
                    <a:pt x="1513" y="464"/>
                  </a:cubicBezTo>
                  <a:cubicBezTo>
                    <a:pt x="1514" y="463"/>
                    <a:pt x="1515" y="463"/>
                    <a:pt x="1516" y="463"/>
                  </a:cubicBezTo>
                  <a:cubicBezTo>
                    <a:pt x="1518" y="462"/>
                    <a:pt x="1519" y="462"/>
                    <a:pt x="1519" y="460"/>
                  </a:cubicBezTo>
                  <a:cubicBezTo>
                    <a:pt x="1519" y="458"/>
                    <a:pt x="1519" y="456"/>
                    <a:pt x="1520" y="453"/>
                  </a:cubicBezTo>
                  <a:cubicBezTo>
                    <a:pt x="1521" y="451"/>
                    <a:pt x="1521" y="449"/>
                    <a:pt x="1520" y="447"/>
                  </a:cubicBezTo>
                  <a:cubicBezTo>
                    <a:pt x="1520" y="445"/>
                    <a:pt x="1521" y="445"/>
                    <a:pt x="1522" y="444"/>
                  </a:cubicBezTo>
                  <a:cubicBezTo>
                    <a:pt x="1524" y="443"/>
                    <a:pt x="1524" y="442"/>
                    <a:pt x="1524" y="440"/>
                  </a:cubicBezTo>
                  <a:cubicBezTo>
                    <a:pt x="1524" y="438"/>
                    <a:pt x="1526" y="436"/>
                    <a:pt x="1527" y="434"/>
                  </a:cubicBezTo>
                  <a:cubicBezTo>
                    <a:pt x="1527" y="431"/>
                    <a:pt x="1528" y="430"/>
                    <a:pt x="1531" y="429"/>
                  </a:cubicBezTo>
                  <a:cubicBezTo>
                    <a:pt x="1532" y="428"/>
                    <a:pt x="1533" y="426"/>
                    <a:pt x="1533" y="424"/>
                  </a:cubicBezTo>
                  <a:cubicBezTo>
                    <a:pt x="1533" y="423"/>
                    <a:pt x="1534" y="422"/>
                    <a:pt x="1535" y="422"/>
                  </a:cubicBezTo>
                  <a:cubicBezTo>
                    <a:pt x="1535" y="421"/>
                    <a:pt x="1536" y="420"/>
                    <a:pt x="1536" y="420"/>
                  </a:cubicBezTo>
                  <a:cubicBezTo>
                    <a:pt x="1536" y="418"/>
                    <a:pt x="1535" y="416"/>
                    <a:pt x="1536" y="415"/>
                  </a:cubicBezTo>
                  <a:cubicBezTo>
                    <a:pt x="1536" y="414"/>
                    <a:pt x="1538" y="414"/>
                    <a:pt x="1539" y="413"/>
                  </a:cubicBezTo>
                  <a:cubicBezTo>
                    <a:pt x="1539" y="411"/>
                    <a:pt x="1539" y="410"/>
                    <a:pt x="1541" y="410"/>
                  </a:cubicBezTo>
                  <a:cubicBezTo>
                    <a:pt x="1542" y="409"/>
                    <a:pt x="1542" y="409"/>
                    <a:pt x="1543" y="409"/>
                  </a:cubicBezTo>
                  <a:cubicBezTo>
                    <a:pt x="1544" y="408"/>
                    <a:pt x="1546" y="408"/>
                    <a:pt x="1547" y="407"/>
                  </a:cubicBezTo>
                  <a:cubicBezTo>
                    <a:pt x="1547" y="407"/>
                    <a:pt x="1548" y="406"/>
                    <a:pt x="1548" y="406"/>
                  </a:cubicBezTo>
                  <a:cubicBezTo>
                    <a:pt x="1548" y="406"/>
                    <a:pt x="1547" y="405"/>
                    <a:pt x="1547" y="405"/>
                  </a:cubicBezTo>
                  <a:cubicBezTo>
                    <a:pt x="1546" y="405"/>
                    <a:pt x="1544" y="405"/>
                    <a:pt x="1543" y="405"/>
                  </a:cubicBezTo>
                  <a:cubicBezTo>
                    <a:pt x="1540" y="405"/>
                    <a:pt x="1537" y="406"/>
                    <a:pt x="1535" y="407"/>
                  </a:cubicBezTo>
                  <a:cubicBezTo>
                    <a:pt x="1534" y="407"/>
                    <a:pt x="1532" y="407"/>
                    <a:pt x="1531" y="407"/>
                  </a:cubicBezTo>
                  <a:cubicBezTo>
                    <a:pt x="1531" y="406"/>
                    <a:pt x="1531" y="406"/>
                    <a:pt x="1532" y="405"/>
                  </a:cubicBezTo>
                  <a:cubicBezTo>
                    <a:pt x="1533" y="404"/>
                    <a:pt x="1534" y="403"/>
                    <a:pt x="1533" y="401"/>
                  </a:cubicBezTo>
                  <a:cubicBezTo>
                    <a:pt x="1532" y="400"/>
                    <a:pt x="1531" y="399"/>
                    <a:pt x="1532" y="398"/>
                  </a:cubicBezTo>
                  <a:cubicBezTo>
                    <a:pt x="1534" y="395"/>
                    <a:pt x="1537" y="393"/>
                    <a:pt x="1540" y="390"/>
                  </a:cubicBezTo>
                  <a:cubicBezTo>
                    <a:pt x="1540" y="390"/>
                    <a:pt x="1540" y="390"/>
                    <a:pt x="1540" y="390"/>
                  </a:cubicBezTo>
                  <a:cubicBezTo>
                    <a:pt x="1541" y="390"/>
                    <a:pt x="1541" y="391"/>
                    <a:pt x="1541" y="391"/>
                  </a:cubicBezTo>
                  <a:cubicBezTo>
                    <a:pt x="1540" y="393"/>
                    <a:pt x="1540" y="395"/>
                    <a:pt x="1539" y="396"/>
                  </a:cubicBezTo>
                  <a:cubicBezTo>
                    <a:pt x="1539" y="397"/>
                    <a:pt x="1540" y="399"/>
                    <a:pt x="1541" y="398"/>
                  </a:cubicBezTo>
                  <a:cubicBezTo>
                    <a:pt x="1543" y="398"/>
                    <a:pt x="1545" y="398"/>
                    <a:pt x="1546" y="399"/>
                  </a:cubicBezTo>
                  <a:cubicBezTo>
                    <a:pt x="1548" y="399"/>
                    <a:pt x="1549" y="398"/>
                    <a:pt x="1551" y="397"/>
                  </a:cubicBezTo>
                  <a:cubicBezTo>
                    <a:pt x="1552" y="397"/>
                    <a:pt x="1552" y="395"/>
                    <a:pt x="1551" y="395"/>
                  </a:cubicBezTo>
                  <a:cubicBezTo>
                    <a:pt x="1551" y="394"/>
                    <a:pt x="1550" y="394"/>
                    <a:pt x="1549" y="393"/>
                  </a:cubicBezTo>
                  <a:cubicBezTo>
                    <a:pt x="1547" y="392"/>
                    <a:pt x="1547" y="389"/>
                    <a:pt x="1548" y="387"/>
                  </a:cubicBezTo>
                  <a:cubicBezTo>
                    <a:pt x="1549" y="385"/>
                    <a:pt x="1550" y="384"/>
                    <a:pt x="1552" y="384"/>
                  </a:cubicBezTo>
                  <a:cubicBezTo>
                    <a:pt x="1553" y="384"/>
                    <a:pt x="1554" y="384"/>
                    <a:pt x="1555" y="384"/>
                  </a:cubicBezTo>
                  <a:cubicBezTo>
                    <a:pt x="1555" y="384"/>
                    <a:pt x="1555" y="384"/>
                    <a:pt x="1555" y="384"/>
                  </a:cubicBezTo>
                  <a:cubicBezTo>
                    <a:pt x="1556" y="385"/>
                    <a:pt x="1555" y="384"/>
                    <a:pt x="1555" y="384"/>
                  </a:cubicBezTo>
                  <a:cubicBezTo>
                    <a:pt x="1557" y="381"/>
                    <a:pt x="1559" y="380"/>
                    <a:pt x="1562" y="380"/>
                  </a:cubicBezTo>
                  <a:cubicBezTo>
                    <a:pt x="1562" y="380"/>
                    <a:pt x="1562" y="380"/>
                    <a:pt x="1562" y="380"/>
                  </a:cubicBezTo>
                  <a:cubicBezTo>
                    <a:pt x="1562" y="380"/>
                    <a:pt x="1562" y="380"/>
                    <a:pt x="1562" y="380"/>
                  </a:cubicBezTo>
                  <a:cubicBezTo>
                    <a:pt x="1562" y="378"/>
                    <a:pt x="1561" y="377"/>
                    <a:pt x="1561" y="376"/>
                  </a:cubicBezTo>
                  <a:cubicBezTo>
                    <a:pt x="1561" y="376"/>
                    <a:pt x="1561" y="375"/>
                    <a:pt x="1562" y="375"/>
                  </a:cubicBezTo>
                  <a:cubicBezTo>
                    <a:pt x="1563" y="375"/>
                    <a:pt x="1564" y="376"/>
                    <a:pt x="1564" y="377"/>
                  </a:cubicBezTo>
                  <a:cubicBezTo>
                    <a:pt x="1565" y="378"/>
                    <a:pt x="1564" y="379"/>
                    <a:pt x="1564" y="380"/>
                  </a:cubicBezTo>
                  <a:cubicBezTo>
                    <a:pt x="1565" y="380"/>
                    <a:pt x="1565" y="380"/>
                    <a:pt x="1565" y="380"/>
                  </a:cubicBezTo>
                  <a:cubicBezTo>
                    <a:pt x="1564" y="380"/>
                    <a:pt x="1564" y="380"/>
                    <a:pt x="1564" y="380"/>
                  </a:cubicBezTo>
                  <a:cubicBezTo>
                    <a:pt x="1566" y="380"/>
                    <a:pt x="1568" y="379"/>
                    <a:pt x="1570" y="378"/>
                  </a:cubicBezTo>
                  <a:cubicBezTo>
                    <a:pt x="1571" y="378"/>
                    <a:pt x="1572" y="379"/>
                    <a:pt x="1573" y="378"/>
                  </a:cubicBezTo>
                  <a:cubicBezTo>
                    <a:pt x="1573" y="377"/>
                    <a:pt x="1572" y="376"/>
                    <a:pt x="1572" y="375"/>
                  </a:cubicBezTo>
                  <a:cubicBezTo>
                    <a:pt x="1572" y="374"/>
                    <a:pt x="1572" y="373"/>
                    <a:pt x="1572" y="373"/>
                  </a:cubicBezTo>
                  <a:cubicBezTo>
                    <a:pt x="1576" y="371"/>
                    <a:pt x="1580" y="369"/>
                    <a:pt x="1585" y="369"/>
                  </a:cubicBezTo>
                  <a:cubicBezTo>
                    <a:pt x="1585" y="369"/>
                    <a:pt x="1585" y="369"/>
                    <a:pt x="1585" y="369"/>
                  </a:cubicBezTo>
                  <a:cubicBezTo>
                    <a:pt x="1585" y="370"/>
                    <a:pt x="1585" y="370"/>
                    <a:pt x="1585" y="370"/>
                  </a:cubicBezTo>
                  <a:cubicBezTo>
                    <a:pt x="1585" y="369"/>
                    <a:pt x="1585" y="369"/>
                    <a:pt x="1585" y="369"/>
                  </a:cubicBezTo>
                  <a:cubicBezTo>
                    <a:pt x="1585" y="369"/>
                    <a:pt x="1585" y="369"/>
                    <a:pt x="1585" y="369"/>
                  </a:cubicBezTo>
                  <a:cubicBezTo>
                    <a:pt x="1585" y="368"/>
                    <a:pt x="1585" y="368"/>
                    <a:pt x="1584" y="367"/>
                  </a:cubicBezTo>
                  <a:cubicBezTo>
                    <a:pt x="1583" y="363"/>
                    <a:pt x="1584" y="362"/>
                    <a:pt x="1588" y="362"/>
                  </a:cubicBezTo>
                  <a:cubicBezTo>
                    <a:pt x="1589" y="362"/>
                    <a:pt x="1589" y="363"/>
                    <a:pt x="1589" y="363"/>
                  </a:cubicBezTo>
                  <a:cubicBezTo>
                    <a:pt x="1590" y="363"/>
                    <a:pt x="1590" y="364"/>
                    <a:pt x="1590" y="364"/>
                  </a:cubicBezTo>
                  <a:cubicBezTo>
                    <a:pt x="1589" y="364"/>
                    <a:pt x="1589" y="364"/>
                    <a:pt x="1589" y="364"/>
                  </a:cubicBezTo>
                  <a:cubicBezTo>
                    <a:pt x="1589" y="365"/>
                    <a:pt x="1589" y="365"/>
                    <a:pt x="1589" y="365"/>
                  </a:cubicBezTo>
                  <a:cubicBezTo>
                    <a:pt x="1590" y="365"/>
                    <a:pt x="1590" y="365"/>
                    <a:pt x="1590" y="365"/>
                  </a:cubicBezTo>
                  <a:cubicBezTo>
                    <a:pt x="1590" y="364"/>
                    <a:pt x="1590" y="364"/>
                    <a:pt x="1590" y="364"/>
                  </a:cubicBezTo>
                  <a:cubicBezTo>
                    <a:pt x="1590" y="364"/>
                    <a:pt x="1590" y="364"/>
                    <a:pt x="1591" y="364"/>
                  </a:cubicBezTo>
                  <a:cubicBezTo>
                    <a:pt x="1593" y="363"/>
                    <a:pt x="1595" y="361"/>
                    <a:pt x="1598" y="360"/>
                  </a:cubicBezTo>
                  <a:cubicBezTo>
                    <a:pt x="1600" y="357"/>
                    <a:pt x="1604" y="357"/>
                    <a:pt x="1606" y="354"/>
                  </a:cubicBezTo>
                  <a:cubicBezTo>
                    <a:pt x="1607" y="353"/>
                    <a:pt x="1609" y="353"/>
                    <a:pt x="1610" y="356"/>
                  </a:cubicBezTo>
                  <a:cubicBezTo>
                    <a:pt x="1610" y="357"/>
                    <a:pt x="1610" y="359"/>
                    <a:pt x="1612" y="359"/>
                  </a:cubicBezTo>
                  <a:cubicBezTo>
                    <a:pt x="1614" y="358"/>
                    <a:pt x="1615" y="360"/>
                    <a:pt x="1615" y="362"/>
                  </a:cubicBezTo>
                  <a:cubicBezTo>
                    <a:pt x="1615" y="362"/>
                    <a:pt x="1616" y="363"/>
                    <a:pt x="1616" y="363"/>
                  </a:cubicBezTo>
                  <a:cubicBezTo>
                    <a:pt x="1617" y="362"/>
                    <a:pt x="1617" y="362"/>
                    <a:pt x="1618" y="362"/>
                  </a:cubicBezTo>
                  <a:cubicBezTo>
                    <a:pt x="1618" y="361"/>
                    <a:pt x="1618" y="359"/>
                    <a:pt x="1618" y="358"/>
                  </a:cubicBezTo>
                  <a:cubicBezTo>
                    <a:pt x="1619" y="357"/>
                    <a:pt x="1620" y="356"/>
                    <a:pt x="1621" y="355"/>
                  </a:cubicBezTo>
                  <a:cubicBezTo>
                    <a:pt x="1622" y="354"/>
                    <a:pt x="1623" y="353"/>
                    <a:pt x="1625" y="353"/>
                  </a:cubicBezTo>
                  <a:cubicBezTo>
                    <a:pt x="1626" y="354"/>
                    <a:pt x="1628" y="356"/>
                    <a:pt x="1628" y="358"/>
                  </a:cubicBezTo>
                  <a:cubicBezTo>
                    <a:pt x="1628" y="359"/>
                    <a:pt x="1628" y="360"/>
                    <a:pt x="1628" y="361"/>
                  </a:cubicBezTo>
                  <a:cubicBezTo>
                    <a:pt x="1628" y="361"/>
                    <a:pt x="1628" y="362"/>
                    <a:pt x="1628" y="362"/>
                  </a:cubicBezTo>
                  <a:cubicBezTo>
                    <a:pt x="1629" y="362"/>
                    <a:pt x="1629" y="362"/>
                    <a:pt x="1630" y="361"/>
                  </a:cubicBezTo>
                  <a:cubicBezTo>
                    <a:pt x="1630" y="361"/>
                    <a:pt x="1631" y="360"/>
                    <a:pt x="1631" y="359"/>
                  </a:cubicBezTo>
                  <a:cubicBezTo>
                    <a:pt x="1632" y="359"/>
                    <a:pt x="1633" y="358"/>
                    <a:pt x="1634" y="358"/>
                  </a:cubicBezTo>
                  <a:cubicBezTo>
                    <a:pt x="1639" y="360"/>
                    <a:pt x="1645" y="361"/>
                    <a:pt x="1650" y="364"/>
                  </a:cubicBezTo>
                  <a:cubicBezTo>
                    <a:pt x="1651" y="365"/>
                    <a:pt x="1651" y="367"/>
                    <a:pt x="1650" y="367"/>
                  </a:cubicBezTo>
                  <a:cubicBezTo>
                    <a:pt x="1649" y="368"/>
                    <a:pt x="1647" y="370"/>
                    <a:pt x="1646" y="371"/>
                  </a:cubicBezTo>
                  <a:cubicBezTo>
                    <a:pt x="1645" y="372"/>
                    <a:pt x="1643" y="373"/>
                    <a:pt x="1641" y="373"/>
                  </a:cubicBezTo>
                  <a:cubicBezTo>
                    <a:pt x="1640" y="373"/>
                    <a:pt x="1639" y="373"/>
                    <a:pt x="1639" y="374"/>
                  </a:cubicBezTo>
                  <a:cubicBezTo>
                    <a:pt x="1640" y="374"/>
                    <a:pt x="1640" y="376"/>
                    <a:pt x="1640" y="376"/>
                  </a:cubicBezTo>
                  <a:cubicBezTo>
                    <a:pt x="1641" y="376"/>
                    <a:pt x="1643" y="377"/>
                    <a:pt x="1643" y="377"/>
                  </a:cubicBezTo>
                  <a:cubicBezTo>
                    <a:pt x="1646" y="377"/>
                    <a:pt x="1648" y="376"/>
                    <a:pt x="1650" y="377"/>
                  </a:cubicBezTo>
                  <a:cubicBezTo>
                    <a:pt x="1652" y="378"/>
                    <a:pt x="1654" y="377"/>
                    <a:pt x="1656" y="375"/>
                  </a:cubicBezTo>
                  <a:cubicBezTo>
                    <a:pt x="1657" y="374"/>
                    <a:pt x="1659" y="374"/>
                    <a:pt x="1660" y="375"/>
                  </a:cubicBezTo>
                  <a:cubicBezTo>
                    <a:pt x="1661" y="375"/>
                    <a:pt x="1663" y="376"/>
                    <a:pt x="1664" y="377"/>
                  </a:cubicBezTo>
                  <a:cubicBezTo>
                    <a:pt x="1665" y="377"/>
                    <a:pt x="1665" y="379"/>
                    <a:pt x="1665" y="380"/>
                  </a:cubicBezTo>
                  <a:cubicBezTo>
                    <a:pt x="1664" y="381"/>
                    <a:pt x="1664" y="382"/>
                    <a:pt x="1665" y="382"/>
                  </a:cubicBezTo>
                  <a:cubicBezTo>
                    <a:pt x="1667" y="383"/>
                    <a:pt x="1669" y="383"/>
                    <a:pt x="1671" y="383"/>
                  </a:cubicBezTo>
                  <a:cubicBezTo>
                    <a:pt x="1672" y="383"/>
                    <a:pt x="1674" y="382"/>
                    <a:pt x="1675" y="382"/>
                  </a:cubicBezTo>
                  <a:cubicBezTo>
                    <a:pt x="1685" y="382"/>
                    <a:pt x="1688" y="383"/>
                    <a:pt x="1697" y="389"/>
                  </a:cubicBezTo>
                  <a:cubicBezTo>
                    <a:pt x="1701" y="390"/>
                    <a:pt x="1704" y="392"/>
                    <a:pt x="1707" y="395"/>
                  </a:cubicBezTo>
                  <a:cubicBezTo>
                    <a:pt x="1710" y="397"/>
                    <a:pt x="1713" y="399"/>
                    <a:pt x="1717" y="399"/>
                  </a:cubicBezTo>
                  <a:cubicBezTo>
                    <a:pt x="1719" y="400"/>
                    <a:pt x="1721" y="401"/>
                    <a:pt x="1723" y="402"/>
                  </a:cubicBezTo>
                  <a:cubicBezTo>
                    <a:pt x="1724" y="404"/>
                    <a:pt x="1725" y="405"/>
                    <a:pt x="1727" y="406"/>
                  </a:cubicBezTo>
                  <a:cubicBezTo>
                    <a:pt x="1731" y="408"/>
                    <a:pt x="1733" y="411"/>
                    <a:pt x="1735" y="415"/>
                  </a:cubicBezTo>
                  <a:cubicBezTo>
                    <a:pt x="1736" y="416"/>
                    <a:pt x="1736" y="418"/>
                    <a:pt x="1736" y="419"/>
                  </a:cubicBezTo>
                  <a:cubicBezTo>
                    <a:pt x="1735" y="424"/>
                    <a:pt x="1732" y="429"/>
                    <a:pt x="1729" y="433"/>
                  </a:cubicBezTo>
                  <a:cubicBezTo>
                    <a:pt x="1728" y="434"/>
                    <a:pt x="1727" y="434"/>
                    <a:pt x="1726" y="435"/>
                  </a:cubicBezTo>
                  <a:cubicBezTo>
                    <a:pt x="1720" y="437"/>
                    <a:pt x="1714" y="438"/>
                    <a:pt x="1707" y="437"/>
                  </a:cubicBezTo>
                  <a:cubicBezTo>
                    <a:pt x="1699" y="436"/>
                    <a:pt x="1690" y="433"/>
                    <a:pt x="1682" y="430"/>
                  </a:cubicBezTo>
                  <a:cubicBezTo>
                    <a:pt x="1679" y="429"/>
                    <a:pt x="1676" y="428"/>
                    <a:pt x="1673" y="428"/>
                  </a:cubicBezTo>
                  <a:cubicBezTo>
                    <a:pt x="1673" y="428"/>
                    <a:pt x="1673" y="428"/>
                    <a:pt x="1673" y="428"/>
                  </a:cubicBezTo>
                  <a:cubicBezTo>
                    <a:pt x="1673" y="428"/>
                    <a:pt x="1673" y="427"/>
                    <a:pt x="1672" y="427"/>
                  </a:cubicBezTo>
                  <a:cubicBezTo>
                    <a:pt x="1672" y="427"/>
                    <a:pt x="1672" y="426"/>
                    <a:pt x="1671" y="426"/>
                  </a:cubicBezTo>
                  <a:cubicBezTo>
                    <a:pt x="1671" y="426"/>
                    <a:pt x="1671" y="426"/>
                    <a:pt x="1671" y="425"/>
                  </a:cubicBezTo>
                  <a:cubicBezTo>
                    <a:pt x="1670" y="425"/>
                    <a:pt x="1670" y="425"/>
                    <a:pt x="1670" y="425"/>
                  </a:cubicBezTo>
                  <a:cubicBezTo>
                    <a:pt x="1670" y="426"/>
                    <a:pt x="1670" y="426"/>
                    <a:pt x="1670" y="426"/>
                  </a:cubicBezTo>
                  <a:cubicBezTo>
                    <a:pt x="1671" y="426"/>
                    <a:pt x="1671" y="426"/>
                    <a:pt x="1671" y="426"/>
                  </a:cubicBezTo>
                  <a:cubicBezTo>
                    <a:pt x="1671" y="426"/>
                    <a:pt x="1672" y="427"/>
                    <a:pt x="1672" y="427"/>
                  </a:cubicBezTo>
                  <a:cubicBezTo>
                    <a:pt x="1672" y="428"/>
                    <a:pt x="1673" y="428"/>
                    <a:pt x="1673" y="428"/>
                  </a:cubicBezTo>
                  <a:cubicBezTo>
                    <a:pt x="1673" y="428"/>
                    <a:pt x="1673" y="428"/>
                    <a:pt x="1673" y="428"/>
                  </a:cubicBezTo>
                  <a:cubicBezTo>
                    <a:pt x="1674" y="431"/>
                    <a:pt x="1677" y="431"/>
                    <a:pt x="1678" y="433"/>
                  </a:cubicBezTo>
                  <a:cubicBezTo>
                    <a:pt x="1680" y="435"/>
                    <a:pt x="1682" y="436"/>
                    <a:pt x="1684" y="437"/>
                  </a:cubicBezTo>
                  <a:cubicBezTo>
                    <a:pt x="1689" y="439"/>
                    <a:pt x="1691" y="442"/>
                    <a:pt x="1690" y="447"/>
                  </a:cubicBezTo>
                  <a:cubicBezTo>
                    <a:pt x="1690" y="450"/>
                    <a:pt x="1690" y="452"/>
                    <a:pt x="1691" y="454"/>
                  </a:cubicBezTo>
                  <a:cubicBezTo>
                    <a:pt x="1693" y="457"/>
                    <a:pt x="1694" y="460"/>
                    <a:pt x="1695" y="463"/>
                  </a:cubicBezTo>
                  <a:cubicBezTo>
                    <a:pt x="1695" y="465"/>
                    <a:pt x="1696" y="466"/>
                    <a:pt x="1698" y="466"/>
                  </a:cubicBezTo>
                  <a:cubicBezTo>
                    <a:pt x="1700" y="467"/>
                    <a:pt x="1702" y="467"/>
                    <a:pt x="1704" y="469"/>
                  </a:cubicBezTo>
                  <a:cubicBezTo>
                    <a:pt x="1706" y="472"/>
                    <a:pt x="1710" y="473"/>
                    <a:pt x="1714" y="473"/>
                  </a:cubicBezTo>
                  <a:cubicBezTo>
                    <a:pt x="1716" y="474"/>
                    <a:pt x="1718" y="472"/>
                    <a:pt x="1718" y="470"/>
                  </a:cubicBezTo>
                  <a:cubicBezTo>
                    <a:pt x="1718" y="469"/>
                    <a:pt x="1717" y="468"/>
                    <a:pt x="1716" y="467"/>
                  </a:cubicBezTo>
                  <a:cubicBezTo>
                    <a:pt x="1715" y="467"/>
                    <a:pt x="1715" y="466"/>
                    <a:pt x="1714" y="466"/>
                  </a:cubicBezTo>
                  <a:cubicBezTo>
                    <a:pt x="1710" y="466"/>
                    <a:pt x="1708" y="464"/>
                    <a:pt x="1706" y="462"/>
                  </a:cubicBezTo>
                  <a:cubicBezTo>
                    <a:pt x="1705" y="460"/>
                    <a:pt x="1704" y="459"/>
                    <a:pt x="1705" y="457"/>
                  </a:cubicBezTo>
                  <a:cubicBezTo>
                    <a:pt x="1705" y="456"/>
                    <a:pt x="1706" y="455"/>
                    <a:pt x="1706" y="453"/>
                  </a:cubicBezTo>
                  <a:cubicBezTo>
                    <a:pt x="1707" y="452"/>
                    <a:pt x="1708" y="452"/>
                    <a:pt x="1709" y="452"/>
                  </a:cubicBezTo>
                  <a:cubicBezTo>
                    <a:pt x="1710" y="452"/>
                    <a:pt x="1712" y="453"/>
                    <a:pt x="1712" y="453"/>
                  </a:cubicBezTo>
                  <a:cubicBezTo>
                    <a:pt x="1717" y="457"/>
                    <a:pt x="1723" y="458"/>
                    <a:pt x="1729" y="461"/>
                  </a:cubicBezTo>
                  <a:cubicBezTo>
                    <a:pt x="1730" y="462"/>
                    <a:pt x="1732" y="461"/>
                    <a:pt x="1732" y="459"/>
                  </a:cubicBezTo>
                  <a:cubicBezTo>
                    <a:pt x="1733" y="458"/>
                    <a:pt x="1734" y="457"/>
                    <a:pt x="1733" y="455"/>
                  </a:cubicBezTo>
                  <a:cubicBezTo>
                    <a:pt x="1733" y="455"/>
                    <a:pt x="1733" y="454"/>
                    <a:pt x="1732" y="453"/>
                  </a:cubicBezTo>
                  <a:cubicBezTo>
                    <a:pt x="1726" y="447"/>
                    <a:pt x="1729" y="445"/>
                    <a:pt x="1732" y="441"/>
                  </a:cubicBezTo>
                  <a:cubicBezTo>
                    <a:pt x="1733" y="439"/>
                    <a:pt x="1735" y="437"/>
                    <a:pt x="1737" y="435"/>
                  </a:cubicBezTo>
                  <a:cubicBezTo>
                    <a:pt x="1738" y="434"/>
                    <a:pt x="1740" y="433"/>
                    <a:pt x="1741" y="431"/>
                  </a:cubicBezTo>
                  <a:cubicBezTo>
                    <a:pt x="1743" y="428"/>
                    <a:pt x="1745" y="428"/>
                    <a:pt x="1749" y="429"/>
                  </a:cubicBezTo>
                  <a:cubicBezTo>
                    <a:pt x="1751" y="429"/>
                    <a:pt x="1753" y="429"/>
                    <a:pt x="1755" y="430"/>
                  </a:cubicBezTo>
                  <a:cubicBezTo>
                    <a:pt x="1756" y="430"/>
                    <a:pt x="1758" y="429"/>
                    <a:pt x="1758" y="427"/>
                  </a:cubicBezTo>
                  <a:cubicBezTo>
                    <a:pt x="1759" y="426"/>
                    <a:pt x="1759" y="424"/>
                    <a:pt x="1759" y="423"/>
                  </a:cubicBezTo>
                  <a:cubicBezTo>
                    <a:pt x="1759" y="420"/>
                    <a:pt x="1758" y="418"/>
                    <a:pt x="1755" y="417"/>
                  </a:cubicBezTo>
                  <a:cubicBezTo>
                    <a:pt x="1754" y="416"/>
                    <a:pt x="1753" y="414"/>
                    <a:pt x="1753" y="413"/>
                  </a:cubicBezTo>
                  <a:cubicBezTo>
                    <a:pt x="1753" y="411"/>
                    <a:pt x="1753" y="410"/>
                    <a:pt x="1753" y="408"/>
                  </a:cubicBezTo>
                  <a:cubicBezTo>
                    <a:pt x="1754" y="402"/>
                    <a:pt x="1753" y="397"/>
                    <a:pt x="1747" y="393"/>
                  </a:cubicBezTo>
                  <a:cubicBezTo>
                    <a:pt x="1747" y="392"/>
                    <a:pt x="1747" y="391"/>
                    <a:pt x="1747" y="391"/>
                  </a:cubicBezTo>
                  <a:cubicBezTo>
                    <a:pt x="1747" y="390"/>
                    <a:pt x="1748" y="390"/>
                    <a:pt x="1748" y="390"/>
                  </a:cubicBezTo>
                  <a:cubicBezTo>
                    <a:pt x="1751" y="391"/>
                    <a:pt x="1754" y="391"/>
                    <a:pt x="1757" y="390"/>
                  </a:cubicBezTo>
                  <a:cubicBezTo>
                    <a:pt x="1761" y="389"/>
                    <a:pt x="1764" y="391"/>
                    <a:pt x="1766" y="394"/>
                  </a:cubicBezTo>
                  <a:cubicBezTo>
                    <a:pt x="1768" y="396"/>
                    <a:pt x="1769" y="398"/>
                    <a:pt x="1771" y="399"/>
                  </a:cubicBezTo>
                  <a:cubicBezTo>
                    <a:pt x="1772" y="400"/>
                    <a:pt x="1771" y="402"/>
                    <a:pt x="1770" y="403"/>
                  </a:cubicBezTo>
                  <a:cubicBezTo>
                    <a:pt x="1769" y="405"/>
                    <a:pt x="1766" y="406"/>
                    <a:pt x="1765" y="407"/>
                  </a:cubicBezTo>
                  <a:cubicBezTo>
                    <a:pt x="1763" y="408"/>
                    <a:pt x="1763" y="411"/>
                    <a:pt x="1765" y="412"/>
                  </a:cubicBezTo>
                  <a:cubicBezTo>
                    <a:pt x="1766" y="414"/>
                    <a:pt x="1768" y="415"/>
                    <a:pt x="1769" y="417"/>
                  </a:cubicBezTo>
                  <a:cubicBezTo>
                    <a:pt x="1772" y="419"/>
                    <a:pt x="1778" y="419"/>
                    <a:pt x="1781" y="416"/>
                  </a:cubicBezTo>
                  <a:cubicBezTo>
                    <a:pt x="1781" y="416"/>
                    <a:pt x="1781" y="415"/>
                    <a:pt x="1782" y="414"/>
                  </a:cubicBezTo>
                  <a:cubicBezTo>
                    <a:pt x="1782" y="413"/>
                    <a:pt x="1782" y="411"/>
                    <a:pt x="1783" y="409"/>
                  </a:cubicBezTo>
                  <a:cubicBezTo>
                    <a:pt x="1783" y="407"/>
                    <a:pt x="1783" y="406"/>
                    <a:pt x="1785" y="405"/>
                  </a:cubicBezTo>
                  <a:cubicBezTo>
                    <a:pt x="1790" y="402"/>
                    <a:pt x="1794" y="397"/>
                    <a:pt x="1798" y="392"/>
                  </a:cubicBezTo>
                  <a:cubicBezTo>
                    <a:pt x="1800" y="390"/>
                    <a:pt x="1802" y="388"/>
                    <a:pt x="1805" y="388"/>
                  </a:cubicBezTo>
                  <a:cubicBezTo>
                    <a:pt x="1807" y="387"/>
                    <a:pt x="1808" y="387"/>
                    <a:pt x="1810" y="386"/>
                  </a:cubicBezTo>
                  <a:cubicBezTo>
                    <a:pt x="1812" y="385"/>
                    <a:pt x="1812" y="383"/>
                    <a:pt x="1814" y="383"/>
                  </a:cubicBezTo>
                  <a:cubicBezTo>
                    <a:pt x="1815" y="383"/>
                    <a:pt x="1816" y="382"/>
                    <a:pt x="1816" y="382"/>
                  </a:cubicBezTo>
                  <a:cubicBezTo>
                    <a:pt x="1817" y="379"/>
                    <a:pt x="1819" y="378"/>
                    <a:pt x="1821" y="379"/>
                  </a:cubicBezTo>
                  <a:cubicBezTo>
                    <a:pt x="1823" y="381"/>
                    <a:pt x="1824" y="384"/>
                    <a:pt x="1824" y="387"/>
                  </a:cubicBezTo>
                  <a:cubicBezTo>
                    <a:pt x="1824" y="387"/>
                    <a:pt x="1824" y="388"/>
                    <a:pt x="1824" y="389"/>
                  </a:cubicBezTo>
                  <a:cubicBezTo>
                    <a:pt x="1825" y="389"/>
                    <a:pt x="1826" y="389"/>
                    <a:pt x="1827" y="389"/>
                  </a:cubicBezTo>
                  <a:cubicBezTo>
                    <a:pt x="1829" y="387"/>
                    <a:pt x="1832" y="386"/>
                    <a:pt x="1834" y="384"/>
                  </a:cubicBezTo>
                  <a:cubicBezTo>
                    <a:pt x="1836" y="382"/>
                    <a:pt x="1839" y="381"/>
                    <a:pt x="1841" y="381"/>
                  </a:cubicBezTo>
                  <a:cubicBezTo>
                    <a:pt x="1844" y="381"/>
                    <a:pt x="1847" y="381"/>
                    <a:pt x="1848" y="378"/>
                  </a:cubicBezTo>
                  <a:cubicBezTo>
                    <a:pt x="1848" y="378"/>
                    <a:pt x="1848" y="377"/>
                    <a:pt x="1849" y="377"/>
                  </a:cubicBezTo>
                  <a:cubicBezTo>
                    <a:pt x="1852" y="378"/>
                    <a:pt x="1854" y="376"/>
                    <a:pt x="1857" y="374"/>
                  </a:cubicBezTo>
                  <a:cubicBezTo>
                    <a:pt x="1858" y="374"/>
                    <a:pt x="1861" y="375"/>
                    <a:pt x="1861" y="377"/>
                  </a:cubicBezTo>
                  <a:cubicBezTo>
                    <a:pt x="1862" y="378"/>
                    <a:pt x="1862" y="380"/>
                    <a:pt x="1862" y="381"/>
                  </a:cubicBezTo>
                  <a:cubicBezTo>
                    <a:pt x="1863" y="381"/>
                    <a:pt x="1864" y="382"/>
                    <a:pt x="1864" y="382"/>
                  </a:cubicBezTo>
                  <a:cubicBezTo>
                    <a:pt x="1864" y="382"/>
                    <a:pt x="1865" y="382"/>
                    <a:pt x="1865" y="382"/>
                  </a:cubicBezTo>
                  <a:cubicBezTo>
                    <a:pt x="1866" y="378"/>
                    <a:pt x="1868" y="377"/>
                    <a:pt x="1871" y="375"/>
                  </a:cubicBezTo>
                  <a:cubicBezTo>
                    <a:pt x="1872" y="374"/>
                    <a:pt x="1872" y="373"/>
                    <a:pt x="1871" y="371"/>
                  </a:cubicBezTo>
                  <a:cubicBezTo>
                    <a:pt x="1869" y="368"/>
                    <a:pt x="1867" y="366"/>
                    <a:pt x="1865" y="363"/>
                  </a:cubicBezTo>
                  <a:cubicBezTo>
                    <a:pt x="1864" y="362"/>
                    <a:pt x="1862" y="361"/>
                    <a:pt x="1861" y="361"/>
                  </a:cubicBezTo>
                  <a:cubicBezTo>
                    <a:pt x="1860" y="361"/>
                    <a:pt x="1859" y="361"/>
                    <a:pt x="1859" y="360"/>
                  </a:cubicBezTo>
                  <a:cubicBezTo>
                    <a:pt x="1856" y="357"/>
                    <a:pt x="1852" y="357"/>
                    <a:pt x="1849" y="355"/>
                  </a:cubicBezTo>
                  <a:cubicBezTo>
                    <a:pt x="1847" y="352"/>
                    <a:pt x="1846" y="350"/>
                    <a:pt x="1847" y="347"/>
                  </a:cubicBezTo>
                  <a:cubicBezTo>
                    <a:pt x="1847" y="346"/>
                    <a:pt x="1847" y="346"/>
                    <a:pt x="1847" y="346"/>
                  </a:cubicBezTo>
                  <a:cubicBezTo>
                    <a:pt x="1848" y="345"/>
                    <a:pt x="1849" y="344"/>
                    <a:pt x="1850" y="344"/>
                  </a:cubicBezTo>
                  <a:cubicBezTo>
                    <a:pt x="1853" y="346"/>
                    <a:pt x="1856" y="348"/>
                    <a:pt x="1858" y="350"/>
                  </a:cubicBezTo>
                  <a:cubicBezTo>
                    <a:pt x="1864" y="355"/>
                    <a:pt x="1870" y="355"/>
                    <a:pt x="1876" y="355"/>
                  </a:cubicBezTo>
                  <a:cubicBezTo>
                    <a:pt x="1877" y="355"/>
                    <a:pt x="1878" y="355"/>
                    <a:pt x="1879" y="355"/>
                  </a:cubicBezTo>
                  <a:cubicBezTo>
                    <a:pt x="1884" y="354"/>
                    <a:pt x="1890" y="355"/>
                    <a:pt x="1895" y="358"/>
                  </a:cubicBezTo>
                  <a:cubicBezTo>
                    <a:pt x="1898" y="359"/>
                    <a:pt x="1899" y="362"/>
                    <a:pt x="1903" y="362"/>
                  </a:cubicBezTo>
                  <a:cubicBezTo>
                    <a:pt x="1905" y="363"/>
                    <a:pt x="1907" y="364"/>
                    <a:pt x="1910" y="365"/>
                  </a:cubicBezTo>
                  <a:cubicBezTo>
                    <a:pt x="1913" y="366"/>
                    <a:pt x="1916" y="367"/>
                    <a:pt x="1918" y="368"/>
                  </a:cubicBezTo>
                  <a:cubicBezTo>
                    <a:pt x="1920" y="369"/>
                    <a:pt x="1921" y="370"/>
                    <a:pt x="1923" y="371"/>
                  </a:cubicBezTo>
                  <a:cubicBezTo>
                    <a:pt x="1925" y="372"/>
                    <a:pt x="1927" y="374"/>
                    <a:pt x="1930" y="375"/>
                  </a:cubicBezTo>
                  <a:cubicBezTo>
                    <a:pt x="1930" y="376"/>
                    <a:pt x="1932" y="375"/>
                    <a:pt x="1932" y="374"/>
                  </a:cubicBezTo>
                  <a:cubicBezTo>
                    <a:pt x="1932" y="373"/>
                    <a:pt x="1932" y="371"/>
                    <a:pt x="1932" y="369"/>
                  </a:cubicBezTo>
                  <a:cubicBezTo>
                    <a:pt x="1932" y="368"/>
                    <a:pt x="1932" y="367"/>
                    <a:pt x="1931" y="367"/>
                  </a:cubicBezTo>
                  <a:cubicBezTo>
                    <a:pt x="1927" y="365"/>
                    <a:pt x="1924" y="362"/>
                    <a:pt x="1921" y="359"/>
                  </a:cubicBezTo>
                  <a:cubicBezTo>
                    <a:pt x="1919" y="357"/>
                    <a:pt x="1918" y="357"/>
                    <a:pt x="1916" y="358"/>
                  </a:cubicBezTo>
                  <a:cubicBezTo>
                    <a:pt x="1915" y="359"/>
                    <a:pt x="1914" y="359"/>
                    <a:pt x="1914" y="359"/>
                  </a:cubicBezTo>
                  <a:cubicBezTo>
                    <a:pt x="1912" y="356"/>
                    <a:pt x="1910" y="353"/>
                    <a:pt x="1909" y="350"/>
                  </a:cubicBezTo>
                  <a:cubicBezTo>
                    <a:pt x="1909" y="349"/>
                    <a:pt x="1909" y="348"/>
                    <a:pt x="1909" y="348"/>
                  </a:cubicBezTo>
                  <a:cubicBezTo>
                    <a:pt x="1910" y="344"/>
                    <a:pt x="1908" y="341"/>
                    <a:pt x="1907" y="338"/>
                  </a:cubicBezTo>
                  <a:cubicBezTo>
                    <a:pt x="1907" y="336"/>
                    <a:pt x="1905" y="334"/>
                    <a:pt x="1903" y="333"/>
                  </a:cubicBezTo>
                  <a:cubicBezTo>
                    <a:pt x="1901" y="331"/>
                    <a:pt x="1901" y="329"/>
                    <a:pt x="1901" y="327"/>
                  </a:cubicBezTo>
                  <a:cubicBezTo>
                    <a:pt x="1901" y="323"/>
                    <a:pt x="1901" y="320"/>
                    <a:pt x="1904" y="318"/>
                  </a:cubicBezTo>
                  <a:cubicBezTo>
                    <a:pt x="1906" y="315"/>
                    <a:pt x="1906" y="312"/>
                    <a:pt x="1906" y="309"/>
                  </a:cubicBezTo>
                  <a:cubicBezTo>
                    <a:pt x="1906" y="303"/>
                    <a:pt x="1906" y="297"/>
                    <a:pt x="1906" y="291"/>
                  </a:cubicBezTo>
                  <a:cubicBezTo>
                    <a:pt x="1906" y="290"/>
                    <a:pt x="1906" y="288"/>
                    <a:pt x="1906" y="286"/>
                  </a:cubicBezTo>
                  <a:cubicBezTo>
                    <a:pt x="1906" y="285"/>
                    <a:pt x="1907" y="284"/>
                    <a:pt x="1908" y="284"/>
                  </a:cubicBezTo>
                  <a:cubicBezTo>
                    <a:pt x="1909" y="283"/>
                    <a:pt x="1911" y="284"/>
                    <a:pt x="1912" y="284"/>
                  </a:cubicBezTo>
                  <a:cubicBezTo>
                    <a:pt x="1918" y="282"/>
                    <a:pt x="1924" y="283"/>
                    <a:pt x="1930" y="285"/>
                  </a:cubicBezTo>
                  <a:cubicBezTo>
                    <a:pt x="1931" y="286"/>
                    <a:pt x="1932" y="287"/>
                    <a:pt x="1933" y="289"/>
                  </a:cubicBezTo>
                  <a:cubicBezTo>
                    <a:pt x="1934" y="296"/>
                    <a:pt x="1936" y="303"/>
                    <a:pt x="1936" y="311"/>
                  </a:cubicBezTo>
                  <a:cubicBezTo>
                    <a:pt x="1936" y="314"/>
                    <a:pt x="1937" y="316"/>
                    <a:pt x="1939" y="318"/>
                  </a:cubicBezTo>
                  <a:cubicBezTo>
                    <a:pt x="1944" y="321"/>
                    <a:pt x="1946" y="325"/>
                    <a:pt x="1948" y="330"/>
                  </a:cubicBezTo>
                  <a:cubicBezTo>
                    <a:pt x="1950" y="339"/>
                    <a:pt x="1954" y="347"/>
                    <a:pt x="1957" y="356"/>
                  </a:cubicBezTo>
                  <a:cubicBezTo>
                    <a:pt x="1957" y="359"/>
                    <a:pt x="1959" y="361"/>
                    <a:pt x="1961" y="362"/>
                  </a:cubicBezTo>
                  <a:cubicBezTo>
                    <a:pt x="1963" y="363"/>
                    <a:pt x="1964" y="364"/>
                    <a:pt x="1966" y="365"/>
                  </a:cubicBezTo>
                  <a:cubicBezTo>
                    <a:pt x="1967" y="367"/>
                    <a:pt x="1969" y="368"/>
                    <a:pt x="1968" y="370"/>
                  </a:cubicBezTo>
                  <a:cubicBezTo>
                    <a:pt x="1968" y="374"/>
                    <a:pt x="1968" y="376"/>
                    <a:pt x="1970" y="379"/>
                  </a:cubicBezTo>
                  <a:cubicBezTo>
                    <a:pt x="1970" y="380"/>
                    <a:pt x="1971" y="381"/>
                    <a:pt x="1970" y="382"/>
                  </a:cubicBezTo>
                  <a:cubicBezTo>
                    <a:pt x="1969" y="389"/>
                    <a:pt x="1968" y="396"/>
                    <a:pt x="1965" y="403"/>
                  </a:cubicBezTo>
                  <a:cubicBezTo>
                    <a:pt x="1964" y="407"/>
                    <a:pt x="1961" y="408"/>
                    <a:pt x="1957" y="406"/>
                  </a:cubicBezTo>
                  <a:cubicBezTo>
                    <a:pt x="1956" y="406"/>
                    <a:pt x="1955" y="406"/>
                    <a:pt x="1954" y="405"/>
                  </a:cubicBezTo>
                  <a:cubicBezTo>
                    <a:pt x="1954" y="405"/>
                    <a:pt x="1954" y="405"/>
                    <a:pt x="1954" y="405"/>
                  </a:cubicBezTo>
                  <a:cubicBezTo>
                    <a:pt x="1954" y="405"/>
                    <a:pt x="1954" y="405"/>
                    <a:pt x="1954" y="405"/>
                  </a:cubicBezTo>
                  <a:cubicBezTo>
                    <a:pt x="1954" y="405"/>
                    <a:pt x="1954" y="405"/>
                    <a:pt x="1954" y="405"/>
                  </a:cubicBezTo>
                  <a:cubicBezTo>
                    <a:pt x="1954" y="404"/>
                    <a:pt x="1954" y="404"/>
                    <a:pt x="1954" y="404"/>
                  </a:cubicBezTo>
                  <a:cubicBezTo>
                    <a:pt x="1953" y="405"/>
                    <a:pt x="1953" y="405"/>
                    <a:pt x="1954" y="405"/>
                  </a:cubicBezTo>
                  <a:cubicBezTo>
                    <a:pt x="1954" y="405"/>
                    <a:pt x="1954" y="405"/>
                    <a:pt x="1954" y="405"/>
                  </a:cubicBezTo>
                  <a:cubicBezTo>
                    <a:pt x="1954" y="406"/>
                    <a:pt x="1954" y="407"/>
                    <a:pt x="1954" y="408"/>
                  </a:cubicBezTo>
                  <a:cubicBezTo>
                    <a:pt x="1955" y="408"/>
                    <a:pt x="1955" y="409"/>
                    <a:pt x="1956" y="409"/>
                  </a:cubicBezTo>
                  <a:cubicBezTo>
                    <a:pt x="1961" y="410"/>
                    <a:pt x="1965" y="410"/>
                    <a:pt x="1970" y="411"/>
                  </a:cubicBezTo>
                  <a:cubicBezTo>
                    <a:pt x="1970" y="411"/>
                    <a:pt x="1972" y="410"/>
                    <a:pt x="1972" y="410"/>
                  </a:cubicBezTo>
                  <a:cubicBezTo>
                    <a:pt x="1972" y="405"/>
                    <a:pt x="1975" y="402"/>
                    <a:pt x="1977" y="399"/>
                  </a:cubicBezTo>
                  <a:cubicBezTo>
                    <a:pt x="1978" y="397"/>
                    <a:pt x="1979" y="395"/>
                    <a:pt x="1979" y="393"/>
                  </a:cubicBezTo>
                  <a:cubicBezTo>
                    <a:pt x="1979" y="390"/>
                    <a:pt x="1979" y="386"/>
                    <a:pt x="1981" y="383"/>
                  </a:cubicBezTo>
                  <a:cubicBezTo>
                    <a:pt x="1982" y="380"/>
                    <a:pt x="1981" y="377"/>
                    <a:pt x="1979" y="375"/>
                  </a:cubicBezTo>
                  <a:cubicBezTo>
                    <a:pt x="1978" y="374"/>
                    <a:pt x="1976" y="373"/>
                    <a:pt x="1975" y="371"/>
                  </a:cubicBezTo>
                  <a:cubicBezTo>
                    <a:pt x="1973" y="368"/>
                    <a:pt x="1973" y="364"/>
                    <a:pt x="1976" y="362"/>
                  </a:cubicBezTo>
                  <a:cubicBezTo>
                    <a:pt x="1979" y="359"/>
                    <a:pt x="1982" y="357"/>
                    <a:pt x="1985" y="355"/>
                  </a:cubicBezTo>
                  <a:cubicBezTo>
                    <a:pt x="1985" y="355"/>
                    <a:pt x="1986" y="355"/>
                    <a:pt x="1986" y="354"/>
                  </a:cubicBezTo>
                  <a:cubicBezTo>
                    <a:pt x="1986" y="354"/>
                    <a:pt x="1985" y="354"/>
                    <a:pt x="1985" y="353"/>
                  </a:cubicBezTo>
                  <a:cubicBezTo>
                    <a:pt x="1982" y="352"/>
                    <a:pt x="1979" y="351"/>
                    <a:pt x="1977" y="354"/>
                  </a:cubicBezTo>
                  <a:cubicBezTo>
                    <a:pt x="1975" y="357"/>
                    <a:pt x="1972" y="357"/>
                    <a:pt x="1969" y="358"/>
                  </a:cubicBezTo>
                  <a:cubicBezTo>
                    <a:pt x="1967" y="358"/>
                    <a:pt x="1966" y="357"/>
                    <a:pt x="1965" y="356"/>
                  </a:cubicBezTo>
                  <a:cubicBezTo>
                    <a:pt x="1963" y="351"/>
                    <a:pt x="1960" y="346"/>
                    <a:pt x="1959" y="340"/>
                  </a:cubicBezTo>
                  <a:cubicBezTo>
                    <a:pt x="1958" y="337"/>
                    <a:pt x="1958" y="334"/>
                    <a:pt x="1958" y="331"/>
                  </a:cubicBezTo>
                  <a:cubicBezTo>
                    <a:pt x="1958" y="329"/>
                    <a:pt x="1957" y="326"/>
                    <a:pt x="1955" y="325"/>
                  </a:cubicBezTo>
                  <a:cubicBezTo>
                    <a:pt x="1954" y="323"/>
                    <a:pt x="1952" y="322"/>
                    <a:pt x="1951" y="321"/>
                  </a:cubicBezTo>
                  <a:cubicBezTo>
                    <a:pt x="1949" y="319"/>
                    <a:pt x="1947" y="318"/>
                    <a:pt x="1945" y="315"/>
                  </a:cubicBezTo>
                  <a:cubicBezTo>
                    <a:pt x="1944" y="313"/>
                    <a:pt x="1945" y="310"/>
                    <a:pt x="1945" y="308"/>
                  </a:cubicBezTo>
                  <a:cubicBezTo>
                    <a:pt x="1944" y="305"/>
                    <a:pt x="1945" y="303"/>
                    <a:pt x="1946" y="301"/>
                  </a:cubicBezTo>
                  <a:cubicBezTo>
                    <a:pt x="1947" y="300"/>
                    <a:pt x="1948" y="299"/>
                    <a:pt x="1948" y="299"/>
                  </a:cubicBezTo>
                  <a:cubicBezTo>
                    <a:pt x="1949" y="297"/>
                    <a:pt x="1949" y="294"/>
                    <a:pt x="1949" y="292"/>
                  </a:cubicBezTo>
                  <a:cubicBezTo>
                    <a:pt x="1948" y="289"/>
                    <a:pt x="1947" y="286"/>
                    <a:pt x="1946" y="284"/>
                  </a:cubicBezTo>
                  <a:cubicBezTo>
                    <a:pt x="1946" y="283"/>
                    <a:pt x="1946" y="283"/>
                    <a:pt x="1946" y="283"/>
                  </a:cubicBezTo>
                  <a:cubicBezTo>
                    <a:pt x="1946" y="283"/>
                    <a:pt x="1947" y="283"/>
                    <a:pt x="1947" y="283"/>
                  </a:cubicBezTo>
                  <a:cubicBezTo>
                    <a:pt x="1948" y="284"/>
                    <a:pt x="1949" y="284"/>
                    <a:pt x="1950" y="285"/>
                  </a:cubicBezTo>
                  <a:cubicBezTo>
                    <a:pt x="1952" y="288"/>
                    <a:pt x="1954" y="292"/>
                    <a:pt x="1954" y="295"/>
                  </a:cubicBezTo>
                  <a:cubicBezTo>
                    <a:pt x="1954" y="300"/>
                    <a:pt x="1957" y="304"/>
                    <a:pt x="1959" y="308"/>
                  </a:cubicBezTo>
                  <a:cubicBezTo>
                    <a:pt x="1960" y="308"/>
                    <a:pt x="1960" y="309"/>
                    <a:pt x="1960" y="310"/>
                  </a:cubicBezTo>
                  <a:cubicBezTo>
                    <a:pt x="1961" y="312"/>
                    <a:pt x="1963" y="312"/>
                    <a:pt x="1965" y="312"/>
                  </a:cubicBezTo>
                  <a:cubicBezTo>
                    <a:pt x="1968" y="313"/>
                    <a:pt x="1972" y="313"/>
                    <a:pt x="1975" y="312"/>
                  </a:cubicBezTo>
                  <a:cubicBezTo>
                    <a:pt x="1977" y="312"/>
                    <a:pt x="1979" y="313"/>
                    <a:pt x="1980" y="313"/>
                  </a:cubicBezTo>
                  <a:cubicBezTo>
                    <a:pt x="1981" y="314"/>
                    <a:pt x="1982" y="313"/>
                    <a:pt x="1981" y="312"/>
                  </a:cubicBezTo>
                  <a:cubicBezTo>
                    <a:pt x="1981" y="312"/>
                    <a:pt x="1981" y="312"/>
                    <a:pt x="1981" y="312"/>
                  </a:cubicBezTo>
                  <a:cubicBezTo>
                    <a:pt x="1979" y="311"/>
                    <a:pt x="1978" y="311"/>
                    <a:pt x="1977" y="311"/>
                  </a:cubicBezTo>
                  <a:cubicBezTo>
                    <a:pt x="1975" y="310"/>
                    <a:pt x="1972" y="310"/>
                    <a:pt x="1970" y="309"/>
                  </a:cubicBezTo>
                  <a:cubicBezTo>
                    <a:pt x="1965" y="308"/>
                    <a:pt x="1962" y="304"/>
                    <a:pt x="1960" y="300"/>
                  </a:cubicBezTo>
                  <a:cubicBezTo>
                    <a:pt x="1960" y="299"/>
                    <a:pt x="1960" y="298"/>
                    <a:pt x="1961" y="297"/>
                  </a:cubicBezTo>
                  <a:cubicBezTo>
                    <a:pt x="1961" y="296"/>
                    <a:pt x="1963" y="295"/>
                    <a:pt x="1964" y="295"/>
                  </a:cubicBezTo>
                  <a:cubicBezTo>
                    <a:pt x="1966" y="295"/>
                    <a:pt x="1966" y="296"/>
                    <a:pt x="1967" y="297"/>
                  </a:cubicBezTo>
                  <a:cubicBezTo>
                    <a:pt x="1969" y="297"/>
                    <a:pt x="1970" y="298"/>
                    <a:pt x="1972" y="298"/>
                  </a:cubicBezTo>
                  <a:cubicBezTo>
                    <a:pt x="1973" y="298"/>
                    <a:pt x="1974" y="298"/>
                    <a:pt x="1974" y="297"/>
                  </a:cubicBezTo>
                  <a:cubicBezTo>
                    <a:pt x="1975" y="295"/>
                    <a:pt x="1975" y="294"/>
                    <a:pt x="1973" y="293"/>
                  </a:cubicBezTo>
                  <a:cubicBezTo>
                    <a:pt x="1972" y="292"/>
                    <a:pt x="1971" y="292"/>
                    <a:pt x="1970" y="292"/>
                  </a:cubicBezTo>
                  <a:cubicBezTo>
                    <a:pt x="1969" y="291"/>
                    <a:pt x="1969" y="291"/>
                    <a:pt x="1968" y="290"/>
                  </a:cubicBezTo>
                  <a:cubicBezTo>
                    <a:pt x="1968" y="290"/>
                    <a:pt x="1968" y="290"/>
                    <a:pt x="1968" y="290"/>
                  </a:cubicBezTo>
                  <a:cubicBezTo>
                    <a:pt x="1968" y="290"/>
                    <a:pt x="1968" y="290"/>
                    <a:pt x="1968" y="290"/>
                  </a:cubicBezTo>
                  <a:cubicBezTo>
                    <a:pt x="1968" y="290"/>
                    <a:pt x="1968" y="290"/>
                    <a:pt x="1968" y="290"/>
                  </a:cubicBezTo>
                  <a:cubicBezTo>
                    <a:pt x="1968" y="291"/>
                    <a:pt x="1968" y="291"/>
                    <a:pt x="1968" y="291"/>
                  </a:cubicBezTo>
                  <a:cubicBezTo>
                    <a:pt x="1968" y="291"/>
                    <a:pt x="1968" y="291"/>
                    <a:pt x="1968" y="291"/>
                  </a:cubicBezTo>
                  <a:cubicBezTo>
                    <a:pt x="1967" y="291"/>
                    <a:pt x="1966" y="291"/>
                    <a:pt x="1965" y="290"/>
                  </a:cubicBezTo>
                  <a:cubicBezTo>
                    <a:pt x="1964" y="290"/>
                    <a:pt x="1964" y="289"/>
                    <a:pt x="1964" y="289"/>
                  </a:cubicBezTo>
                  <a:cubicBezTo>
                    <a:pt x="1964" y="286"/>
                    <a:pt x="1965" y="284"/>
                    <a:pt x="1966" y="283"/>
                  </a:cubicBezTo>
                  <a:cubicBezTo>
                    <a:pt x="1967" y="282"/>
                    <a:pt x="1969" y="282"/>
                    <a:pt x="1969" y="282"/>
                  </a:cubicBezTo>
                  <a:cubicBezTo>
                    <a:pt x="1973" y="283"/>
                    <a:pt x="1976" y="285"/>
                    <a:pt x="1980" y="285"/>
                  </a:cubicBezTo>
                  <a:cubicBezTo>
                    <a:pt x="1984" y="286"/>
                    <a:pt x="1987" y="288"/>
                    <a:pt x="1990" y="289"/>
                  </a:cubicBezTo>
                  <a:cubicBezTo>
                    <a:pt x="1992" y="290"/>
                    <a:pt x="1994" y="292"/>
                    <a:pt x="1996" y="293"/>
                  </a:cubicBezTo>
                  <a:cubicBezTo>
                    <a:pt x="1999" y="296"/>
                    <a:pt x="2002" y="296"/>
                    <a:pt x="2005" y="295"/>
                  </a:cubicBezTo>
                  <a:cubicBezTo>
                    <a:pt x="2007" y="295"/>
                    <a:pt x="2009" y="295"/>
                    <a:pt x="2011" y="295"/>
                  </a:cubicBezTo>
                  <a:cubicBezTo>
                    <a:pt x="2013" y="294"/>
                    <a:pt x="2015" y="297"/>
                    <a:pt x="2015" y="299"/>
                  </a:cubicBezTo>
                  <a:cubicBezTo>
                    <a:pt x="2015" y="300"/>
                    <a:pt x="2015" y="301"/>
                    <a:pt x="2015" y="301"/>
                  </a:cubicBezTo>
                  <a:cubicBezTo>
                    <a:pt x="2012" y="306"/>
                    <a:pt x="2013" y="310"/>
                    <a:pt x="2016" y="314"/>
                  </a:cubicBezTo>
                  <a:cubicBezTo>
                    <a:pt x="2017" y="314"/>
                    <a:pt x="2017" y="315"/>
                    <a:pt x="2017" y="315"/>
                  </a:cubicBezTo>
                  <a:cubicBezTo>
                    <a:pt x="2017" y="316"/>
                    <a:pt x="2017" y="317"/>
                    <a:pt x="2017" y="317"/>
                  </a:cubicBezTo>
                  <a:cubicBezTo>
                    <a:pt x="2017" y="317"/>
                    <a:pt x="2017" y="317"/>
                    <a:pt x="2017" y="316"/>
                  </a:cubicBezTo>
                  <a:cubicBezTo>
                    <a:pt x="2017" y="316"/>
                    <a:pt x="2017" y="316"/>
                    <a:pt x="2018" y="316"/>
                  </a:cubicBezTo>
                  <a:cubicBezTo>
                    <a:pt x="2017" y="316"/>
                    <a:pt x="2017" y="315"/>
                    <a:pt x="2017" y="315"/>
                  </a:cubicBezTo>
                  <a:cubicBezTo>
                    <a:pt x="2019" y="315"/>
                    <a:pt x="2020" y="314"/>
                    <a:pt x="2021" y="313"/>
                  </a:cubicBezTo>
                  <a:cubicBezTo>
                    <a:pt x="2022" y="313"/>
                    <a:pt x="2023" y="312"/>
                    <a:pt x="2022" y="310"/>
                  </a:cubicBezTo>
                  <a:cubicBezTo>
                    <a:pt x="2020" y="307"/>
                    <a:pt x="2018" y="302"/>
                    <a:pt x="2017" y="297"/>
                  </a:cubicBezTo>
                  <a:cubicBezTo>
                    <a:pt x="2017" y="295"/>
                    <a:pt x="2015" y="294"/>
                    <a:pt x="2014" y="294"/>
                  </a:cubicBezTo>
                  <a:cubicBezTo>
                    <a:pt x="2012" y="293"/>
                    <a:pt x="2011" y="292"/>
                    <a:pt x="2009" y="292"/>
                  </a:cubicBezTo>
                  <a:cubicBezTo>
                    <a:pt x="2008" y="291"/>
                    <a:pt x="2007" y="291"/>
                    <a:pt x="2007" y="291"/>
                  </a:cubicBezTo>
                  <a:cubicBezTo>
                    <a:pt x="2004" y="289"/>
                    <a:pt x="2002" y="286"/>
                    <a:pt x="1999" y="284"/>
                  </a:cubicBezTo>
                  <a:cubicBezTo>
                    <a:pt x="1996" y="284"/>
                    <a:pt x="1993" y="284"/>
                    <a:pt x="1990" y="283"/>
                  </a:cubicBezTo>
                  <a:cubicBezTo>
                    <a:pt x="1989" y="282"/>
                    <a:pt x="1988" y="281"/>
                    <a:pt x="1987" y="280"/>
                  </a:cubicBezTo>
                  <a:cubicBezTo>
                    <a:pt x="1986" y="279"/>
                    <a:pt x="1986" y="277"/>
                    <a:pt x="1985" y="276"/>
                  </a:cubicBezTo>
                  <a:cubicBezTo>
                    <a:pt x="1985" y="273"/>
                    <a:pt x="1984" y="271"/>
                    <a:pt x="1982" y="269"/>
                  </a:cubicBezTo>
                  <a:cubicBezTo>
                    <a:pt x="1981" y="268"/>
                    <a:pt x="1980" y="266"/>
                    <a:pt x="1979" y="264"/>
                  </a:cubicBezTo>
                  <a:cubicBezTo>
                    <a:pt x="1977" y="260"/>
                    <a:pt x="1978" y="257"/>
                    <a:pt x="1982" y="255"/>
                  </a:cubicBezTo>
                  <a:cubicBezTo>
                    <a:pt x="1983" y="255"/>
                    <a:pt x="1985" y="255"/>
                    <a:pt x="1986" y="254"/>
                  </a:cubicBezTo>
                  <a:cubicBezTo>
                    <a:pt x="1990" y="253"/>
                    <a:pt x="1995" y="251"/>
                    <a:pt x="1999" y="249"/>
                  </a:cubicBezTo>
                  <a:cubicBezTo>
                    <a:pt x="2003" y="248"/>
                    <a:pt x="2007" y="246"/>
                    <a:pt x="2011" y="243"/>
                  </a:cubicBezTo>
                  <a:cubicBezTo>
                    <a:pt x="2012" y="243"/>
                    <a:pt x="2014" y="243"/>
                    <a:pt x="2015" y="243"/>
                  </a:cubicBezTo>
                  <a:cubicBezTo>
                    <a:pt x="2016" y="243"/>
                    <a:pt x="2017" y="243"/>
                    <a:pt x="2017" y="245"/>
                  </a:cubicBezTo>
                  <a:cubicBezTo>
                    <a:pt x="2018" y="245"/>
                    <a:pt x="2018" y="247"/>
                    <a:pt x="2020" y="246"/>
                  </a:cubicBezTo>
                  <a:cubicBezTo>
                    <a:pt x="2020" y="246"/>
                    <a:pt x="2021" y="245"/>
                    <a:pt x="2021" y="244"/>
                  </a:cubicBezTo>
                  <a:cubicBezTo>
                    <a:pt x="2021" y="244"/>
                    <a:pt x="2021" y="243"/>
                    <a:pt x="2020" y="242"/>
                  </a:cubicBezTo>
                  <a:cubicBezTo>
                    <a:pt x="2018" y="239"/>
                    <a:pt x="2014" y="238"/>
                    <a:pt x="2011" y="237"/>
                  </a:cubicBezTo>
                  <a:cubicBezTo>
                    <a:pt x="2007" y="236"/>
                    <a:pt x="2005" y="234"/>
                    <a:pt x="2002" y="231"/>
                  </a:cubicBezTo>
                  <a:cubicBezTo>
                    <a:pt x="2001" y="231"/>
                    <a:pt x="2000" y="230"/>
                    <a:pt x="2000" y="228"/>
                  </a:cubicBezTo>
                  <a:cubicBezTo>
                    <a:pt x="1999" y="226"/>
                    <a:pt x="1998" y="223"/>
                    <a:pt x="1999" y="221"/>
                  </a:cubicBezTo>
                  <a:cubicBezTo>
                    <a:pt x="2000" y="219"/>
                    <a:pt x="2000" y="218"/>
                    <a:pt x="2002" y="217"/>
                  </a:cubicBezTo>
                  <a:cubicBezTo>
                    <a:pt x="2004" y="216"/>
                    <a:pt x="2003" y="212"/>
                    <a:pt x="2006" y="211"/>
                  </a:cubicBezTo>
                  <a:cubicBezTo>
                    <a:pt x="2009" y="210"/>
                    <a:pt x="2010" y="208"/>
                    <a:pt x="2011" y="206"/>
                  </a:cubicBezTo>
                  <a:cubicBezTo>
                    <a:pt x="2012" y="203"/>
                    <a:pt x="2015" y="202"/>
                    <a:pt x="2016" y="199"/>
                  </a:cubicBezTo>
                  <a:cubicBezTo>
                    <a:pt x="2018" y="197"/>
                    <a:pt x="2021" y="196"/>
                    <a:pt x="2023" y="194"/>
                  </a:cubicBezTo>
                  <a:cubicBezTo>
                    <a:pt x="2026" y="193"/>
                    <a:pt x="2029" y="191"/>
                    <a:pt x="2032" y="189"/>
                  </a:cubicBezTo>
                  <a:cubicBezTo>
                    <a:pt x="2033" y="189"/>
                    <a:pt x="2033" y="187"/>
                    <a:pt x="2032" y="186"/>
                  </a:cubicBezTo>
                  <a:cubicBezTo>
                    <a:pt x="2030" y="184"/>
                    <a:pt x="2030" y="183"/>
                    <a:pt x="2032" y="181"/>
                  </a:cubicBezTo>
                  <a:cubicBezTo>
                    <a:pt x="2033" y="179"/>
                    <a:pt x="2035" y="178"/>
                    <a:pt x="2037" y="177"/>
                  </a:cubicBezTo>
                  <a:cubicBezTo>
                    <a:pt x="2039" y="177"/>
                    <a:pt x="2040" y="177"/>
                    <a:pt x="2042" y="177"/>
                  </a:cubicBezTo>
                  <a:cubicBezTo>
                    <a:pt x="2044" y="176"/>
                    <a:pt x="2044" y="175"/>
                    <a:pt x="2045" y="174"/>
                  </a:cubicBezTo>
                  <a:cubicBezTo>
                    <a:pt x="2045" y="171"/>
                    <a:pt x="2047" y="171"/>
                    <a:pt x="2050" y="170"/>
                  </a:cubicBezTo>
                  <a:cubicBezTo>
                    <a:pt x="2051" y="170"/>
                    <a:pt x="2053" y="172"/>
                    <a:pt x="2052" y="173"/>
                  </a:cubicBezTo>
                  <a:cubicBezTo>
                    <a:pt x="2052" y="175"/>
                    <a:pt x="2052" y="176"/>
                    <a:pt x="2051" y="178"/>
                  </a:cubicBezTo>
                  <a:cubicBezTo>
                    <a:pt x="2051" y="178"/>
                    <a:pt x="2052" y="179"/>
                    <a:pt x="2052" y="179"/>
                  </a:cubicBezTo>
                  <a:cubicBezTo>
                    <a:pt x="2055" y="178"/>
                    <a:pt x="2057" y="177"/>
                    <a:pt x="2060" y="176"/>
                  </a:cubicBezTo>
                  <a:cubicBezTo>
                    <a:pt x="2060" y="176"/>
                    <a:pt x="2061" y="176"/>
                    <a:pt x="2061" y="175"/>
                  </a:cubicBezTo>
                  <a:cubicBezTo>
                    <a:pt x="2063" y="173"/>
                    <a:pt x="2064" y="171"/>
                    <a:pt x="2065" y="168"/>
                  </a:cubicBezTo>
                  <a:cubicBezTo>
                    <a:pt x="2065" y="167"/>
                    <a:pt x="2065" y="166"/>
                    <a:pt x="2064" y="165"/>
                  </a:cubicBezTo>
                  <a:cubicBezTo>
                    <a:pt x="2064" y="164"/>
                    <a:pt x="2065" y="163"/>
                    <a:pt x="2066" y="162"/>
                  </a:cubicBezTo>
                  <a:cubicBezTo>
                    <a:pt x="2068" y="161"/>
                    <a:pt x="2071" y="161"/>
                    <a:pt x="2073" y="161"/>
                  </a:cubicBezTo>
                  <a:cubicBezTo>
                    <a:pt x="2076" y="160"/>
                    <a:pt x="2076" y="160"/>
                    <a:pt x="2075" y="158"/>
                  </a:cubicBezTo>
                  <a:cubicBezTo>
                    <a:pt x="2074" y="156"/>
                    <a:pt x="2075" y="153"/>
                    <a:pt x="2072" y="152"/>
                  </a:cubicBezTo>
                  <a:cubicBezTo>
                    <a:pt x="2067" y="149"/>
                    <a:pt x="2068" y="144"/>
                    <a:pt x="2067" y="140"/>
                  </a:cubicBezTo>
                  <a:cubicBezTo>
                    <a:pt x="2067" y="133"/>
                    <a:pt x="2068" y="127"/>
                    <a:pt x="2071" y="120"/>
                  </a:cubicBezTo>
                  <a:cubicBezTo>
                    <a:pt x="2072" y="120"/>
                    <a:pt x="2072" y="119"/>
                    <a:pt x="2073" y="119"/>
                  </a:cubicBezTo>
                  <a:cubicBezTo>
                    <a:pt x="2074" y="118"/>
                    <a:pt x="2075" y="117"/>
                    <a:pt x="2076" y="117"/>
                  </a:cubicBezTo>
                  <a:cubicBezTo>
                    <a:pt x="2080" y="118"/>
                    <a:pt x="2084" y="120"/>
                    <a:pt x="2088" y="120"/>
                  </a:cubicBezTo>
                  <a:cubicBezTo>
                    <a:pt x="2090" y="121"/>
                    <a:pt x="2093" y="123"/>
                    <a:pt x="2092" y="127"/>
                  </a:cubicBezTo>
                  <a:cubicBezTo>
                    <a:pt x="2091" y="129"/>
                    <a:pt x="2092" y="129"/>
                    <a:pt x="2094" y="130"/>
                  </a:cubicBezTo>
                  <a:cubicBezTo>
                    <a:pt x="2096" y="131"/>
                    <a:pt x="2098" y="132"/>
                    <a:pt x="2100" y="131"/>
                  </a:cubicBezTo>
                  <a:cubicBezTo>
                    <a:pt x="2102" y="131"/>
                    <a:pt x="2103" y="130"/>
                    <a:pt x="2105" y="130"/>
                  </a:cubicBezTo>
                  <a:cubicBezTo>
                    <a:pt x="2106" y="130"/>
                    <a:pt x="2109" y="131"/>
                    <a:pt x="2109" y="133"/>
                  </a:cubicBezTo>
                  <a:cubicBezTo>
                    <a:pt x="2110" y="134"/>
                    <a:pt x="2110" y="136"/>
                    <a:pt x="2110" y="138"/>
                  </a:cubicBezTo>
                  <a:cubicBezTo>
                    <a:pt x="2110" y="140"/>
                    <a:pt x="2110" y="142"/>
                    <a:pt x="2110" y="144"/>
                  </a:cubicBezTo>
                  <a:cubicBezTo>
                    <a:pt x="2111" y="146"/>
                    <a:pt x="2113" y="147"/>
                    <a:pt x="2115" y="146"/>
                  </a:cubicBezTo>
                  <a:cubicBezTo>
                    <a:pt x="2117" y="145"/>
                    <a:pt x="2118" y="143"/>
                    <a:pt x="2117" y="141"/>
                  </a:cubicBezTo>
                  <a:cubicBezTo>
                    <a:pt x="2117" y="140"/>
                    <a:pt x="2116" y="139"/>
                    <a:pt x="2115" y="138"/>
                  </a:cubicBezTo>
                  <a:cubicBezTo>
                    <a:pt x="2115" y="137"/>
                    <a:pt x="2116" y="136"/>
                    <a:pt x="2117" y="135"/>
                  </a:cubicBezTo>
                  <a:cubicBezTo>
                    <a:pt x="2122" y="133"/>
                    <a:pt x="2127" y="132"/>
                    <a:pt x="2131" y="129"/>
                  </a:cubicBezTo>
                  <a:cubicBezTo>
                    <a:pt x="2133" y="127"/>
                    <a:pt x="2136" y="128"/>
                    <a:pt x="2138" y="129"/>
                  </a:cubicBezTo>
                  <a:cubicBezTo>
                    <a:pt x="2141" y="131"/>
                    <a:pt x="2143" y="132"/>
                    <a:pt x="2146" y="133"/>
                  </a:cubicBezTo>
                  <a:cubicBezTo>
                    <a:pt x="2149" y="135"/>
                    <a:pt x="2152" y="137"/>
                    <a:pt x="2154" y="139"/>
                  </a:cubicBezTo>
                  <a:cubicBezTo>
                    <a:pt x="2156" y="142"/>
                    <a:pt x="2156" y="139"/>
                    <a:pt x="2156" y="138"/>
                  </a:cubicBezTo>
                  <a:cubicBezTo>
                    <a:pt x="2157" y="137"/>
                    <a:pt x="2158" y="137"/>
                    <a:pt x="2159" y="138"/>
                  </a:cubicBezTo>
                  <a:cubicBezTo>
                    <a:pt x="2162" y="141"/>
                    <a:pt x="2164" y="145"/>
                    <a:pt x="2168" y="146"/>
                  </a:cubicBezTo>
                  <a:cubicBezTo>
                    <a:pt x="2168" y="147"/>
                    <a:pt x="2169" y="148"/>
                    <a:pt x="2169" y="148"/>
                  </a:cubicBezTo>
                  <a:cubicBezTo>
                    <a:pt x="2170" y="152"/>
                    <a:pt x="2172" y="155"/>
                    <a:pt x="2174" y="158"/>
                  </a:cubicBezTo>
                  <a:cubicBezTo>
                    <a:pt x="2175" y="161"/>
                    <a:pt x="2175" y="165"/>
                    <a:pt x="2174" y="168"/>
                  </a:cubicBezTo>
                  <a:cubicBezTo>
                    <a:pt x="2173" y="172"/>
                    <a:pt x="2172" y="176"/>
                    <a:pt x="2172" y="179"/>
                  </a:cubicBezTo>
                  <a:cubicBezTo>
                    <a:pt x="2171" y="183"/>
                    <a:pt x="2169" y="186"/>
                    <a:pt x="2167" y="190"/>
                  </a:cubicBezTo>
                  <a:cubicBezTo>
                    <a:pt x="2166" y="191"/>
                    <a:pt x="2166" y="192"/>
                    <a:pt x="2167" y="194"/>
                  </a:cubicBezTo>
                  <a:cubicBezTo>
                    <a:pt x="2167" y="196"/>
                    <a:pt x="2167" y="197"/>
                    <a:pt x="2166" y="198"/>
                  </a:cubicBezTo>
                  <a:cubicBezTo>
                    <a:pt x="2165" y="202"/>
                    <a:pt x="2163" y="204"/>
                    <a:pt x="2164" y="208"/>
                  </a:cubicBezTo>
                  <a:cubicBezTo>
                    <a:pt x="2164" y="209"/>
                    <a:pt x="2163" y="210"/>
                    <a:pt x="2163" y="211"/>
                  </a:cubicBezTo>
                  <a:cubicBezTo>
                    <a:pt x="2162" y="213"/>
                    <a:pt x="2159" y="213"/>
                    <a:pt x="2159" y="216"/>
                  </a:cubicBezTo>
                  <a:cubicBezTo>
                    <a:pt x="2159" y="219"/>
                    <a:pt x="2159" y="221"/>
                    <a:pt x="2157" y="223"/>
                  </a:cubicBezTo>
                  <a:cubicBezTo>
                    <a:pt x="2157" y="224"/>
                    <a:pt x="2157" y="225"/>
                    <a:pt x="2159" y="225"/>
                  </a:cubicBezTo>
                  <a:cubicBezTo>
                    <a:pt x="2164" y="224"/>
                    <a:pt x="2168" y="222"/>
                    <a:pt x="2170" y="218"/>
                  </a:cubicBezTo>
                  <a:cubicBezTo>
                    <a:pt x="2172" y="216"/>
                    <a:pt x="2173" y="213"/>
                    <a:pt x="2175" y="212"/>
                  </a:cubicBezTo>
                  <a:cubicBezTo>
                    <a:pt x="2176" y="211"/>
                    <a:pt x="2176" y="210"/>
                    <a:pt x="2176" y="209"/>
                  </a:cubicBezTo>
                  <a:cubicBezTo>
                    <a:pt x="2176" y="209"/>
                    <a:pt x="2176" y="209"/>
                    <a:pt x="2176" y="209"/>
                  </a:cubicBezTo>
                  <a:cubicBezTo>
                    <a:pt x="2176" y="209"/>
                    <a:pt x="2176" y="209"/>
                    <a:pt x="2176" y="209"/>
                  </a:cubicBezTo>
                  <a:cubicBezTo>
                    <a:pt x="2177" y="209"/>
                    <a:pt x="2177" y="209"/>
                    <a:pt x="2177" y="209"/>
                  </a:cubicBezTo>
                  <a:cubicBezTo>
                    <a:pt x="2177" y="209"/>
                    <a:pt x="2177" y="209"/>
                    <a:pt x="2177" y="209"/>
                  </a:cubicBezTo>
                  <a:cubicBezTo>
                    <a:pt x="2177" y="208"/>
                    <a:pt x="2177" y="208"/>
                    <a:pt x="2177" y="208"/>
                  </a:cubicBezTo>
                  <a:cubicBezTo>
                    <a:pt x="2177" y="208"/>
                    <a:pt x="2177" y="208"/>
                    <a:pt x="2178" y="207"/>
                  </a:cubicBezTo>
                  <a:cubicBezTo>
                    <a:pt x="2178" y="207"/>
                    <a:pt x="2178" y="207"/>
                    <a:pt x="2178" y="207"/>
                  </a:cubicBezTo>
                  <a:cubicBezTo>
                    <a:pt x="2178" y="206"/>
                    <a:pt x="2178" y="206"/>
                    <a:pt x="2178" y="206"/>
                  </a:cubicBezTo>
                  <a:cubicBezTo>
                    <a:pt x="2178" y="206"/>
                    <a:pt x="2177" y="206"/>
                    <a:pt x="2177" y="207"/>
                  </a:cubicBezTo>
                  <a:cubicBezTo>
                    <a:pt x="2177" y="207"/>
                    <a:pt x="2177" y="208"/>
                    <a:pt x="2177" y="208"/>
                  </a:cubicBezTo>
                  <a:cubicBezTo>
                    <a:pt x="2177" y="208"/>
                    <a:pt x="2177" y="208"/>
                    <a:pt x="2177" y="208"/>
                  </a:cubicBezTo>
                  <a:cubicBezTo>
                    <a:pt x="2177" y="208"/>
                    <a:pt x="2177" y="209"/>
                    <a:pt x="2177" y="209"/>
                  </a:cubicBezTo>
                  <a:cubicBezTo>
                    <a:pt x="2176" y="209"/>
                    <a:pt x="2176" y="209"/>
                    <a:pt x="2176" y="209"/>
                  </a:cubicBezTo>
                  <a:cubicBezTo>
                    <a:pt x="2176" y="209"/>
                    <a:pt x="2176" y="209"/>
                    <a:pt x="2176" y="209"/>
                  </a:cubicBezTo>
                  <a:cubicBezTo>
                    <a:pt x="2175" y="209"/>
                    <a:pt x="2174" y="209"/>
                    <a:pt x="2172" y="208"/>
                  </a:cubicBezTo>
                  <a:cubicBezTo>
                    <a:pt x="2171" y="207"/>
                    <a:pt x="2170" y="206"/>
                    <a:pt x="2170" y="204"/>
                  </a:cubicBezTo>
                  <a:cubicBezTo>
                    <a:pt x="2170" y="203"/>
                    <a:pt x="2171" y="202"/>
                    <a:pt x="2171" y="201"/>
                  </a:cubicBezTo>
                  <a:cubicBezTo>
                    <a:pt x="2171" y="199"/>
                    <a:pt x="2173" y="198"/>
                    <a:pt x="2175" y="198"/>
                  </a:cubicBezTo>
                  <a:cubicBezTo>
                    <a:pt x="2177" y="199"/>
                    <a:pt x="2178" y="198"/>
                    <a:pt x="2180" y="197"/>
                  </a:cubicBezTo>
                  <a:cubicBezTo>
                    <a:pt x="2181" y="197"/>
                    <a:pt x="2182" y="197"/>
                    <a:pt x="2183" y="199"/>
                  </a:cubicBezTo>
                  <a:cubicBezTo>
                    <a:pt x="2183" y="200"/>
                    <a:pt x="2184" y="201"/>
                    <a:pt x="2185" y="202"/>
                  </a:cubicBezTo>
                  <a:cubicBezTo>
                    <a:pt x="2188" y="205"/>
                    <a:pt x="2192" y="204"/>
                    <a:pt x="2194" y="200"/>
                  </a:cubicBezTo>
                  <a:cubicBezTo>
                    <a:pt x="2194" y="199"/>
                    <a:pt x="2194" y="198"/>
                    <a:pt x="2194" y="198"/>
                  </a:cubicBezTo>
                  <a:cubicBezTo>
                    <a:pt x="2195" y="198"/>
                    <a:pt x="2195" y="198"/>
                    <a:pt x="2195" y="198"/>
                  </a:cubicBezTo>
                  <a:cubicBezTo>
                    <a:pt x="2198" y="199"/>
                    <a:pt x="2200" y="200"/>
                    <a:pt x="2202" y="201"/>
                  </a:cubicBezTo>
                  <a:cubicBezTo>
                    <a:pt x="2204" y="200"/>
                    <a:pt x="2206" y="198"/>
                    <a:pt x="2209" y="197"/>
                  </a:cubicBezTo>
                  <a:cubicBezTo>
                    <a:pt x="2211" y="196"/>
                    <a:pt x="2213" y="196"/>
                    <a:pt x="2215" y="195"/>
                  </a:cubicBezTo>
                  <a:cubicBezTo>
                    <a:pt x="2221" y="194"/>
                    <a:pt x="2227" y="193"/>
                    <a:pt x="2232" y="191"/>
                  </a:cubicBezTo>
                  <a:cubicBezTo>
                    <a:pt x="2234" y="191"/>
                    <a:pt x="2237" y="193"/>
                    <a:pt x="2237" y="194"/>
                  </a:cubicBezTo>
                  <a:cubicBezTo>
                    <a:pt x="2237" y="195"/>
                    <a:pt x="2237" y="196"/>
                    <a:pt x="2237" y="196"/>
                  </a:cubicBezTo>
                  <a:cubicBezTo>
                    <a:pt x="2238" y="202"/>
                    <a:pt x="2243" y="203"/>
                    <a:pt x="2248" y="200"/>
                  </a:cubicBezTo>
                  <a:cubicBezTo>
                    <a:pt x="2250" y="199"/>
                    <a:pt x="2250" y="198"/>
                    <a:pt x="2252" y="200"/>
                  </a:cubicBezTo>
                  <a:cubicBezTo>
                    <a:pt x="2254" y="202"/>
                    <a:pt x="2257" y="203"/>
                    <a:pt x="2260" y="202"/>
                  </a:cubicBezTo>
                  <a:cubicBezTo>
                    <a:pt x="2264" y="200"/>
                    <a:pt x="2269" y="198"/>
                    <a:pt x="2273" y="196"/>
                  </a:cubicBezTo>
                  <a:cubicBezTo>
                    <a:pt x="2274" y="196"/>
                    <a:pt x="2274" y="194"/>
                    <a:pt x="2274" y="193"/>
                  </a:cubicBezTo>
                  <a:cubicBezTo>
                    <a:pt x="2272" y="191"/>
                    <a:pt x="2271" y="188"/>
                    <a:pt x="2269" y="185"/>
                  </a:cubicBezTo>
                  <a:cubicBezTo>
                    <a:pt x="2268" y="183"/>
                    <a:pt x="2269" y="181"/>
                    <a:pt x="2271" y="180"/>
                  </a:cubicBezTo>
                  <a:cubicBezTo>
                    <a:pt x="2272" y="179"/>
                    <a:pt x="2273" y="178"/>
                    <a:pt x="2275" y="178"/>
                  </a:cubicBezTo>
                  <a:cubicBezTo>
                    <a:pt x="2280" y="176"/>
                    <a:pt x="2285" y="177"/>
                    <a:pt x="2289" y="178"/>
                  </a:cubicBezTo>
                  <a:cubicBezTo>
                    <a:pt x="2291" y="179"/>
                    <a:pt x="2292" y="178"/>
                    <a:pt x="2294" y="177"/>
                  </a:cubicBezTo>
                  <a:cubicBezTo>
                    <a:pt x="2295" y="177"/>
                    <a:pt x="2295" y="177"/>
                    <a:pt x="2296" y="177"/>
                  </a:cubicBezTo>
                  <a:cubicBezTo>
                    <a:pt x="2300" y="176"/>
                    <a:pt x="2310" y="179"/>
                    <a:pt x="2312" y="181"/>
                  </a:cubicBezTo>
                  <a:cubicBezTo>
                    <a:pt x="2315" y="184"/>
                    <a:pt x="2318" y="187"/>
                    <a:pt x="2321" y="190"/>
                  </a:cubicBezTo>
                  <a:cubicBezTo>
                    <a:pt x="2322" y="191"/>
                    <a:pt x="2321" y="193"/>
                    <a:pt x="2321" y="194"/>
                  </a:cubicBezTo>
                  <a:cubicBezTo>
                    <a:pt x="2321" y="196"/>
                    <a:pt x="2321" y="196"/>
                    <a:pt x="2323" y="196"/>
                  </a:cubicBezTo>
                  <a:cubicBezTo>
                    <a:pt x="2325" y="196"/>
                    <a:pt x="2327" y="197"/>
                    <a:pt x="2328" y="198"/>
                  </a:cubicBezTo>
                  <a:cubicBezTo>
                    <a:pt x="2330" y="200"/>
                    <a:pt x="2331" y="202"/>
                    <a:pt x="2332" y="205"/>
                  </a:cubicBezTo>
                  <a:cubicBezTo>
                    <a:pt x="2332" y="205"/>
                    <a:pt x="2331" y="206"/>
                    <a:pt x="2331" y="207"/>
                  </a:cubicBezTo>
                  <a:cubicBezTo>
                    <a:pt x="2330" y="207"/>
                    <a:pt x="2328" y="208"/>
                    <a:pt x="2327" y="209"/>
                  </a:cubicBezTo>
                  <a:cubicBezTo>
                    <a:pt x="2327" y="209"/>
                    <a:pt x="2327" y="209"/>
                    <a:pt x="2327" y="209"/>
                  </a:cubicBezTo>
                  <a:cubicBezTo>
                    <a:pt x="2326" y="208"/>
                    <a:pt x="2326" y="208"/>
                    <a:pt x="2325" y="207"/>
                  </a:cubicBezTo>
                  <a:cubicBezTo>
                    <a:pt x="2325" y="207"/>
                    <a:pt x="2325" y="208"/>
                    <a:pt x="2325" y="208"/>
                  </a:cubicBezTo>
                  <a:cubicBezTo>
                    <a:pt x="2325" y="209"/>
                    <a:pt x="2326" y="209"/>
                    <a:pt x="2327" y="209"/>
                  </a:cubicBezTo>
                  <a:cubicBezTo>
                    <a:pt x="2327" y="209"/>
                    <a:pt x="2327" y="209"/>
                    <a:pt x="2327" y="209"/>
                  </a:cubicBezTo>
                  <a:cubicBezTo>
                    <a:pt x="2327" y="209"/>
                    <a:pt x="2327" y="209"/>
                    <a:pt x="2327" y="209"/>
                  </a:cubicBezTo>
                  <a:cubicBezTo>
                    <a:pt x="2328" y="209"/>
                    <a:pt x="2328" y="210"/>
                    <a:pt x="2329" y="211"/>
                  </a:cubicBezTo>
                  <a:cubicBezTo>
                    <a:pt x="2330" y="213"/>
                    <a:pt x="2331" y="213"/>
                    <a:pt x="2334" y="212"/>
                  </a:cubicBezTo>
                  <a:cubicBezTo>
                    <a:pt x="2336" y="210"/>
                    <a:pt x="2336" y="210"/>
                    <a:pt x="2337" y="213"/>
                  </a:cubicBezTo>
                  <a:cubicBezTo>
                    <a:pt x="2337" y="213"/>
                    <a:pt x="2337" y="214"/>
                    <a:pt x="2337" y="214"/>
                  </a:cubicBezTo>
                  <a:cubicBezTo>
                    <a:pt x="2343" y="218"/>
                    <a:pt x="2347" y="223"/>
                    <a:pt x="2354" y="225"/>
                  </a:cubicBezTo>
                  <a:cubicBezTo>
                    <a:pt x="2356" y="226"/>
                    <a:pt x="2358" y="226"/>
                    <a:pt x="2360" y="226"/>
                  </a:cubicBezTo>
                  <a:cubicBezTo>
                    <a:pt x="2361" y="226"/>
                    <a:pt x="2362" y="225"/>
                    <a:pt x="2362" y="224"/>
                  </a:cubicBezTo>
                  <a:cubicBezTo>
                    <a:pt x="2361" y="220"/>
                    <a:pt x="2360" y="216"/>
                    <a:pt x="2358" y="212"/>
                  </a:cubicBezTo>
                  <a:cubicBezTo>
                    <a:pt x="2357" y="208"/>
                    <a:pt x="2356" y="205"/>
                    <a:pt x="2356" y="202"/>
                  </a:cubicBezTo>
                  <a:cubicBezTo>
                    <a:pt x="2356" y="202"/>
                    <a:pt x="2356" y="201"/>
                    <a:pt x="2356" y="201"/>
                  </a:cubicBezTo>
                  <a:cubicBezTo>
                    <a:pt x="2357" y="201"/>
                    <a:pt x="2357" y="201"/>
                    <a:pt x="2357" y="201"/>
                  </a:cubicBezTo>
                  <a:cubicBezTo>
                    <a:pt x="2358" y="201"/>
                    <a:pt x="2358" y="201"/>
                    <a:pt x="2358" y="201"/>
                  </a:cubicBezTo>
                  <a:cubicBezTo>
                    <a:pt x="2362" y="205"/>
                    <a:pt x="2367" y="206"/>
                    <a:pt x="2373" y="206"/>
                  </a:cubicBezTo>
                  <a:cubicBezTo>
                    <a:pt x="2376" y="206"/>
                    <a:pt x="2377" y="204"/>
                    <a:pt x="2378" y="202"/>
                  </a:cubicBezTo>
                  <a:cubicBezTo>
                    <a:pt x="2379" y="199"/>
                    <a:pt x="2381" y="197"/>
                    <a:pt x="2384" y="197"/>
                  </a:cubicBezTo>
                  <a:cubicBezTo>
                    <a:pt x="2386" y="197"/>
                    <a:pt x="2388" y="197"/>
                    <a:pt x="2390" y="197"/>
                  </a:cubicBezTo>
                  <a:cubicBezTo>
                    <a:pt x="2392" y="198"/>
                    <a:pt x="2394" y="197"/>
                    <a:pt x="2396" y="196"/>
                  </a:cubicBezTo>
                  <a:cubicBezTo>
                    <a:pt x="2397" y="195"/>
                    <a:pt x="2399" y="194"/>
                    <a:pt x="2400" y="193"/>
                  </a:cubicBezTo>
                  <a:cubicBezTo>
                    <a:pt x="2403" y="191"/>
                    <a:pt x="2405" y="192"/>
                    <a:pt x="2408" y="193"/>
                  </a:cubicBezTo>
                  <a:cubicBezTo>
                    <a:pt x="2409" y="194"/>
                    <a:pt x="2410" y="193"/>
                    <a:pt x="2411" y="192"/>
                  </a:cubicBezTo>
                  <a:cubicBezTo>
                    <a:pt x="2411" y="191"/>
                    <a:pt x="2411" y="190"/>
                    <a:pt x="2410" y="189"/>
                  </a:cubicBezTo>
                  <a:cubicBezTo>
                    <a:pt x="2408" y="188"/>
                    <a:pt x="2406" y="185"/>
                    <a:pt x="2404" y="183"/>
                  </a:cubicBezTo>
                  <a:cubicBezTo>
                    <a:pt x="2403" y="181"/>
                    <a:pt x="2403" y="179"/>
                    <a:pt x="2403" y="178"/>
                  </a:cubicBezTo>
                  <a:cubicBezTo>
                    <a:pt x="2404" y="177"/>
                    <a:pt x="2404" y="177"/>
                    <a:pt x="2404" y="177"/>
                  </a:cubicBezTo>
                  <a:cubicBezTo>
                    <a:pt x="2403" y="177"/>
                    <a:pt x="2403" y="177"/>
                    <a:pt x="2403" y="177"/>
                  </a:cubicBezTo>
                  <a:cubicBezTo>
                    <a:pt x="2403" y="178"/>
                    <a:pt x="2403" y="178"/>
                    <a:pt x="2403" y="178"/>
                  </a:cubicBezTo>
                  <a:cubicBezTo>
                    <a:pt x="2402" y="178"/>
                    <a:pt x="2400" y="178"/>
                    <a:pt x="2399" y="178"/>
                  </a:cubicBezTo>
                  <a:cubicBezTo>
                    <a:pt x="2397" y="177"/>
                    <a:pt x="2396" y="176"/>
                    <a:pt x="2396" y="174"/>
                  </a:cubicBezTo>
                  <a:cubicBezTo>
                    <a:pt x="2396" y="171"/>
                    <a:pt x="2396" y="169"/>
                    <a:pt x="2399" y="168"/>
                  </a:cubicBezTo>
                  <a:cubicBezTo>
                    <a:pt x="2400" y="167"/>
                    <a:pt x="2401" y="167"/>
                    <a:pt x="2402" y="167"/>
                  </a:cubicBezTo>
                  <a:cubicBezTo>
                    <a:pt x="2403" y="166"/>
                    <a:pt x="2404" y="165"/>
                    <a:pt x="2403" y="164"/>
                  </a:cubicBezTo>
                  <a:cubicBezTo>
                    <a:pt x="2403" y="164"/>
                    <a:pt x="2403" y="163"/>
                    <a:pt x="2402" y="163"/>
                  </a:cubicBezTo>
                  <a:cubicBezTo>
                    <a:pt x="2400" y="162"/>
                    <a:pt x="2399" y="161"/>
                    <a:pt x="2397" y="161"/>
                  </a:cubicBezTo>
                  <a:cubicBezTo>
                    <a:pt x="2397" y="161"/>
                    <a:pt x="2396" y="160"/>
                    <a:pt x="2396" y="160"/>
                  </a:cubicBezTo>
                  <a:cubicBezTo>
                    <a:pt x="2396" y="159"/>
                    <a:pt x="2397" y="158"/>
                    <a:pt x="2397" y="158"/>
                  </a:cubicBezTo>
                  <a:cubicBezTo>
                    <a:pt x="2398" y="157"/>
                    <a:pt x="2399" y="157"/>
                    <a:pt x="2400" y="157"/>
                  </a:cubicBezTo>
                  <a:cubicBezTo>
                    <a:pt x="2405" y="158"/>
                    <a:pt x="2410" y="158"/>
                    <a:pt x="2415" y="157"/>
                  </a:cubicBezTo>
                  <a:cubicBezTo>
                    <a:pt x="2420" y="157"/>
                    <a:pt x="2424" y="156"/>
                    <a:pt x="2429" y="156"/>
                  </a:cubicBezTo>
                  <a:cubicBezTo>
                    <a:pt x="2433" y="156"/>
                    <a:pt x="2438" y="156"/>
                    <a:pt x="2442" y="157"/>
                  </a:cubicBezTo>
                  <a:cubicBezTo>
                    <a:pt x="2445" y="158"/>
                    <a:pt x="2448" y="158"/>
                    <a:pt x="2450" y="154"/>
                  </a:cubicBezTo>
                  <a:cubicBezTo>
                    <a:pt x="2451" y="153"/>
                    <a:pt x="2453" y="153"/>
                    <a:pt x="2454" y="152"/>
                  </a:cubicBezTo>
                  <a:cubicBezTo>
                    <a:pt x="2456" y="151"/>
                    <a:pt x="2458" y="151"/>
                    <a:pt x="2461" y="151"/>
                  </a:cubicBezTo>
                  <a:cubicBezTo>
                    <a:pt x="2466" y="149"/>
                    <a:pt x="2470" y="151"/>
                    <a:pt x="2475" y="154"/>
                  </a:cubicBezTo>
                  <a:cubicBezTo>
                    <a:pt x="2475" y="154"/>
                    <a:pt x="2475" y="154"/>
                    <a:pt x="2475" y="155"/>
                  </a:cubicBezTo>
                  <a:cubicBezTo>
                    <a:pt x="2477" y="157"/>
                    <a:pt x="2477" y="158"/>
                    <a:pt x="2475" y="161"/>
                  </a:cubicBezTo>
                  <a:cubicBezTo>
                    <a:pt x="2475" y="163"/>
                    <a:pt x="2475" y="163"/>
                    <a:pt x="2476" y="163"/>
                  </a:cubicBezTo>
                  <a:cubicBezTo>
                    <a:pt x="2478" y="164"/>
                    <a:pt x="2480" y="164"/>
                    <a:pt x="2482" y="166"/>
                  </a:cubicBezTo>
                  <a:cubicBezTo>
                    <a:pt x="2482" y="167"/>
                    <a:pt x="2484" y="167"/>
                    <a:pt x="2485" y="166"/>
                  </a:cubicBezTo>
                  <a:cubicBezTo>
                    <a:pt x="2487" y="166"/>
                    <a:pt x="2488" y="167"/>
                    <a:pt x="2489" y="168"/>
                  </a:cubicBezTo>
                  <a:cubicBezTo>
                    <a:pt x="2491" y="169"/>
                    <a:pt x="2491" y="169"/>
                    <a:pt x="2493" y="168"/>
                  </a:cubicBezTo>
                  <a:cubicBezTo>
                    <a:pt x="2494" y="166"/>
                    <a:pt x="2496" y="166"/>
                    <a:pt x="2498" y="167"/>
                  </a:cubicBezTo>
                  <a:cubicBezTo>
                    <a:pt x="2499" y="167"/>
                    <a:pt x="2501" y="168"/>
                    <a:pt x="2503" y="169"/>
                  </a:cubicBezTo>
                  <a:cubicBezTo>
                    <a:pt x="2505" y="170"/>
                    <a:pt x="2507" y="172"/>
                    <a:pt x="2508" y="175"/>
                  </a:cubicBezTo>
                  <a:cubicBezTo>
                    <a:pt x="2509" y="177"/>
                    <a:pt x="2512" y="178"/>
                    <a:pt x="2514" y="176"/>
                  </a:cubicBezTo>
                  <a:cubicBezTo>
                    <a:pt x="2517" y="174"/>
                    <a:pt x="2520" y="172"/>
                    <a:pt x="2523" y="170"/>
                  </a:cubicBezTo>
                  <a:cubicBezTo>
                    <a:pt x="2528" y="166"/>
                    <a:pt x="2533" y="164"/>
                    <a:pt x="2539" y="161"/>
                  </a:cubicBezTo>
                  <a:cubicBezTo>
                    <a:pt x="2541" y="161"/>
                    <a:pt x="2542" y="161"/>
                    <a:pt x="2544" y="160"/>
                  </a:cubicBezTo>
                  <a:cubicBezTo>
                    <a:pt x="2551" y="155"/>
                    <a:pt x="2558" y="158"/>
                    <a:pt x="2565" y="162"/>
                  </a:cubicBezTo>
                  <a:cubicBezTo>
                    <a:pt x="2565" y="163"/>
                    <a:pt x="2566" y="163"/>
                    <a:pt x="2566" y="164"/>
                  </a:cubicBezTo>
                  <a:cubicBezTo>
                    <a:pt x="2572" y="167"/>
                    <a:pt x="2576" y="172"/>
                    <a:pt x="2578" y="179"/>
                  </a:cubicBezTo>
                  <a:cubicBezTo>
                    <a:pt x="2578" y="180"/>
                    <a:pt x="2578" y="180"/>
                    <a:pt x="2578" y="181"/>
                  </a:cubicBezTo>
                  <a:cubicBezTo>
                    <a:pt x="2579" y="182"/>
                    <a:pt x="2580" y="183"/>
                    <a:pt x="2581" y="183"/>
                  </a:cubicBezTo>
                  <a:cubicBezTo>
                    <a:pt x="2589" y="184"/>
                    <a:pt x="2595" y="182"/>
                    <a:pt x="2601" y="179"/>
                  </a:cubicBezTo>
                  <a:cubicBezTo>
                    <a:pt x="2605" y="176"/>
                    <a:pt x="2609" y="174"/>
                    <a:pt x="2614" y="172"/>
                  </a:cubicBezTo>
                  <a:cubicBezTo>
                    <a:pt x="2614" y="171"/>
                    <a:pt x="2615" y="171"/>
                    <a:pt x="2616" y="171"/>
                  </a:cubicBezTo>
                  <a:cubicBezTo>
                    <a:pt x="2619" y="172"/>
                    <a:pt x="2621" y="172"/>
                    <a:pt x="2623" y="171"/>
                  </a:cubicBezTo>
                  <a:cubicBezTo>
                    <a:pt x="2627" y="170"/>
                    <a:pt x="2631" y="169"/>
                    <a:pt x="2635" y="169"/>
                  </a:cubicBezTo>
                  <a:cubicBezTo>
                    <a:pt x="2636" y="168"/>
                    <a:pt x="2638" y="167"/>
                    <a:pt x="2638" y="165"/>
                  </a:cubicBezTo>
                  <a:cubicBezTo>
                    <a:pt x="2638" y="162"/>
                    <a:pt x="2638" y="159"/>
                    <a:pt x="2638" y="156"/>
                  </a:cubicBezTo>
                  <a:cubicBezTo>
                    <a:pt x="2638" y="154"/>
                    <a:pt x="2640" y="152"/>
                    <a:pt x="2642" y="152"/>
                  </a:cubicBezTo>
                  <a:cubicBezTo>
                    <a:pt x="2644" y="152"/>
                    <a:pt x="2647" y="152"/>
                    <a:pt x="2649" y="154"/>
                  </a:cubicBezTo>
                  <a:cubicBezTo>
                    <a:pt x="2650" y="157"/>
                    <a:pt x="2651" y="159"/>
                    <a:pt x="2649" y="161"/>
                  </a:cubicBezTo>
                  <a:cubicBezTo>
                    <a:pt x="2648" y="162"/>
                    <a:pt x="2648" y="163"/>
                    <a:pt x="2648" y="163"/>
                  </a:cubicBezTo>
                  <a:cubicBezTo>
                    <a:pt x="2649" y="165"/>
                    <a:pt x="2650" y="166"/>
                    <a:pt x="2650" y="167"/>
                  </a:cubicBezTo>
                  <a:cubicBezTo>
                    <a:pt x="2651" y="168"/>
                    <a:pt x="2652" y="169"/>
                    <a:pt x="2653" y="169"/>
                  </a:cubicBezTo>
                  <a:cubicBezTo>
                    <a:pt x="2654" y="170"/>
                    <a:pt x="2655" y="170"/>
                    <a:pt x="2655" y="170"/>
                  </a:cubicBezTo>
                  <a:cubicBezTo>
                    <a:pt x="2660" y="170"/>
                    <a:pt x="2664" y="172"/>
                    <a:pt x="2666" y="176"/>
                  </a:cubicBezTo>
                  <a:cubicBezTo>
                    <a:pt x="2667" y="178"/>
                    <a:pt x="2669" y="178"/>
                    <a:pt x="2671" y="176"/>
                  </a:cubicBezTo>
                  <a:cubicBezTo>
                    <a:pt x="2672" y="175"/>
                    <a:pt x="2673" y="175"/>
                    <a:pt x="2674" y="173"/>
                  </a:cubicBezTo>
                  <a:cubicBezTo>
                    <a:pt x="2676" y="173"/>
                    <a:pt x="2676" y="170"/>
                    <a:pt x="2675" y="169"/>
                  </a:cubicBezTo>
                  <a:cubicBezTo>
                    <a:pt x="2673" y="167"/>
                    <a:pt x="2670" y="164"/>
                    <a:pt x="2668" y="161"/>
                  </a:cubicBezTo>
                  <a:cubicBezTo>
                    <a:pt x="2666" y="159"/>
                    <a:pt x="2663" y="158"/>
                    <a:pt x="2660" y="157"/>
                  </a:cubicBezTo>
                  <a:cubicBezTo>
                    <a:pt x="2659" y="157"/>
                    <a:pt x="2658" y="156"/>
                    <a:pt x="2658" y="155"/>
                  </a:cubicBezTo>
                  <a:cubicBezTo>
                    <a:pt x="2659" y="151"/>
                    <a:pt x="2655" y="148"/>
                    <a:pt x="2655" y="145"/>
                  </a:cubicBezTo>
                  <a:cubicBezTo>
                    <a:pt x="2655" y="144"/>
                    <a:pt x="2655" y="143"/>
                    <a:pt x="2656" y="143"/>
                  </a:cubicBezTo>
                  <a:cubicBezTo>
                    <a:pt x="2658" y="143"/>
                    <a:pt x="2659" y="142"/>
                    <a:pt x="2661" y="142"/>
                  </a:cubicBezTo>
                  <a:cubicBezTo>
                    <a:pt x="2666" y="143"/>
                    <a:pt x="2670" y="141"/>
                    <a:pt x="2674" y="141"/>
                  </a:cubicBezTo>
                  <a:cubicBezTo>
                    <a:pt x="2677" y="141"/>
                    <a:pt x="2681" y="138"/>
                    <a:pt x="2684" y="137"/>
                  </a:cubicBezTo>
                  <a:cubicBezTo>
                    <a:pt x="2689" y="135"/>
                    <a:pt x="2694" y="133"/>
                    <a:pt x="2700" y="135"/>
                  </a:cubicBezTo>
                  <a:cubicBezTo>
                    <a:pt x="2701" y="135"/>
                    <a:pt x="2702" y="135"/>
                    <a:pt x="2703" y="135"/>
                  </a:cubicBezTo>
                  <a:cubicBezTo>
                    <a:pt x="2711" y="134"/>
                    <a:pt x="2719" y="137"/>
                    <a:pt x="2727" y="138"/>
                  </a:cubicBezTo>
                  <a:cubicBezTo>
                    <a:pt x="2730" y="138"/>
                    <a:pt x="2732" y="139"/>
                    <a:pt x="2734" y="141"/>
                  </a:cubicBezTo>
                  <a:cubicBezTo>
                    <a:pt x="2737" y="142"/>
                    <a:pt x="2739" y="143"/>
                    <a:pt x="2742" y="142"/>
                  </a:cubicBezTo>
                  <a:cubicBezTo>
                    <a:pt x="2745" y="141"/>
                    <a:pt x="2749" y="141"/>
                    <a:pt x="2752" y="142"/>
                  </a:cubicBezTo>
                  <a:cubicBezTo>
                    <a:pt x="2757" y="144"/>
                    <a:pt x="2761" y="144"/>
                    <a:pt x="2765" y="144"/>
                  </a:cubicBezTo>
                  <a:cubicBezTo>
                    <a:pt x="2768" y="144"/>
                    <a:pt x="2772" y="144"/>
                    <a:pt x="2775" y="145"/>
                  </a:cubicBezTo>
                  <a:cubicBezTo>
                    <a:pt x="2777" y="146"/>
                    <a:pt x="2779" y="146"/>
                    <a:pt x="2781" y="145"/>
                  </a:cubicBezTo>
                  <a:cubicBezTo>
                    <a:pt x="2787" y="144"/>
                    <a:pt x="2791" y="147"/>
                    <a:pt x="2795" y="151"/>
                  </a:cubicBezTo>
                  <a:cubicBezTo>
                    <a:pt x="2798" y="156"/>
                    <a:pt x="2804" y="159"/>
                    <a:pt x="2806" y="165"/>
                  </a:cubicBezTo>
                  <a:cubicBezTo>
                    <a:pt x="2806" y="165"/>
                    <a:pt x="2807" y="165"/>
                    <a:pt x="2807" y="165"/>
                  </a:cubicBezTo>
                  <a:cubicBezTo>
                    <a:pt x="2808" y="164"/>
                    <a:pt x="2808" y="164"/>
                    <a:pt x="2809" y="163"/>
                  </a:cubicBezTo>
                  <a:cubicBezTo>
                    <a:pt x="2809" y="162"/>
                    <a:pt x="2809" y="160"/>
                    <a:pt x="2808" y="159"/>
                  </a:cubicBezTo>
                  <a:cubicBezTo>
                    <a:pt x="2807" y="157"/>
                    <a:pt x="2805" y="155"/>
                    <a:pt x="2803" y="153"/>
                  </a:cubicBezTo>
                  <a:cubicBezTo>
                    <a:pt x="2802" y="152"/>
                    <a:pt x="2802" y="150"/>
                    <a:pt x="2803" y="149"/>
                  </a:cubicBezTo>
                  <a:cubicBezTo>
                    <a:pt x="2804" y="148"/>
                    <a:pt x="2804" y="147"/>
                    <a:pt x="2805" y="147"/>
                  </a:cubicBezTo>
                  <a:cubicBezTo>
                    <a:pt x="2808" y="147"/>
                    <a:pt x="2810" y="144"/>
                    <a:pt x="2813" y="142"/>
                  </a:cubicBezTo>
                  <a:cubicBezTo>
                    <a:pt x="2815" y="140"/>
                    <a:pt x="2817" y="139"/>
                    <a:pt x="2819" y="141"/>
                  </a:cubicBezTo>
                  <a:cubicBezTo>
                    <a:pt x="2820" y="141"/>
                    <a:pt x="2822" y="142"/>
                    <a:pt x="2823" y="142"/>
                  </a:cubicBezTo>
                  <a:cubicBezTo>
                    <a:pt x="2827" y="143"/>
                    <a:pt x="2831" y="144"/>
                    <a:pt x="2835" y="145"/>
                  </a:cubicBezTo>
                  <a:cubicBezTo>
                    <a:pt x="2836" y="145"/>
                    <a:pt x="2836" y="145"/>
                    <a:pt x="2837" y="145"/>
                  </a:cubicBezTo>
                  <a:cubicBezTo>
                    <a:pt x="2839" y="145"/>
                    <a:pt x="2839" y="145"/>
                    <a:pt x="2839" y="147"/>
                  </a:cubicBezTo>
                  <a:cubicBezTo>
                    <a:pt x="2839" y="152"/>
                    <a:pt x="2840" y="156"/>
                    <a:pt x="2844" y="160"/>
                  </a:cubicBezTo>
                  <a:cubicBezTo>
                    <a:pt x="2845" y="160"/>
                    <a:pt x="2845" y="161"/>
                    <a:pt x="2844" y="163"/>
                  </a:cubicBezTo>
                  <a:cubicBezTo>
                    <a:pt x="2843" y="166"/>
                    <a:pt x="2842" y="169"/>
                    <a:pt x="2839" y="171"/>
                  </a:cubicBezTo>
                  <a:cubicBezTo>
                    <a:pt x="2837" y="172"/>
                    <a:pt x="2838" y="173"/>
                    <a:pt x="2839" y="175"/>
                  </a:cubicBezTo>
                  <a:cubicBezTo>
                    <a:pt x="2840" y="176"/>
                    <a:pt x="2841" y="178"/>
                    <a:pt x="2842" y="179"/>
                  </a:cubicBezTo>
                  <a:cubicBezTo>
                    <a:pt x="2846" y="181"/>
                    <a:pt x="2847" y="184"/>
                    <a:pt x="2846" y="187"/>
                  </a:cubicBezTo>
                  <a:cubicBezTo>
                    <a:pt x="2846" y="188"/>
                    <a:pt x="2846" y="189"/>
                    <a:pt x="2846" y="190"/>
                  </a:cubicBezTo>
                  <a:cubicBezTo>
                    <a:pt x="2847" y="191"/>
                    <a:pt x="2848" y="193"/>
                    <a:pt x="2849" y="193"/>
                  </a:cubicBezTo>
                  <a:cubicBezTo>
                    <a:pt x="2855" y="193"/>
                    <a:pt x="2854" y="197"/>
                    <a:pt x="2855" y="201"/>
                  </a:cubicBezTo>
                  <a:cubicBezTo>
                    <a:pt x="2855" y="202"/>
                    <a:pt x="2854" y="202"/>
                    <a:pt x="2854" y="203"/>
                  </a:cubicBezTo>
                  <a:cubicBezTo>
                    <a:pt x="2853" y="203"/>
                    <a:pt x="2853" y="204"/>
                    <a:pt x="2852" y="204"/>
                  </a:cubicBezTo>
                  <a:cubicBezTo>
                    <a:pt x="2851" y="204"/>
                    <a:pt x="2849" y="205"/>
                    <a:pt x="2848" y="205"/>
                  </a:cubicBezTo>
                  <a:cubicBezTo>
                    <a:pt x="2846" y="205"/>
                    <a:pt x="2844" y="204"/>
                    <a:pt x="2842" y="204"/>
                  </a:cubicBezTo>
                  <a:cubicBezTo>
                    <a:pt x="2839" y="204"/>
                    <a:pt x="2837" y="205"/>
                    <a:pt x="2835" y="206"/>
                  </a:cubicBezTo>
                  <a:cubicBezTo>
                    <a:pt x="2832" y="208"/>
                    <a:pt x="2830" y="207"/>
                    <a:pt x="2827" y="205"/>
                  </a:cubicBezTo>
                  <a:cubicBezTo>
                    <a:pt x="2826" y="204"/>
                    <a:pt x="2825" y="202"/>
                    <a:pt x="2824" y="201"/>
                  </a:cubicBezTo>
                  <a:cubicBezTo>
                    <a:pt x="2823" y="200"/>
                    <a:pt x="2821" y="199"/>
                    <a:pt x="2820" y="199"/>
                  </a:cubicBezTo>
                  <a:cubicBezTo>
                    <a:pt x="2818" y="200"/>
                    <a:pt x="2816" y="201"/>
                    <a:pt x="2814" y="203"/>
                  </a:cubicBezTo>
                  <a:cubicBezTo>
                    <a:pt x="2814" y="203"/>
                    <a:pt x="2814" y="204"/>
                    <a:pt x="2814" y="205"/>
                  </a:cubicBezTo>
                  <a:cubicBezTo>
                    <a:pt x="2810" y="212"/>
                    <a:pt x="2810" y="212"/>
                    <a:pt x="2803" y="209"/>
                  </a:cubicBezTo>
                  <a:cubicBezTo>
                    <a:pt x="2800" y="207"/>
                    <a:pt x="2799" y="206"/>
                    <a:pt x="2798" y="203"/>
                  </a:cubicBezTo>
                  <a:cubicBezTo>
                    <a:pt x="2797" y="202"/>
                    <a:pt x="2795" y="202"/>
                    <a:pt x="2794" y="203"/>
                  </a:cubicBezTo>
                  <a:cubicBezTo>
                    <a:pt x="2794" y="204"/>
                    <a:pt x="2794" y="205"/>
                    <a:pt x="2793" y="206"/>
                  </a:cubicBezTo>
                  <a:cubicBezTo>
                    <a:pt x="2793" y="207"/>
                    <a:pt x="2793" y="209"/>
                    <a:pt x="2794" y="209"/>
                  </a:cubicBezTo>
                  <a:cubicBezTo>
                    <a:pt x="2795" y="212"/>
                    <a:pt x="2797" y="213"/>
                    <a:pt x="2800" y="214"/>
                  </a:cubicBezTo>
                  <a:cubicBezTo>
                    <a:pt x="2803" y="214"/>
                    <a:pt x="2805" y="216"/>
                    <a:pt x="2806" y="218"/>
                  </a:cubicBezTo>
                  <a:cubicBezTo>
                    <a:pt x="2806" y="220"/>
                    <a:pt x="2808" y="222"/>
                    <a:pt x="2808" y="223"/>
                  </a:cubicBezTo>
                  <a:cubicBezTo>
                    <a:pt x="2809" y="225"/>
                    <a:pt x="2809" y="226"/>
                    <a:pt x="2809" y="228"/>
                  </a:cubicBezTo>
                  <a:cubicBezTo>
                    <a:pt x="2809" y="232"/>
                    <a:pt x="2809" y="237"/>
                    <a:pt x="2809" y="241"/>
                  </a:cubicBezTo>
                  <a:cubicBezTo>
                    <a:pt x="2809" y="245"/>
                    <a:pt x="2807" y="248"/>
                    <a:pt x="2803" y="249"/>
                  </a:cubicBezTo>
                  <a:cubicBezTo>
                    <a:pt x="2801" y="250"/>
                    <a:pt x="2800" y="250"/>
                    <a:pt x="2798" y="251"/>
                  </a:cubicBezTo>
                  <a:cubicBezTo>
                    <a:pt x="2797" y="251"/>
                    <a:pt x="2797" y="253"/>
                    <a:pt x="2798" y="254"/>
                  </a:cubicBezTo>
                  <a:cubicBezTo>
                    <a:pt x="2800" y="256"/>
                    <a:pt x="2802" y="258"/>
                    <a:pt x="2805" y="257"/>
                  </a:cubicBezTo>
                  <a:cubicBezTo>
                    <a:pt x="2809" y="257"/>
                    <a:pt x="2810" y="257"/>
                    <a:pt x="2811" y="261"/>
                  </a:cubicBezTo>
                  <a:cubicBezTo>
                    <a:pt x="2812" y="261"/>
                    <a:pt x="2812" y="262"/>
                    <a:pt x="2812" y="263"/>
                  </a:cubicBezTo>
                  <a:cubicBezTo>
                    <a:pt x="2812" y="264"/>
                    <a:pt x="2813" y="264"/>
                    <a:pt x="2814" y="264"/>
                  </a:cubicBezTo>
                  <a:cubicBezTo>
                    <a:pt x="2817" y="263"/>
                    <a:pt x="2819" y="265"/>
                    <a:pt x="2820" y="268"/>
                  </a:cubicBezTo>
                  <a:cubicBezTo>
                    <a:pt x="2820" y="269"/>
                    <a:pt x="2821" y="271"/>
                    <a:pt x="2821" y="272"/>
                  </a:cubicBezTo>
                  <a:cubicBezTo>
                    <a:pt x="2821" y="272"/>
                    <a:pt x="2821" y="272"/>
                    <a:pt x="2821" y="272"/>
                  </a:cubicBezTo>
                  <a:cubicBezTo>
                    <a:pt x="2820" y="273"/>
                    <a:pt x="2820" y="273"/>
                    <a:pt x="2820" y="273"/>
                  </a:cubicBezTo>
                  <a:cubicBezTo>
                    <a:pt x="2821" y="272"/>
                    <a:pt x="2821" y="272"/>
                    <a:pt x="2821" y="272"/>
                  </a:cubicBezTo>
                  <a:cubicBezTo>
                    <a:pt x="2821" y="272"/>
                    <a:pt x="2821" y="272"/>
                    <a:pt x="2821" y="272"/>
                  </a:cubicBezTo>
                  <a:cubicBezTo>
                    <a:pt x="2825" y="273"/>
                    <a:pt x="2829" y="277"/>
                    <a:pt x="2833" y="278"/>
                  </a:cubicBezTo>
                  <a:cubicBezTo>
                    <a:pt x="2833" y="278"/>
                    <a:pt x="2834" y="280"/>
                    <a:pt x="2835" y="280"/>
                  </a:cubicBezTo>
                  <a:cubicBezTo>
                    <a:pt x="2836" y="282"/>
                    <a:pt x="2836" y="283"/>
                    <a:pt x="2837" y="284"/>
                  </a:cubicBezTo>
                  <a:cubicBezTo>
                    <a:pt x="2842" y="288"/>
                    <a:pt x="2842" y="293"/>
                    <a:pt x="2841" y="298"/>
                  </a:cubicBezTo>
                  <a:cubicBezTo>
                    <a:pt x="2841" y="298"/>
                    <a:pt x="2840" y="299"/>
                    <a:pt x="2840" y="299"/>
                  </a:cubicBezTo>
                  <a:cubicBezTo>
                    <a:pt x="2839" y="300"/>
                    <a:pt x="2838" y="300"/>
                    <a:pt x="2837" y="300"/>
                  </a:cubicBezTo>
                  <a:cubicBezTo>
                    <a:pt x="2834" y="300"/>
                    <a:pt x="2832" y="300"/>
                    <a:pt x="2829" y="300"/>
                  </a:cubicBezTo>
                  <a:cubicBezTo>
                    <a:pt x="2827" y="300"/>
                    <a:pt x="2825" y="300"/>
                    <a:pt x="2824" y="301"/>
                  </a:cubicBezTo>
                  <a:cubicBezTo>
                    <a:pt x="2820" y="305"/>
                    <a:pt x="2817" y="309"/>
                    <a:pt x="2815" y="314"/>
                  </a:cubicBezTo>
                  <a:cubicBezTo>
                    <a:pt x="2813" y="317"/>
                    <a:pt x="2812" y="320"/>
                    <a:pt x="2810" y="323"/>
                  </a:cubicBezTo>
                  <a:cubicBezTo>
                    <a:pt x="2807" y="328"/>
                    <a:pt x="2806" y="333"/>
                    <a:pt x="2805" y="339"/>
                  </a:cubicBezTo>
                  <a:cubicBezTo>
                    <a:pt x="2805" y="342"/>
                    <a:pt x="2804" y="346"/>
                    <a:pt x="2803" y="350"/>
                  </a:cubicBezTo>
                  <a:cubicBezTo>
                    <a:pt x="2803" y="352"/>
                    <a:pt x="2802" y="355"/>
                    <a:pt x="2802" y="357"/>
                  </a:cubicBezTo>
                  <a:cubicBezTo>
                    <a:pt x="2801" y="360"/>
                    <a:pt x="2803" y="362"/>
                    <a:pt x="2803" y="365"/>
                  </a:cubicBezTo>
                  <a:cubicBezTo>
                    <a:pt x="2803" y="366"/>
                    <a:pt x="2802" y="367"/>
                    <a:pt x="2801" y="367"/>
                  </a:cubicBezTo>
                  <a:cubicBezTo>
                    <a:pt x="2800" y="367"/>
                    <a:pt x="2799" y="367"/>
                    <a:pt x="2797" y="367"/>
                  </a:cubicBezTo>
                  <a:cubicBezTo>
                    <a:pt x="2797" y="367"/>
                    <a:pt x="2796" y="366"/>
                    <a:pt x="2796" y="365"/>
                  </a:cubicBezTo>
                  <a:cubicBezTo>
                    <a:pt x="2794" y="364"/>
                    <a:pt x="2792" y="363"/>
                    <a:pt x="2790" y="361"/>
                  </a:cubicBezTo>
                  <a:cubicBezTo>
                    <a:pt x="2788" y="360"/>
                    <a:pt x="2787" y="358"/>
                    <a:pt x="2784" y="359"/>
                  </a:cubicBezTo>
                  <a:cubicBezTo>
                    <a:pt x="2781" y="359"/>
                    <a:pt x="2777" y="361"/>
                    <a:pt x="2775" y="363"/>
                  </a:cubicBezTo>
                  <a:cubicBezTo>
                    <a:pt x="2773" y="365"/>
                    <a:pt x="2772" y="367"/>
                    <a:pt x="2772" y="370"/>
                  </a:cubicBezTo>
                  <a:cubicBezTo>
                    <a:pt x="2771" y="372"/>
                    <a:pt x="2771" y="374"/>
                    <a:pt x="2770" y="376"/>
                  </a:cubicBezTo>
                  <a:cubicBezTo>
                    <a:pt x="2770" y="376"/>
                    <a:pt x="2769" y="377"/>
                    <a:pt x="2769" y="377"/>
                  </a:cubicBezTo>
                  <a:cubicBezTo>
                    <a:pt x="2768" y="377"/>
                    <a:pt x="2767" y="377"/>
                    <a:pt x="2767" y="376"/>
                  </a:cubicBezTo>
                  <a:cubicBezTo>
                    <a:pt x="2766" y="375"/>
                    <a:pt x="2765" y="373"/>
                    <a:pt x="2764" y="371"/>
                  </a:cubicBezTo>
                  <a:cubicBezTo>
                    <a:pt x="2764" y="370"/>
                    <a:pt x="2762" y="371"/>
                    <a:pt x="2761" y="371"/>
                  </a:cubicBezTo>
                  <a:cubicBezTo>
                    <a:pt x="2760" y="373"/>
                    <a:pt x="2760" y="375"/>
                    <a:pt x="2760" y="377"/>
                  </a:cubicBezTo>
                  <a:cubicBezTo>
                    <a:pt x="2759" y="378"/>
                    <a:pt x="2759" y="379"/>
                    <a:pt x="2757" y="379"/>
                  </a:cubicBezTo>
                  <a:cubicBezTo>
                    <a:pt x="2756" y="379"/>
                    <a:pt x="2755" y="379"/>
                    <a:pt x="2754" y="379"/>
                  </a:cubicBezTo>
                  <a:cubicBezTo>
                    <a:pt x="2750" y="380"/>
                    <a:pt x="2748" y="383"/>
                    <a:pt x="2749" y="387"/>
                  </a:cubicBezTo>
                  <a:cubicBezTo>
                    <a:pt x="2749" y="388"/>
                    <a:pt x="2749" y="389"/>
                    <a:pt x="2750" y="390"/>
                  </a:cubicBezTo>
                  <a:cubicBezTo>
                    <a:pt x="2754" y="395"/>
                    <a:pt x="2754" y="401"/>
                    <a:pt x="2754" y="408"/>
                  </a:cubicBezTo>
                  <a:cubicBezTo>
                    <a:pt x="2753" y="412"/>
                    <a:pt x="2754" y="416"/>
                    <a:pt x="2755" y="420"/>
                  </a:cubicBezTo>
                  <a:cubicBezTo>
                    <a:pt x="2756" y="422"/>
                    <a:pt x="2758" y="424"/>
                    <a:pt x="2760" y="425"/>
                  </a:cubicBezTo>
                  <a:cubicBezTo>
                    <a:pt x="2760" y="425"/>
                    <a:pt x="2760" y="425"/>
                    <a:pt x="2760" y="425"/>
                  </a:cubicBezTo>
                  <a:cubicBezTo>
                    <a:pt x="2760" y="425"/>
                    <a:pt x="2760" y="425"/>
                    <a:pt x="2760" y="425"/>
                  </a:cubicBezTo>
                  <a:cubicBezTo>
                    <a:pt x="2760" y="425"/>
                    <a:pt x="2761" y="426"/>
                    <a:pt x="2761" y="425"/>
                  </a:cubicBezTo>
                  <a:cubicBezTo>
                    <a:pt x="2761" y="425"/>
                    <a:pt x="2760" y="425"/>
                    <a:pt x="2760" y="425"/>
                  </a:cubicBezTo>
                  <a:cubicBezTo>
                    <a:pt x="2760" y="425"/>
                    <a:pt x="2760" y="425"/>
                    <a:pt x="2760" y="425"/>
                  </a:cubicBezTo>
                  <a:cubicBezTo>
                    <a:pt x="2760" y="424"/>
                    <a:pt x="2761" y="423"/>
                    <a:pt x="2761" y="422"/>
                  </a:cubicBezTo>
                  <a:cubicBezTo>
                    <a:pt x="2762" y="422"/>
                    <a:pt x="2763" y="422"/>
                    <a:pt x="2763" y="422"/>
                  </a:cubicBezTo>
                  <a:cubicBezTo>
                    <a:pt x="2766" y="422"/>
                    <a:pt x="2768" y="422"/>
                    <a:pt x="2769" y="424"/>
                  </a:cubicBezTo>
                  <a:cubicBezTo>
                    <a:pt x="2770" y="425"/>
                    <a:pt x="2770" y="426"/>
                    <a:pt x="2771" y="427"/>
                  </a:cubicBezTo>
                  <a:cubicBezTo>
                    <a:pt x="2771" y="428"/>
                    <a:pt x="2771" y="430"/>
                    <a:pt x="2770" y="431"/>
                  </a:cubicBezTo>
                  <a:cubicBezTo>
                    <a:pt x="2769" y="434"/>
                    <a:pt x="2771" y="437"/>
                    <a:pt x="2772" y="440"/>
                  </a:cubicBezTo>
                  <a:cubicBezTo>
                    <a:pt x="2772" y="440"/>
                    <a:pt x="2773" y="441"/>
                    <a:pt x="2774" y="441"/>
                  </a:cubicBezTo>
                  <a:cubicBezTo>
                    <a:pt x="2776" y="441"/>
                    <a:pt x="2778" y="441"/>
                    <a:pt x="2779" y="444"/>
                  </a:cubicBezTo>
                  <a:cubicBezTo>
                    <a:pt x="2780" y="447"/>
                    <a:pt x="2782" y="449"/>
                    <a:pt x="2784" y="451"/>
                  </a:cubicBezTo>
                  <a:cubicBezTo>
                    <a:pt x="2785" y="453"/>
                    <a:pt x="2782" y="456"/>
                    <a:pt x="2780" y="456"/>
                  </a:cubicBezTo>
                  <a:cubicBezTo>
                    <a:pt x="2779" y="456"/>
                    <a:pt x="2779" y="456"/>
                    <a:pt x="2778" y="456"/>
                  </a:cubicBezTo>
                  <a:cubicBezTo>
                    <a:pt x="2777" y="456"/>
                    <a:pt x="2776" y="456"/>
                    <a:pt x="2776" y="457"/>
                  </a:cubicBezTo>
                  <a:cubicBezTo>
                    <a:pt x="2775" y="464"/>
                    <a:pt x="2776" y="470"/>
                    <a:pt x="2781" y="475"/>
                  </a:cubicBezTo>
                  <a:cubicBezTo>
                    <a:pt x="2783" y="477"/>
                    <a:pt x="2785" y="479"/>
                    <a:pt x="2786" y="481"/>
                  </a:cubicBezTo>
                  <a:cubicBezTo>
                    <a:pt x="2787" y="483"/>
                    <a:pt x="2787" y="485"/>
                    <a:pt x="2785" y="486"/>
                  </a:cubicBezTo>
                  <a:cubicBezTo>
                    <a:pt x="2784" y="487"/>
                    <a:pt x="2782" y="488"/>
                    <a:pt x="2781" y="489"/>
                  </a:cubicBezTo>
                  <a:cubicBezTo>
                    <a:pt x="2778" y="489"/>
                    <a:pt x="2777" y="491"/>
                    <a:pt x="2776" y="493"/>
                  </a:cubicBezTo>
                  <a:cubicBezTo>
                    <a:pt x="2776" y="497"/>
                    <a:pt x="2776" y="500"/>
                    <a:pt x="2776" y="503"/>
                  </a:cubicBezTo>
                  <a:cubicBezTo>
                    <a:pt x="2776" y="505"/>
                    <a:pt x="2777" y="506"/>
                    <a:pt x="2777" y="508"/>
                  </a:cubicBezTo>
                  <a:cubicBezTo>
                    <a:pt x="2778" y="509"/>
                    <a:pt x="2779" y="511"/>
                    <a:pt x="2780" y="512"/>
                  </a:cubicBezTo>
                  <a:cubicBezTo>
                    <a:pt x="2781" y="514"/>
                    <a:pt x="2781" y="514"/>
                    <a:pt x="2780" y="515"/>
                  </a:cubicBezTo>
                  <a:cubicBezTo>
                    <a:pt x="2779" y="515"/>
                    <a:pt x="2779" y="515"/>
                    <a:pt x="2779" y="516"/>
                  </a:cubicBezTo>
                  <a:cubicBezTo>
                    <a:pt x="2771" y="520"/>
                    <a:pt x="2772" y="521"/>
                    <a:pt x="2775" y="528"/>
                  </a:cubicBezTo>
                  <a:cubicBezTo>
                    <a:pt x="2777" y="535"/>
                    <a:pt x="2777" y="541"/>
                    <a:pt x="2774" y="547"/>
                  </a:cubicBezTo>
                  <a:cubicBezTo>
                    <a:pt x="2773" y="549"/>
                    <a:pt x="2772" y="552"/>
                    <a:pt x="2770" y="554"/>
                  </a:cubicBezTo>
                  <a:cubicBezTo>
                    <a:pt x="2770" y="554"/>
                    <a:pt x="2769" y="554"/>
                    <a:pt x="2769" y="554"/>
                  </a:cubicBezTo>
                  <a:cubicBezTo>
                    <a:pt x="2766" y="552"/>
                    <a:pt x="2763" y="551"/>
                    <a:pt x="2762" y="547"/>
                  </a:cubicBezTo>
                  <a:cubicBezTo>
                    <a:pt x="2760" y="544"/>
                    <a:pt x="2759" y="541"/>
                    <a:pt x="2758" y="538"/>
                  </a:cubicBezTo>
                  <a:cubicBezTo>
                    <a:pt x="2757" y="535"/>
                    <a:pt x="2755" y="532"/>
                    <a:pt x="2752" y="530"/>
                  </a:cubicBezTo>
                  <a:cubicBezTo>
                    <a:pt x="2750" y="528"/>
                    <a:pt x="2749" y="526"/>
                    <a:pt x="2748" y="523"/>
                  </a:cubicBezTo>
                  <a:cubicBezTo>
                    <a:pt x="2746" y="520"/>
                    <a:pt x="2743" y="517"/>
                    <a:pt x="2741" y="513"/>
                  </a:cubicBezTo>
                  <a:cubicBezTo>
                    <a:pt x="2733" y="501"/>
                    <a:pt x="2725" y="489"/>
                    <a:pt x="2721" y="474"/>
                  </a:cubicBezTo>
                  <a:cubicBezTo>
                    <a:pt x="2720" y="470"/>
                    <a:pt x="2718" y="466"/>
                    <a:pt x="2717" y="462"/>
                  </a:cubicBezTo>
                  <a:cubicBezTo>
                    <a:pt x="2716" y="459"/>
                    <a:pt x="2717" y="456"/>
                    <a:pt x="2718" y="454"/>
                  </a:cubicBezTo>
                  <a:cubicBezTo>
                    <a:pt x="2718" y="452"/>
                    <a:pt x="2719" y="450"/>
                    <a:pt x="2719" y="448"/>
                  </a:cubicBezTo>
                  <a:cubicBezTo>
                    <a:pt x="2720" y="445"/>
                    <a:pt x="2720" y="442"/>
                    <a:pt x="2717" y="439"/>
                  </a:cubicBezTo>
                  <a:cubicBezTo>
                    <a:pt x="2715" y="436"/>
                    <a:pt x="2716" y="436"/>
                    <a:pt x="2719" y="434"/>
                  </a:cubicBezTo>
                  <a:cubicBezTo>
                    <a:pt x="2719" y="434"/>
                    <a:pt x="2721" y="433"/>
                    <a:pt x="2721" y="432"/>
                  </a:cubicBezTo>
                  <a:cubicBezTo>
                    <a:pt x="2722" y="431"/>
                    <a:pt x="2722" y="430"/>
                    <a:pt x="2723" y="429"/>
                  </a:cubicBezTo>
                  <a:cubicBezTo>
                    <a:pt x="2726" y="425"/>
                    <a:pt x="2727" y="421"/>
                    <a:pt x="2726" y="416"/>
                  </a:cubicBezTo>
                  <a:cubicBezTo>
                    <a:pt x="2726" y="411"/>
                    <a:pt x="2727" y="405"/>
                    <a:pt x="2727" y="399"/>
                  </a:cubicBezTo>
                  <a:cubicBezTo>
                    <a:pt x="2727" y="398"/>
                    <a:pt x="2727" y="396"/>
                    <a:pt x="2727" y="395"/>
                  </a:cubicBezTo>
                  <a:cubicBezTo>
                    <a:pt x="2730" y="389"/>
                    <a:pt x="2729" y="383"/>
                    <a:pt x="2729" y="377"/>
                  </a:cubicBezTo>
                  <a:cubicBezTo>
                    <a:pt x="2729" y="375"/>
                    <a:pt x="2730" y="373"/>
                    <a:pt x="2731" y="371"/>
                  </a:cubicBezTo>
                  <a:cubicBezTo>
                    <a:pt x="2731" y="371"/>
                    <a:pt x="2731" y="371"/>
                    <a:pt x="2732" y="370"/>
                  </a:cubicBezTo>
                  <a:cubicBezTo>
                    <a:pt x="2733" y="368"/>
                    <a:pt x="2736" y="367"/>
                    <a:pt x="2736" y="364"/>
                  </a:cubicBezTo>
                  <a:cubicBezTo>
                    <a:pt x="2734" y="361"/>
                    <a:pt x="2736" y="356"/>
                    <a:pt x="2733" y="353"/>
                  </a:cubicBezTo>
                  <a:cubicBezTo>
                    <a:pt x="2733" y="353"/>
                    <a:pt x="2732" y="352"/>
                    <a:pt x="2732" y="351"/>
                  </a:cubicBezTo>
                  <a:cubicBezTo>
                    <a:pt x="2733" y="346"/>
                    <a:pt x="2730" y="343"/>
                    <a:pt x="2728" y="339"/>
                  </a:cubicBezTo>
                  <a:cubicBezTo>
                    <a:pt x="2726" y="336"/>
                    <a:pt x="2726" y="332"/>
                    <a:pt x="2728" y="329"/>
                  </a:cubicBezTo>
                  <a:cubicBezTo>
                    <a:pt x="2728" y="328"/>
                    <a:pt x="2727" y="327"/>
                    <a:pt x="2727" y="326"/>
                  </a:cubicBezTo>
                  <a:cubicBezTo>
                    <a:pt x="2724" y="325"/>
                    <a:pt x="2720" y="326"/>
                    <a:pt x="2719" y="329"/>
                  </a:cubicBezTo>
                  <a:cubicBezTo>
                    <a:pt x="2719" y="329"/>
                    <a:pt x="2718" y="330"/>
                    <a:pt x="2718" y="330"/>
                  </a:cubicBezTo>
                  <a:cubicBezTo>
                    <a:pt x="2719" y="336"/>
                    <a:pt x="2721" y="342"/>
                    <a:pt x="2726" y="346"/>
                  </a:cubicBezTo>
                  <a:cubicBezTo>
                    <a:pt x="2726" y="346"/>
                    <a:pt x="2726" y="346"/>
                    <a:pt x="2727" y="346"/>
                  </a:cubicBezTo>
                  <a:cubicBezTo>
                    <a:pt x="2726" y="348"/>
                    <a:pt x="2726" y="349"/>
                    <a:pt x="2725" y="350"/>
                  </a:cubicBezTo>
                  <a:cubicBezTo>
                    <a:pt x="2722" y="351"/>
                    <a:pt x="2720" y="352"/>
                    <a:pt x="2720" y="355"/>
                  </a:cubicBezTo>
                  <a:cubicBezTo>
                    <a:pt x="2720" y="360"/>
                    <a:pt x="2719" y="364"/>
                    <a:pt x="2718" y="369"/>
                  </a:cubicBezTo>
                  <a:cubicBezTo>
                    <a:pt x="2718" y="370"/>
                    <a:pt x="2717" y="371"/>
                    <a:pt x="2716" y="371"/>
                  </a:cubicBezTo>
                  <a:cubicBezTo>
                    <a:pt x="2716" y="372"/>
                    <a:pt x="2715" y="372"/>
                    <a:pt x="2714" y="372"/>
                  </a:cubicBezTo>
                  <a:cubicBezTo>
                    <a:pt x="2712" y="370"/>
                    <a:pt x="2710" y="370"/>
                    <a:pt x="2708" y="368"/>
                  </a:cubicBezTo>
                  <a:cubicBezTo>
                    <a:pt x="2706" y="367"/>
                    <a:pt x="2704" y="365"/>
                    <a:pt x="2704" y="363"/>
                  </a:cubicBezTo>
                  <a:cubicBezTo>
                    <a:pt x="2704" y="360"/>
                    <a:pt x="2704" y="358"/>
                    <a:pt x="2703" y="355"/>
                  </a:cubicBezTo>
                  <a:cubicBezTo>
                    <a:pt x="2703" y="354"/>
                    <a:pt x="2702" y="353"/>
                    <a:pt x="2701" y="354"/>
                  </a:cubicBezTo>
                  <a:cubicBezTo>
                    <a:pt x="2699" y="355"/>
                    <a:pt x="2698" y="356"/>
                    <a:pt x="2697" y="355"/>
                  </a:cubicBezTo>
                  <a:cubicBezTo>
                    <a:pt x="2694" y="355"/>
                    <a:pt x="2691" y="355"/>
                    <a:pt x="2689" y="356"/>
                  </a:cubicBezTo>
                  <a:cubicBezTo>
                    <a:pt x="2687" y="358"/>
                    <a:pt x="2684" y="358"/>
                    <a:pt x="2682" y="359"/>
                  </a:cubicBezTo>
                  <a:cubicBezTo>
                    <a:pt x="2678" y="361"/>
                    <a:pt x="2677" y="363"/>
                    <a:pt x="2677" y="366"/>
                  </a:cubicBezTo>
                  <a:cubicBezTo>
                    <a:pt x="2677" y="371"/>
                    <a:pt x="2677" y="375"/>
                    <a:pt x="2677" y="380"/>
                  </a:cubicBezTo>
                  <a:cubicBezTo>
                    <a:pt x="2677" y="383"/>
                    <a:pt x="2677" y="386"/>
                    <a:pt x="2676" y="389"/>
                  </a:cubicBezTo>
                  <a:cubicBezTo>
                    <a:pt x="2675" y="390"/>
                    <a:pt x="2675" y="391"/>
                    <a:pt x="2675" y="392"/>
                  </a:cubicBezTo>
                  <a:cubicBezTo>
                    <a:pt x="2673" y="396"/>
                    <a:pt x="2673" y="399"/>
                    <a:pt x="2675" y="404"/>
                  </a:cubicBezTo>
                  <a:cubicBezTo>
                    <a:pt x="2675" y="405"/>
                    <a:pt x="2676" y="405"/>
                    <a:pt x="2677" y="405"/>
                  </a:cubicBezTo>
                  <a:cubicBezTo>
                    <a:pt x="2678" y="406"/>
                    <a:pt x="2678" y="406"/>
                    <a:pt x="2679" y="406"/>
                  </a:cubicBezTo>
                  <a:cubicBezTo>
                    <a:pt x="2681" y="406"/>
                    <a:pt x="2683" y="406"/>
                    <a:pt x="2684" y="409"/>
                  </a:cubicBezTo>
                  <a:cubicBezTo>
                    <a:pt x="2685" y="411"/>
                    <a:pt x="2682" y="412"/>
                    <a:pt x="2680" y="414"/>
                  </a:cubicBezTo>
                  <a:cubicBezTo>
                    <a:pt x="2679" y="415"/>
                    <a:pt x="2678" y="416"/>
                    <a:pt x="2676" y="415"/>
                  </a:cubicBezTo>
                  <a:cubicBezTo>
                    <a:pt x="2675" y="414"/>
                    <a:pt x="2673" y="415"/>
                    <a:pt x="2673" y="416"/>
                  </a:cubicBezTo>
                  <a:cubicBezTo>
                    <a:pt x="2670" y="420"/>
                    <a:pt x="2665" y="421"/>
                    <a:pt x="2662" y="424"/>
                  </a:cubicBezTo>
                  <a:cubicBezTo>
                    <a:pt x="2660" y="425"/>
                    <a:pt x="2659" y="424"/>
                    <a:pt x="2658" y="423"/>
                  </a:cubicBezTo>
                  <a:cubicBezTo>
                    <a:pt x="2656" y="421"/>
                    <a:pt x="2656" y="420"/>
                    <a:pt x="2657" y="419"/>
                  </a:cubicBezTo>
                  <a:cubicBezTo>
                    <a:pt x="2657" y="418"/>
                    <a:pt x="2658" y="417"/>
                    <a:pt x="2658" y="417"/>
                  </a:cubicBezTo>
                  <a:cubicBezTo>
                    <a:pt x="2658" y="416"/>
                    <a:pt x="2658" y="415"/>
                    <a:pt x="2657" y="415"/>
                  </a:cubicBezTo>
                  <a:cubicBezTo>
                    <a:pt x="2656" y="414"/>
                    <a:pt x="2655" y="413"/>
                    <a:pt x="2654" y="413"/>
                  </a:cubicBezTo>
                  <a:cubicBezTo>
                    <a:pt x="2649" y="413"/>
                    <a:pt x="2644" y="412"/>
                    <a:pt x="2639" y="411"/>
                  </a:cubicBezTo>
                  <a:cubicBezTo>
                    <a:pt x="2637" y="411"/>
                    <a:pt x="2635" y="413"/>
                    <a:pt x="2634" y="414"/>
                  </a:cubicBezTo>
                  <a:cubicBezTo>
                    <a:pt x="2634" y="416"/>
                    <a:pt x="2634" y="418"/>
                    <a:pt x="2633" y="420"/>
                  </a:cubicBezTo>
                  <a:cubicBezTo>
                    <a:pt x="2633" y="420"/>
                    <a:pt x="2632" y="421"/>
                    <a:pt x="2631" y="421"/>
                  </a:cubicBezTo>
                  <a:cubicBezTo>
                    <a:pt x="2627" y="421"/>
                    <a:pt x="2624" y="424"/>
                    <a:pt x="2619" y="423"/>
                  </a:cubicBezTo>
                  <a:cubicBezTo>
                    <a:pt x="2617" y="422"/>
                    <a:pt x="2614" y="423"/>
                    <a:pt x="2613" y="426"/>
                  </a:cubicBezTo>
                  <a:cubicBezTo>
                    <a:pt x="2612" y="428"/>
                    <a:pt x="2610" y="428"/>
                    <a:pt x="2608" y="427"/>
                  </a:cubicBezTo>
                  <a:cubicBezTo>
                    <a:pt x="2607" y="426"/>
                    <a:pt x="2605" y="426"/>
                    <a:pt x="2603" y="427"/>
                  </a:cubicBezTo>
                  <a:cubicBezTo>
                    <a:pt x="2598" y="428"/>
                    <a:pt x="2594" y="430"/>
                    <a:pt x="2590" y="431"/>
                  </a:cubicBezTo>
                  <a:cubicBezTo>
                    <a:pt x="2586" y="432"/>
                    <a:pt x="2584" y="434"/>
                    <a:pt x="2582" y="437"/>
                  </a:cubicBezTo>
                  <a:cubicBezTo>
                    <a:pt x="2581" y="438"/>
                    <a:pt x="2581" y="440"/>
                    <a:pt x="2581" y="441"/>
                  </a:cubicBezTo>
                  <a:cubicBezTo>
                    <a:pt x="2583" y="445"/>
                    <a:pt x="2582" y="448"/>
                    <a:pt x="2580" y="451"/>
                  </a:cubicBezTo>
                  <a:cubicBezTo>
                    <a:pt x="2579" y="453"/>
                    <a:pt x="2578" y="455"/>
                    <a:pt x="2578" y="457"/>
                  </a:cubicBezTo>
                  <a:cubicBezTo>
                    <a:pt x="2580" y="463"/>
                    <a:pt x="2578" y="468"/>
                    <a:pt x="2575" y="472"/>
                  </a:cubicBezTo>
                  <a:cubicBezTo>
                    <a:pt x="2572" y="480"/>
                    <a:pt x="2570" y="486"/>
                    <a:pt x="2569" y="494"/>
                  </a:cubicBezTo>
                  <a:cubicBezTo>
                    <a:pt x="2569" y="498"/>
                    <a:pt x="2566" y="502"/>
                    <a:pt x="2565" y="505"/>
                  </a:cubicBezTo>
                  <a:cubicBezTo>
                    <a:pt x="2563" y="509"/>
                    <a:pt x="2561" y="512"/>
                    <a:pt x="2559" y="515"/>
                  </a:cubicBezTo>
                  <a:cubicBezTo>
                    <a:pt x="2559" y="516"/>
                    <a:pt x="2558" y="517"/>
                    <a:pt x="2558" y="518"/>
                  </a:cubicBezTo>
                  <a:cubicBezTo>
                    <a:pt x="2557" y="520"/>
                    <a:pt x="2559" y="522"/>
                    <a:pt x="2561" y="522"/>
                  </a:cubicBezTo>
                  <a:cubicBezTo>
                    <a:pt x="2562" y="522"/>
                    <a:pt x="2563" y="522"/>
                    <a:pt x="2564" y="522"/>
                  </a:cubicBezTo>
                  <a:cubicBezTo>
                    <a:pt x="2565" y="522"/>
                    <a:pt x="2566" y="521"/>
                    <a:pt x="2567" y="521"/>
                  </a:cubicBezTo>
                  <a:cubicBezTo>
                    <a:pt x="2570" y="520"/>
                    <a:pt x="2572" y="521"/>
                    <a:pt x="2573" y="523"/>
                  </a:cubicBezTo>
                  <a:cubicBezTo>
                    <a:pt x="2574" y="526"/>
                    <a:pt x="2575" y="529"/>
                    <a:pt x="2576" y="532"/>
                  </a:cubicBezTo>
                  <a:cubicBezTo>
                    <a:pt x="2576" y="532"/>
                    <a:pt x="2577" y="533"/>
                    <a:pt x="2578" y="532"/>
                  </a:cubicBezTo>
                  <a:cubicBezTo>
                    <a:pt x="2578" y="532"/>
                    <a:pt x="2578" y="531"/>
                    <a:pt x="2578" y="530"/>
                  </a:cubicBezTo>
                  <a:cubicBezTo>
                    <a:pt x="2578" y="529"/>
                    <a:pt x="2578" y="527"/>
                    <a:pt x="2579" y="526"/>
                  </a:cubicBezTo>
                  <a:cubicBezTo>
                    <a:pt x="2579" y="526"/>
                    <a:pt x="2580" y="525"/>
                    <a:pt x="2581" y="525"/>
                  </a:cubicBezTo>
                  <a:cubicBezTo>
                    <a:pt x="2581" y="525"/>
                    <a:pt x="2581" y="526"/>
                    <a:pt x="2581" y="526"/>
                  </a:cubicBezTo>
                  <a:cubicBezTo>
                    <a:pt x="2583" y="529"/>
                    <a:pt x="2584" y="532"/>
                    <a:pt x="2586" y="535"/>
                  </a:cubicBezTo>
                  <a:cubicBezTo>
                    <a:pt x="2586" y="535"/>
                    <a:pt x="2587" y="535"/>
                    <a:pt x="2587" y="535"/>
                  </a:cubicBezTo>
                  <a:cubicBezTo>
                    <a:pt x="2589" y="533"/>
                    <a:pt x="2590" y="530"/>
                    <a:pt x="2590" y="528"/>
                  </a:cubicBezTo>
                  <a:cubicBezTo>
                    <a:pt x="2591" y="526"/>
                    <a:pt x="2592" y="525"/>
                    <a:pt x="2594" y="525"/>
                  </a:cubicBezTo>
                  <a:cubicBezTo>
                    <a:pt x="2596" y="525"/>
                    <a:pt x="2598" y="524"/>
                    <a:pt x="2600" y="524"/>
                  </a:cubicBezTo>
                  <a:cubicBezTo>
                    <a:pt x="2601" y="524"/>
                    <a:pt x="2602" y="525"/>
                    <a:pt x="2603" y="525"/>
                  </a:cubicBezTo>
                  <a:cubicBezTo>
                    <a:pt x="2607" y="529"/>
                    <a:pt x="2612" y="531"/>
                    <a:pt x="2617" y="534"/>
                  </a:cubicBezTo>
                  <a:cubicBezTo>
                    <a:pt x="2619" y="535"/>
                    <a:pt x="2621" y="538"/>
                    <a:pt x="2621" y="541"/>
                  </a:cubicBezTo>
                  <a:cubicBezTo>
                    <a:pt x="2620" y="543"/>
                    <a:pt x="2621" y="544"/>
                    <a:pt x="2622" y="545"/>
                  </a:cubicBezTo>
                  <a:cubicBezTo>
                    <a:pt x="2624" y="547"/>
                    <a:pt x="2624" y="549"/>
                    <a:pt x="2625" y="551"/>
                  </a:cubicBezTo>
                  <a:cubicBezTo>
                    <a:pt x="2625" y="553"/>
                    <a:pt x="2626" y="554"/>
                    <a:pt x="2627" y="553"/>
                  </a:cubicBezTo>
                  <a:cubicBezTo>
                    <a:pt x="2627" y="552"/>
                    <a:pt x="2628" y="552"/>
                    <a:pt x="2628" y="551"/>
                  </a:cubicBezTo>
                  <a:cubicBezTo>
                    <a:pt x="2627" y="547"/>
                    <a:pt x="2626" y="543"/>
                    <a:pt x="2624" y="539"/>
                  </a:cubicBezTo>
                  <a:cubicBezTo>
                    <a:pt x="2623" y="538"/>
                    <a:pt x="2623" y="537"/>
                    <a:pt x="2622" y="535"/>
                  </a:cubicBezTo>
                  <a:cubicBezTo>
                    <a:pt x="2622" y="535"/>
                    <a:pt x="2623" y="534"/>
                    <a:pt x="2623" y="533"/>
                  </a:cubicBezTo>
                  <a:cubicBezTo>
                    <a:pt x="2626" y="527"/>
                    <a:pt x="2626" y="527"/>
                    <a:pt x="2623" y="523"/>
                  </a:cubicBezTo>
                  <a:cubicBezTo>
                    <a:pt x="2622" y="523"/>
                    <a:pt x="2622" y="522"/>
                    <a:pt x="2622" y="521"/>
                  </a:cubicBezTo>
                  <a:cubicBezTo>
                    <a:pt x="2622" y="521"/>
                    <a:pt x="2622" y="520"/>
                    <a:pt x="2622" y="520"/>
                  </a:cubicBezTo>
                  <a:cubicBezTo>
                    <a:pt x="2622" y="520"/>
                    <a:pt x="2623" y="519"/>
                    <a:pt x="2623" y="519"/>
                  </a:cubicBezTo>
                  <a:cubicBezTo>
                    <a:pt x="2626" y="519"/>
                    <a:pt x="2628" y="520"/>
                    <a:pt x="2629" y="522"/>
                  </a:cubicBezTo>
                  <a:cubicBezTo>
                    <a:pt x="2630" y="524"/>
                    <a:pt x="2630" y="527"/>
                    <a:pt x="2632" y="528"/>
                  </a:cubicBezTo>
                  <a:cubicBezTo>
                    <a:pt x="2637" y="532"/>
                    <a:pt x="2639" y="538"/>
                    <a:pt x="2642" y="543"/>
                  </a:cubicBezTo>
                  <a:cubicBezTo>
                    <a:pt x="2643" y="545"/>
                    <a:pt x="2643" y="547"/>
                    <a:pt x="2643" y="548"/>
                  </a:cubicBezTo>
                  <a:cubicBezTo>
                    <a:pt x="2643" y="553"/>
                    <a:pt x="2644" y="556"/>
                    <a:pt x="2647" y="560"/>
                  </a:cubicBezTo>
                  <a:cubicBezTo>
                    <a:pt x="2656" y="570"/>
                    <a:pt x="2662" y="582"/>
                    <a:pt x="2668" y="594"/>
                  </a:cubicBezTo>
                  <a:cubicBezTo>
                    <a:pt x="2669" y="596"/>
                    <a:pt x="2670" y="597"/>
                    <a:pt x="2670" y="599"/>
                  </a:cubicBezTo>
                  <a:cubicBezTo>
                    <a:pt x="2668" y="599"/>
                    <a:pt x="2666" y="599"/>
                    <a:pt x="2664" y="600"/>
                  </a:cubicBezTo>
                  <a:cubicBezTo>
                    <a:pt x="2663" y="600"/>
                    <a:pt x="2662" y="602"/>
                    <a:pt x="2662" y="603"/>
                  </a:cubicBezTo>
                  <a:cubicBezTo>
                    <a:pt x="2662" y="604"/>
                    <a:pt x="2662" y="605"/>
                    <a:pt x="2662" y="606"/>
                  </a:cubicBezTo>
                  <a:cubicBezTo>
                    <a:pt x="2662" y="610"/>
                    <a:pt x="2663" y="614"/>
                    <a:pt x="2664" y="617"/>
                  </a:cubicBezTo>
                  <a:cubicBezTo>
                    <a:pt x="2664" y="620"/>
                    <a:pt x="2666" y="623"/>
                    <a:pt x="2667" y="626"/>
                  </a:cubicBezTo>
                  <a:cubicBezTo>
                    <a:pt x="2671" y="628"/>
                    <a:pt x="2672" y="634"/>
                    <a:pt x="2677" y="636"/>
                  </a:cubicBezTo>
                  <a:cubicBezTo>
                    <a:pt x="2679" y="637"/>
                    <a:pt x="2680" y="640"/>
                    <a:pt x="2681" y="643"/>
                  </a:cubicBezTo>
                  <a:cubicBezTo>
                    <a:pt x="2681" y="643"/>
                    <a:pt x="2680" y="644"/>
                    <a:pt x="2680" y="645"/>
                  </a:cubicBezTo>
                  <a:cubicBezTo>
                    <a:pt x="2680" y="645"/>
                    <a:pt x="2679" y="645"/>
                    <a:pt x="2679" y="645"/>
                  </a:cubicBezTo>
                  <a:cubicBezTo>
                    <a:pt x="2677" y="644"/>
                    <a:pt x="2675" y="642"/>
                    <a:pt x="2673" y="642"/>
                  </a:cubicBezTo>
                  <a:cubicBezTo>
                    <a:pt x="2670" y="641"/>
                    <a:pt x="2669" y="642"/>
                    <a:pt x="2669" y="644"/>
                  </a:cubicBezTo>
                  <a:cubicBezTo>
                    <a:pt x="2669" y="646"/>
                    <a:pt x="2670" y="647"/>
                    <a:pt x="2669" y="649"/>
                  </a:cubicBezTo>
                  <a:cubicBezTo>
                    <a:pt x="2669" y="649"/>
                    <a:pt x="2668" y="649"/>
                    <a:pt x="2667" y="649"/>
                  </a:cubicBezTo>
                  <a:cubicBezTo>
                    <a:pt x="2665" y="648"/>
                    <a:pt x="2663" y="646"/>
                    <a:pt x="2663" y="643"/>
                  </a:cubicBezTo>
                  <a:cubicBezTo>
                    <a:pt x="2662" y="642"/>
                    <a:pt x="2662" y="641"/>
                    <a:pt x="2662" y="640"/>
                  </a:cubicBezTo>
                  <a:cubicBezTo>
                    <a:pt x="2662" y="637"/>
                    <a:pt x="2662" y="635"/>
                    <a:pt x="2661" y="632"/>
                  </a:cubicBezTo>
                  <a:cubicBezTo>
                    <a:pt x="2659" y="629"/>
                    <a:pt x="2658" y="625"/>
                    <a:pt x="2658" y="622"/>
                  </a:cubicBezTo>
                  <a:cubicBezTo>
                    <a:pt x="2658" y="619"/>
                    <a:pt x="2657" y="616"/>
                    <a:pt x="2655" y="614"/>
                  </a:cubicBezTo>
                  <a:cubicBezTo>
                    <a:pt x="2652" y="610"/>
                    <a:pt x="2651" y="605"/>
                    <a:pt x="2650" y="600"/>
                  </a:cubicBezTo>
                  <a:cubicBezTo>
                    <a:pt x="2649" y="599"/>
                    <a:pt x="2649" y="599"/>
                    <a:pt x="2649" y="598"/>
                  </a:cubicBezTo>
                  <a:cubicBezTo>
                    <a:pt x="2649" y="593"/>
                    <a:pt x="2648" y="589"/>
                    <a:pt x="2646" y="585"/>
                  </a:cubicBezTo>
                  <a:cubicBezTo>
                    <a:pt x="2645" y="583"/>
                    <a:pt x="2644" y="582"/>
                    <a:pt x="2643" y="580"/>
                  </a:cubicBezTo>
                  <a:cubicBezTo>
                    <a:pt x="2641" y="576"/>
                    <a:pt x="2641" y="572"/>
                    <a:pt x="2638" y="569"/>
                  </a:cubicBezTo>
                  <a:cubicBezTo>
                    <a:pt x="2636" y="565"/>
                    <a:pt x="2633" y="562"/>
                    <a:pt x="2631" y="559"/>
                  </a:cubicBezTo>
                  <a:cubicBezTo>
                    <a:pt x="2631" y="559"/>
                    <a:pt x="2630" y="559"/>
                    <a:pt x="2630" y="558"/>
                  </a:cubicBezTo>
                  <a:cubicBezTo>
                    <a:pt x="2629" y="559"/>
                    <a:pt x="2629" y="560"/>
                    <a:pt x="2629" y="560"/>
                  </a:cubicBezTo>
                  <a:cubicBezTo>
                    <a:pt x="2629" y="566"/>
                    <a:pt x="2629" y="573"/>
                    <a:pt x="2629" y="579"/>
                  </a:cubicBezTo>
                  <a:cubicBezTo>
                    <a:pt x="2629" y="582"/>
                    <a:pt x="2630" y="585"/>
                    <a:pt x="2632" y="588"/>
                  </a:cubicBezTo>
                  <a:cubicBezTo>
                    <a:pt x="2636" y="594"/>
                    <a:pt x="2638" y="601"/>
                    <a:pt x="2639" y="609"/>
                  </a:cubicBezTo>
                  <a:cubicBezTo>
                    <a:pt x="2639" y="613"/>
                    <a:pt x="2640" y="617"/>
                    <a:pt x="2637" y="621"/>
                  </a:cubicBezTo>
                  <a:cubicBezTo>
                    <a:pt x="2637" y="622"/>
                    <a:pt x="2637" y="623"/>
                    <a:pt x="2637" y="624"/>
                  </a:cubicBezTo>
                  <a:cubicBezTo>
                    <a:pt x="2637" y="630"/>
                    <a:pt x="2634" y="636"/>
                    <a:pt x="2634" y="642"/>
                  </a:cubicBezTo>
                  <a:cubicBezTo>
                    <a:pt x="2633" y="649"/>
                    <a:pt x="2632" y="656"/>
                    <a:pt x="2628" y="662"/>
                  </a:cubicBezTo>
                  <a:cubicBezTo>
                    <a:pt x="2627" y="663"/>
                    <a:pt x="2626" y="665"/>
                    <a:pt x="2626" y="666"/>
                  </a:cubicBezTo>
                  <a:cubicBezTo>
                    <a:pt x="2625" y="673"/>
                    <a:pt x="2621" y="679"/>
                    <a:pt x="2619" y="686"/>
                  </a:cubicBezTo>
                  <a:cubicBezTo>
                    <a:pt x="2617" y="690"/>
                    <a:pt x="2615" y="694"/>
                    <a:pt x="2612" y="698"/>
                  </a:cubicBezTo>
                  <a:cubicBezTo>
                    <a:pt x="2610" y="700"/>
                    <a:pt x="2608" y="701"/>
                    <a:pt x="2606" y="702"/>
                  </a:cubicBezTo>
                  <a:cubicBezTo>
                    <a:pt x="2603" y="703"/>
                    <a:pt x="2601" y="703"/>
                    <a:pt x="2598" y="702"/>
                  </a:cubicBezTo>
                  <a:cubicBezTo>
                    <a:pt x="2596" y="701"/>
                    <a:pt x="2595" y="698"/>
                    <a:pt x="2591" y="699"/>
                  </a:cubicBezTo>
                  <a:cubicBezTo>
                    <a:pt x="2589" y="700"/>
                    <a:pt x="2589" y="703"/>
                    <a:pt x="2587" y="704"/>
                  </a:cubicBezTo>
                  <a:cubicBezTo>
                    <a:pt x="2587" y="706"/>
                    <a:pt x="2586" y="707"/>
                    <a:pt x="2584" y="708"/>
                  </a:cubicBezTo>
                  <a:cubicBezTo>
                    <a:pt x="2583" y="709"/>
                    <a:pt x="2582" y="710"/>
                    <a:pt x="2581" y="711"/>
                  </a:cubicBezTo>
                  <a:cubicBezTo>
                    <a:pt x="2578" y="714"/>
                    <a:pt x="2576" y="718"/>
                    <a:pt x="2578" y="723"/>
                  </a:cubicBezTo>
                  <a:cubicBezTo>
                    <a:pt x="2580" y="729"/>
                    <a:pt x="2578" y="734"/>
                    <a:pt x="2574" y="739"/>
                  </a:cubicBezTo>
                  <a:cubicBezTo>
                    <a:pt x="2572" y="741"/>
                    <a:pt x="2571" y="743"/>
                    <a:pt x="2568" y="745"/>
                  </a:cubicBezTo>
                  <a:cubicBezTo>
                    <a:pt x="2567" y="746"/>
                    <a:pt x="2566" y="747"/>
                    <a:pt x="2565" y="748"/>
                  </a:cubicBezTo>
                  <a:cubicBezTo>
                    <a:pt x="2564" y="750"/>
                    <a:pt x="2565" y="754"/>
                    <a:pt x="2566" y="755"/>
                  </a:cubicBezTo>
                  <a:cubicBezTo>
                    <a:pt x="2568" y="756"/>
                    <a:pt x="2570" y="758"/>
                    <a:pt x="2572" y="759"/>
                  </a:cubicBezTo>
                  <a:cubicBezTo>
                    <a:pt x="2574" y="761"/>
                    <a:pt x="2577" y="763"/>
                    <a:pt x="2578" y="765"/>
                  </a:cubicBezTo>
                  <a:cubicBezTo>
                    <a:pt x="2580" y="768"/>
                    <a:pt x="2582" y="771"/>
                    <a:pt x="2584" y="774"/>
                  </a:cubicBezTo>
                  <a:cubicBezTo>
                    <a:pt x="2590" y="780"/>
                    <a:pt x="2590" y="780"/>
                    <a:pt x="2592" y="789"/>
                  </a:cubicBezTo>
                  <a:cubicBezTo>
                    <a:pt x="2593" y="791"/>
                    <a:pt x="2593" y="793"/>
                    <a:pt x="2594" y="796"/>
                  </a:cubicBezTo>
                  <a:cubicBezTo>
                    <a:pt x="2596" y="800"/>
                    <a:pt x="2595" y="804"/>
                    <a:pt x="2592" y="808"/>
                  </a:cubicBezTo>
                  <a:cubicBezTo>
                    <a:pt x="2590" y="810"/>
                    <a:pt x="2589" y="812"/>
                    <a:pt x="2586" y="811"/>
                  </a:cubicBezTo>
                  <a:cubicBezTo>
                    <a:pt x="2585" y="811"/>
                    <a:pt x="2584" y="811"/>
                    <a:pt x="2583" y="811"/>
                  </a:cubicBezTo>
                  <a:cubicBezTo>
                    <a:pt x="2580" y="811"/>
                    <a:pt x="2578" y="812"/>
                    <a:pt x="2576" y="814"/>
                  </a:cubicBezTo>
                  <a:cubicBezTo>
                    <a:pt x="2575" y="815"/>
                    <a:pt x="2573" y="816"/>
                    <a:pt x="2571" y="817"/>
                  </a:cubicBezTo>
                  <a:cubicBezTo>
                    <a:pt x="2571" y="817"/>
                    <a:pt x="2570" y="817"/>
                    <a:pt x="2570" y="816"/>
                  </a:cubicBezTo>
                  <a:cubicBezTo>
                    <a:pt x="2569" y="814"/>
                    <a:pt x="2567" y="811"/>
                    <a:pt x="2567" y="808"/>
                  </a:cubicBezTo>
                  <a:cubicBezTo>
                    <a:pt x="2567" y="807"/>
                    <a:pt x="2567" y="805"/>
                    <a:pt x="2567" y="804"/>
                  </a:cubicBezTo>
                  <a:cubicBezTo>
                    <a:pt x="2568" y="798"/>
                    <a:pt x="2566" y="793"/>
                    <a:pt x="2562" y="789"/>
                  </a:cubicBezTo>
                  <a:cubicBezTo>
                    <a:pt x="2561" y="788"/>
                    <a:pt x="2562" y="787"/>
                    <a:pt x="2563" y="786"/>
                  </a:cubicBezTo>
                  <a:cubicBezTo>
                    <a:pt x="2565" y="783"/>
                    <a:pt x="2565" y="782"/>
                    <a:pt x="2564" y="781"/>
                  </a:cubicBezTo>
                  <a:cubicBezTo>
                    <a:pt x="2563" y="780"/>
                    <a:pt x="2561" y="778"/>
                    <a:pt x="2560" y="777"/>
                  </a:cubicBezTo>
                  <a:cubicBezTo>
                    <a:pt x="2559" y="776"/>
                    <a:pt x="2557" y="775"/>
                    <a:pt x="2555" y="776"/>
                  </a:cubicBezTo>
                  <a:cubicBezTo>
                    <a:pt x="2554" y="776"/>
                    <a:pt x="2553" y="776"/>
                    <a:pt x="2551" y="776"/>
                  </a:cubicBezTo>
                  <a:cubicBezTo>
                    <a:pt x="2550" y="777"/>
                    <a:pt x="2549" y="776"/>
                    <a:pt x="2548" y="775"/>
                  </a:cubicBezTo>
                  <a:cubicBezTo>
                    <a:pt x="2546" y="774"/>
                    <a:pt x="2545" y="772"/>
                    <a:pt x="2545" y="770"/>
                  </a:cubicBezTo>
                  <a:cubicBezTo>
                    <a:pt x="2545" y="766"/>
                    <a:pt x="2545" y="763"/>
                    <a:pt x="2545" y="759"/>
                  </a:cubicBezTo>
                  <a:cubicBezTo>
                    <a:pt x="2546" y="754"/>
                    <a:pt x="2546" y="754"/>
                    <a:pt x="2541" y="753"/>
                  </a:cubicBezTo>
                  <a:cubicBezTo>
                    <a:pt x="2540" y="753"/>
                    <a:pt x="2539" y="752"/>
                    <a:pt x="2538" y="752"/>
                  </a:cubicBezTo>
                  <a:cubicBezTo>
                    <a:pt x="2537" y="752"/>
                    <a:pt x="2536" y="751"/>
                    <a:pt x="2535" y="751"/>
                  </a:cubicBezTo>
                  <a:cubicBezTo>
                    <a:pt x="2528" y="752"/>
                    <a:pt x="2522" y="755"/>
                    <a:pt x="2518" y="760"/>
                  </a:cubicBezTo>
                  <a:cubicBezTo>
                    <a:pt x="2517" y="762"/>
                    <a:pt x="2515" y="764"/>
                    <a:pt x="2513" y="765"/>
                  </a:cubicBezTo>
                  <a:cubicBezTo>
                    <a:pt x="2512" y="766"/>
                    <a:pt x="2511" y="765"/>
                    <a:pt x="2511" y="765"/>
                  </a:cubicBezTo>
                  <a:cubicBezTo>
                    <a:pt x="2511" y="765"/>
                    <a:pt x="2510" y="764"/>
                    <a:pt x="2510" y="763"/>
                  </a:cubicBezTo>
                  <a:cubicBezTo>
                    <a:pt x="2510" y="763"/>
                    <a:pt x="2511" y="762"/>
                    <a:pt x="2511" y="762"/>
                  </a:cubicBezTo>
                  <a:cubicBezTo>
                    <a:pt x="2512" y="761"/>
                    <a:pt x="2513" y="760"/>
                    <a:pt x="2512" y="758"/>
                  </a:cubicBezTo>
                  <a:cubicBezTo>
                    <a:pt x="2512" y="757"/>
                    <a:pt x="2512" y="756"/>
                    <a:pt x="2511" y="755"/>
                  </a:cubicBezTo>
                  <a:cubicBezTo>
                    <a:pt x="2510" y="753"/>
                    <a:pt x="2510" y="750"/>
                    <a:pt x="2512" y="748"/>
                  </a:cubicBezTo>
                  <a:cubicBezTo>
                    <a:pt x="2512" y="747"/>
                    <a:pt x="2512" y="746"/>
                    <a:pt x="2513" y="746"/>
                  </a:cubicBezTo>
                  <a:cubicBezTo>
                    <a:pt x="2514" y="744"/>
                    <a:pt x="2514" y="742"/>
                    <a:pt x="2513" y="741"/>
                  </a:cubicBezTo>
                  <a:cubicBezTo>
                    <a:pt x="2511" y="739"/>
                    <a:pt x="2509" y="737"/>
                    <a:pt x="2506" y="738"/>
                  </a:cubicBezTo>
                  <a:cubicBezTo>
                    <a:pt x="2505" y="738"/>
                    <a:pt x="2504" y="739"/>
                    <a:pt x="2503" y="740"/>
                  </a:cubicBezTo>
                  <a:cubicBezTo>
                    <a:pt x="2502" y="741"/>
                    <a:pt x="2501" y="744"/>
                    <a:pt x="2500" y="746"/>
                  </a:cubicBezTo>
                  <a:cubicBezTo>
                    <a:pt x="2499" y="747"/>
                    <a:pt x="2499" y="749"/>
                    <a:pt x="2497" y="749"/>
                  </a:cubicBezTo>
                  <a:cubicBezTo>
                    <a:pt x="2493" y="751"/>
                    <a:pt x="2492" y="756"/>
                    <a:pt x="2491" y="760"/>
                  </a:cubicBezTo>
                  <a:cubicBezTo>
                    <a:pt x="2490" y="762"/>
                    <a:pt x="2488" y="764"/>
                    <a:pt x="2486" y="764"/>
                  </a:cubicBezTo>
                  <a:cubicBezTo>
                    <a:pt x="2485" y="764"/>
                    <a:pt x="2484" y="764"/>
                    <a:pt x="2482" y="764"/>
                  </a:cubicBezTo>
                  <a:cubicBezTo>
                    <a:pt x="2480" y="765"/>
                    <a:pt x="2478" y="769"/>
                    <a:pt x="2480" y="771"/>
                  </a:cubicBezTo>
                  <a:cubicBezTo>
                    <a:pt x="2482" y="774"/>
                    <a:pt x="2485" y="777"/>
                    <a:pt x="2488" y="778"/>
                  </a:cubicBezTo>
                  <a:cubicBezTo>
                    <a:pt x="2491" y="779"/>
                    <a:pt x="2493" y="781"/>
                    <a:pt x="2494" y="784"/>
                  </a:cubicBezTo>
                  <a:cubicBezTo>
                    <a:pt x="2495" y="786"/>
                    <a:pt x="2497" y="787"/>
                    <a:pt x="2499" y="786"/>
                  </a:cubicBezTo>
                  <a:cubicBezTo>
                    <a:pt x="2500" y="786"/>
                    <a:pt x="2501" y="786"/>
                    <a:pt x="2502" y="785"/>
                  </a:cubicBezTo>
                  <a:cubicBezTo>
                    <a:pt x="2504" y="783"/>
                    <a:pt x="2505" y="780"/>
                    <a:pt x="2508" y="779"/>
                  </a:cubicBezTo>
                  <a:cubicBezTo>
                    <a:pt x="2509" y="778"/>
                    <a:pt x="2511" y="777"/>
                    <a:pt x="2512" y="778"/>
                  </a:cubicBezTo>
                  <a:cubicBezTo>
                    <a:pt x="2514" y="779"/>
                    <a:pt x="2515" y="780"/>
                    <a:pt x="2516" y="780"/>
                  </a:cubicBezTo>
                  <a:cubicBezTo>
                    <a:pt x="2518" y="781"/>
                    <a:pt x="2519" y="781"/>
                    <a:pt x="2521" y="781"/>
                  </a:cubicBezTo>
                  <a:cubicBezTo>
                    <a:pt x="2522" y="781"/>
                    <a:pt x="2524" y="781"/>
                    <a:pt x="2526" y="781"/>
                  </a:cubicBezTo>
                  <a:cubicBezTo>
                    <a:pt x="2528" y="781"/>
                    <a:pt x="2529" y="783"/>
                    <a:pt x="2529" y="785"/>
                  </a:cubicBezTo>
                  <a:cubicBezTo>
                    <a:pt x="2529" y="786"/>
                    <a:pt x="2529" y="787"/>
                    <a:pt x="2529" y="788"/>
                  </a:cubicBezTo>
                  <a:cubicBezTo>
                    <a:pt x="2529" y="789"/>
                    <a:pt x="2528" y="790"/>
                    <a:pt x="2527" y="790"/>
                  </a:cubicBezTo>
                  <a:cubicBezTo>
                    <a:pt x="2523" y="791"/>
                    <a:pt x="2520" y="792"/>
                    <a:pt x="2517" y="794"/>
                  </a:cubicBezTo>
                  <a:cubicBezTo>
                    <a:pt x="2514" y="796"/>
                    <a:pt x="2512" y="798"/>
                    <a:pt x="2511" y="801"/>
                  </a:cubicBezTo>
                  <a:cubicBezTo>
                    <a:pt x="2510" y="803"/>
                    <a:pt x="2509" y="804"/>
                    <a:pt x="2508" y="806"/>
                  </a:cubicBezTo>
                  <a:cubicBezTo>
                    <a:pt x="2506" y="808"/>
                    <a:pt x="2506" y="810"/>
                    <a:pt x="2506" y="812"/>
                  </a:cubicBezTo>
                  <a:cubicBezTo>
                    <a:pt x="2505" y="815"/>
                    <a:pt x="2506" y="818"/>
                    <a:pt x="2509" y="820"/>
                  </a:cubicBezTo>
                  <a:cubicBezTo>
                    <a:pt x="2511" y="820"/>
                    <a:pt x="2512" y="821"/>
                    <a:pt x="2514" y="822"/>
                  </a:cubicBezTo>
                  <a:cubicBezTo>
                    <a:pt x="2516" y="823"/>
                    <a:pt x="2518" y="825"/>
                    <a:pt x="2519" y="827"/>
                  </a:cubicBezTo>
                  <a:cubicBezTo>
                    <a:pt x="2521" y="831"/>
                    <a:pt x="2523" y="834"/>
                    <a:pt x="2524" y="838"/>
                  </a:cubicBezTo>
                  <a:cubicBezTo>
                    <a:pt x="2526" y="841"/>
                    <a:pt x="2528" y="843"/>
                    <a:pt x="2530" y="845"/>
                  </a:cubicBezTo>
                  <a:cubicBezTo>
                    <a:pt x="2532" y="845"/>
                    <a:pt x="2533" y="847"/>
                    <a:pt x="2535" y="848"/>
                  </a:cubicBezTo>
                  <a:cubicBezTo>
                    <a:pt x="2536" y="850"/>
                    <a:pt x="2536" y="853"/>
                    <a:pt x="2533" y="854"/>
                  </a:cubicBezTo>
                  <a:cubicBezTo>
                    <a:pt x="2533" y="854"/>
                    <a:pt x="2532" y="854"/>
                    <a:pt x="2531" y="854"/>
                  </a:cubicBezTo>
                  <a:cubicBezTo>
                    <a:pt x="2530" y="854"/>
                    <a:pt x="2530" y="854"/>
                    <a:pt x="2530" y="854"/>
                  </a:cubicBezTo>
                  <a:cubicBezTo>
                    <a:pt x="2531" y="855"/>
                    <a:pt x="2531" y="855"/>
                    <a:pt x="2531" y="855"/>
                  </a:cubicBezTo>
                  <a:cubicBezTo>
                    <a:pt x="2531" y="855"/>
                    <a:pt x="2531" y="855"/>
                    <a:pt x="2531" y="855"/>
                  </a:cubicBezTo>
                  <a:cubicBezTo>
                    <a:pt x="2533" y="856"/>
                    <a:pt x="2535" y="857"/>
                    <a:pt x="2536" y="860"/>
                  </a:cubicBezTo>
                  <a:cubicBezTo>
                    <a:pt x="2537" y="861"/>
                    <a:pt x="2537" y="863"/>
                    <a:pt x="2536" y="864"/>
                  </a:cubicBezTo>
                  <a:cubicBezTo>
                    <a:pt x="2535" y="865"/>
                    <a:pt x="2533" y="866"/>
                    <a:pt x="2532" y="868"/>
                  </a:cubicBezTo>
                  <a:cubicBezTo>
                    <a:pt x="2532" y="868"/>
                    <a:pt x="2532" y="869"/>
                    <a:pt x="2531" y="870"/>
                  </a:cubicBezTo>
                  <a:cubicBezTo>
                    <a:pt x="2531" y="870"/>
                    <a:pt x="2531" y="870"/>
                    <a:pt x="2531" y="870"/>
                  </a:cubicBezTo>
                  <a:cubicBezTo>
                    <a:pt x="2531" y="871"/>
                    <a:pt x="2531" y="871"/>
                    <a:pt x="2531" y="871"/>
                  </a:cubicBezTo>
                  <a:cubicBezTo>
                    <a:pt x="2531" y="871"/>
                    <a:pt x="2531" y="871"/>
                    <a:pt x="2531" y="871"/>
                  </a:cubicBezTo>
                  <a:cubicBezTo>
                    <a:pt x="2531" y="870"/>
                    <a:pt x="2531" y="870"/>
                    <a:pt x="2531" y="870"/>
                  </a:cubicBezTo>
                  <a:cubicBezTo>
                    <a:pt x="2533" y="870"/>
                    <a:pt x="2534" y="870"/>
                    <a:pt x="2535" y="871"/>
                  </a:cubicBezTo>
                  <a:cubicBezTo>
                    <a:pt x="2537" y="872"/>
                    <a:pt x="2538" y="874"/>
                    <a:pt x="2539" y="875"/>
                  </a:cubicBezTo>
                  <a:cubicBezTo>
                    <a:pt x="2541" y="877"/>
                    <a:pt x="2543" y="880"/>
                    <a:pt x="2541" y="883"/>
                  </a:cubicBezTo>
                  <a:cubicBezTo>
                    <a:pt x="2540" y="885"/>
                    <a:pt x="2539" y="887"/>
                    <a:pt x="2539" y="889"/>
                  </a:cubicBezTo>
                  <a:cubicBezTo>
                    <a:pt x="2539" y="892"/>
                    <a:pt x="2539" y="895"/>
                    <a:pt x="2536" y="896"/>
                  </a:cubicBezTo>
                  <a:cubicBezTo>
                    <a:pt x="2534" y="898"/>
                    <a:pt x="2533" y="900"/>
                    <a:pt x="2533" y="902"/>
                  </a:cubicBezTo>
                  <a:cubicBezTo>
                    <a:pt x="2533" y="906"/>
                    <a:pt x="2531" y="910"/>
                    <a:pt x="2527" y="912"/>
                  </a:cubicBezTo>
                  <a:cubicBezTo>
                    <a:pt x="2525" y="913"/>
                    <a:pt x="2526" y="914"/>
                    <a:pt x="2526" y="916"/>
                  </a:cubicBezTo>
                  <a:cubicBezTo>
                    <a:pt x="2526" y="919"/>
                    <a:pt x="2526" y="922"/>
                    <a:pt x="2526" y="925"/>
                  </a:cubicBezTo>
                  <a:cubicBezTo>
                    <a:pt x="2527" y="927"/>
                    <a:pt x="2526" y="928"/>
                    <a:pt x="2524" y="929"/>
                  </a:cubicBezTo>
                  <a:cubicBezTo>
                    <a:pt x="2523" y="929"/>
                    <a:pt x="2522" y="929"/>
                    <a:pt x="2522" y="930"/>
                  </a:cubicBezTo>
                  <a:cubicBezTo>
                    <a:pt x="2521" y="933"/>
                    <a:pt x="2519" y="936"/>
                    <a:pt x="2516" y="938"/>
                  </a:cubicBezTo>
                  <a:cubicBezTo>
                    <a:pt x="2516" y="938"/>
                    <a:pt x="2515" y="939"/>
                    <a:pt x="2515" y="939"/>
                  </a:cubicBezTo>
                  <a:cubicBezTo>
                    <a:pt x="2514" y="944"/>
                    <a:pt x="2510" y="946"/>
                    <a:pt x="2506" y="948"/>
                  </a:cubicBezTo>
                  <a:cubicBezTo>
                    <a:pt x="2505" y="949"/>
                    <a:pt x="2504" y="949"/>
                    <a:pt x="2504" y="950"/>
                  </a:cubicBezTo>
                  <a:cubicBezTo>
                    <a:pt x="2503" y="953"/>
                    <a:pt x="2501" y="954"/>
                    <a:pt x="2498" y="955"/>
                  </a:cubicBezTo>
                  <a:cubicBezTo>
                    <a:pt x="2496" y="956"/>
                    <a:pt x="2493" y="957"/>
                    <a:pt x="2491" y="958"/>
                  </a:cubicBezTo>
                  <a:cubicBezTo>
                    <a:pt x="2488" y="958"/>
                    <a:pt x="2484" y="959"/>
                    <a:pt x="2481" y="960"/>
                  </a:cubicBezTo>
                  <a:cubicBezTo>
                    <a:pt x="2480" y="961"/>
                    <a:pt x="2479" y="960"/>
                    <a:pt x="2477" y="959"/>
                  </a:cubicBezTo>
                  <a:cubicBezTo>
                    <a:pt x="2476" y="959"/>
                    <a:pt x="2475" y="959"/>
                    <a:pt x="2475" y="960"/>
                  </a:cubicBezTo>
                  <a:cubicBezTo>
                    <a:pt x="2473" y="964"/>
                    <a:pt x="2469" y="967"/>
                    <a:pt x="2465" y="968"/>
                  </a:cubicBezTo>
                  <a:cubicBezTo>
                    <a:pt x="2460" y="969"/>
                    <a:pt x="2455" y="972"/>
                    <a:pt x="2450" y="973"/>
                  </a:cubicBezTo>
                  <a:cubicBezTo>
                    <a:pt x="2449" y="973"/>
                    <a:pt x="2449" y="974"/>
                    <a:pt x="2449" y="975"/>
                  </a:cubicBezTo>
                  <a:cubicBezTo>
                    <a:pt x="2449" y="975"/>
                    <a:pt x="2449" y="976"/>
                    <a:pt x="2449" y="976"/>
                  </a:cubicBezTo>
                  <a:cubicBezTo>
                    <a:pt x="2450" y="976"/>
                    <a:pt x="2450" y="976"/>
                    <a:pt x="2450" y="976"/>
                  </a:cubicBezTo>
                  <a:cubicBezTo>
                    <a:pt x="2449" y="977"/>
                    <a:pt x="2449" y="977"/>
                    <a:pt x="2449" y="977"/>
                  </a:cubicBezTo>
                  <a:cubicBezTo>
                    <a:pt x="2449" y="976"/>
                    <a:pt x="2449" y="976"/>
                    <a:pt x="2449" y="976"/>
                  </a:cubicBezTo>
                  <a:cubicBezTo>
                    <a:pt x="2449" y="978"/>
                    <a:pt x="2449" y="979"/>
                    <a:pt x="2449" y="980"/>
                  </a:cubicBezTo>
                  <a:cubicBezTo>
                    <a:pt x="2449" y="982"/>
                    <a:pt x="2446" y="983"/>
                    <a:pt x="2444" y="982"/>
                  </a:cubicBezTo>
                  <a:cubicBezTo>
                    <a:pt x="2442" y="980"/>
                    <a:pt x="2440" y="978"/>
                    <a:pt x="2440" y="976"/>
                  </a:cubicBezTo>
                  <a:cubicBezTo>
                    <a:pt x="2440" y="973"/>
                    <a:pt x="2438" y="972"/>
                    <a:pt x="2435" y="971"/>
                  </a:cubicBezTo>
                  <a:cubicBezTo>
                    <a:pt x="2434" y="971"/>
                    <a:pt x="2433" y="970"/>
                    <a:pt x="2432" y="970"/>
                  </a:cubicBezTo>
                  <a:cubicBezTo>
                    <a:pt x="2431" y="970"/>
                    <a:pt x="2429" y="970"/>
                    <a:pt x="2429" y="970"/>
                  </a:cubicBezTo>
                  <a:cubicBezTo>
                    <a:pt x="2424" y="973"/>
                    <a:pt x="2420" y="975"/>
                    <a:pt x="2416" y="978"/>
                  </a:cubicBezTo>
                  <a:cubicBezTo>
                    <a:pt x="2414" y="978"/>
                    <a:pt x="2414" y="979"/>
                    <a:pt x="2413" y="981"/>
                  </a:cubicBezTo>
                  <a:cubicBezTo>
                    <a:pt x="2413" y="983"/>
                    <a:pt x="2412" y="985"/>
                    <a:pt x="2410" y="987"/>
                  </a:cubicBezTo>
                  <a:cubicBezTo>
                    <a:pt x="2406" y="990"/>
                    <a:pt x="2407" y="994"/>
                    <a:pt x="2407" y="998"/>
                  </a:cubicBezTo>
                  <a:cubicBezTo>
                    <a:pt x="2407" y="999"/>
                    <a:pt x="2408" y="1000"/>
                    <a:pt x="2408" y="1000"/>
                  </a:cubicBezTo>
                  <a:cubicBezTo>
                    <a:pt x="2409" y="1001"/>
                    <a:pt x="2411" y="1002"/>
                    <a:pt x="2412" y="1003"/>
                  </a:cubicBezTo>
                  <a:cubicBezTo>
                    <a:pt x="2413" y="1004"/>
                    <a:pt x="2415" y="1006"/>
                    <a:pt x="2415" y="1008"/>
                  </a:cubicBezTo>
                  <a:cubicBezTo>
                    <a:pt x="2416" y="1011"/>
                    <a:pt x="2418" y="1013"/>
                    <a:pt x="2421" y="1015"/>
                  </a:cubicBezTo>
                  <a:cubicBezTo>
                    <a:pt x="2426" y="1018"/>
                    <a:pt x="2430" y="1021"/>
                    <a:pt x="2434" y="1025"/>
                  </a:cubicBezTo>
                  <a:cubicBezTo>
                    <a:pt x="2435" y="1027"/>
                    <a:pt x="2437" y="1028"/>
                    <a:pt x="2438" y="1031"/>
                  </a:cubicBezTo>
                  <a:cubicBezTo>
                    <a:pt x="2441" y="1037"/>
                    <a:pt x="2444" y="1043"/>
                    <a:pt x="2445" y="1050"/>
                  </a:cubicBezTo>
                  <a:cubicBezTo>
                    <a:pt x="2445" y="1050"/>
                    <a:pt x="2445" y="1051"/>
                    <a:pt x="2445" y="1051"/>
                  </a:cubicBezTo>
                  <a:cubicBezTo>
                    <a:pt x="2447" y="1056"/>
                    <a:pt x="2446" y="1061"/>
                    <a:pt x="2445" y="1066"/>
                  </a:cubicBezTo>
                  <a:cubicBezTo>
                    <a:pt x="2444" y="1070"/>
                    <a:pt x="2442" y="1073"/>
                    <a:pt x="2440" y="1075"/>
                  </a:cubicBezTo>
                  <a:cubicBezTo>
                    <a:pt x="2436" y="1079"/>
                    <a:pt x="2432" y="1083"/>
                    <a:pt x="2426" y="1084"/>
                  </a:cubicBezTo>
                  <a:cubicBezTo>
                    <a:pt x="2424" y="1084"/>
                    <a:pt x="2423" y="1085"/>
                    <a:pt x="2422" y="1086"/>
                  </a:cubicBezTo>
                  <a:cubicBezTo>
                    <a:pt x="2418" y="1091"/>
                    <a:pt x="2414" y="1095"/>
                    <a:pt x="2409" y="1099"/>
                  </a:cubicBezTo>
                  <a:cubicBezTo>
                    <a:pt x="2409" y="1099"/>
                    <a:pt x="2409" y="1099"/>
                    <a:pt x="2408" y="1099"/>
                  </a:cubicBezTo>
                  <a:cubicBezTo>
                    <a:pt x="2408" y="1100"/>
                    <a:pt x="2406" y="1099"/>
                    <a:pt x="2406" y="1098"/>
                  </a:cubicBezTo>
                  <a:cubicBezTo>
                    <a:pt x="2405" y="1095"/>
                    <a:pt x="2405" y="1092"/>
                    <a:pt x="2405" y="1089"/>
                  </a:cubicBezTo>
                  <a:cubicBezTo>
                    <a:pt x="2406" y="1086"/>
                    <a:pt x="2403" y="1085"/>
                    <a:pt x="2401" y="1083"/>
                  </a:cubicBezTo>
                  <a:cubicBezTo>
                    <a:pt x="2400" y="1083"/>
                    <a:pt x="2399" y="1084"/>
                    <a:pt x="2398" y="1085"/>
                  </a:cubicBezTo>
                  <a:cubicBezTo>
                    <a:pt x="2394" y="1081"/>
                    <a:pt x="2388" y="1077"/>
                    <a:pt x="2386" y="1072"/>
                  </a:cubicBezTo>
                  <a:cubicBezTo>
                    <a:pt x="2384" y="1067"/>
                    <a:pt x="2379" y="1065"/>
                    <a:pt x="2375" y="1062"/>
                  </a:cubicBezTo>
                  <a:cubicBezTo>
                    <a:pt x="2375" y="1062"/>
                    <a:pt x="2373" y="1062"/>
                    <a:pt x="2372" y="1062"/>
                  </a:cubicBezTo>
                  <a:cubicBezTo>
                    <a:pt x="2368" y="1062"/>
                    <a:pt x="2366" y="1060"/>
                    <a:pt x="2365" y="1056"/>
                  </a:cubicBezTo>
                  <a:cubicBezTo>
                    <a:pt x="2365" y="1055"/>
                    <a:pt x="2365" y="1055"/>
                    <a:pt x="2364" y="1054"/>
                  </a:cubicBezTo>
                  <a:cubicBezTo>
                    <a:pt x="2364" y="1054"/>
                    <a:pt x="2363" y="1054"/>
                    <a:pt x="2362" y="1054"/>
                  </a:cubicBezTo>
                  <a:cubicBezTo>
                    <a:pt x="2361" y="1054"/>
                    <a:pt x="2361" y="1054"/>
                    <a:pt x="2360" y="1055"/>
                  </a:cubicBezTo>
                  <a:cubicBezTo>
                    <a:pt x="2360" y="1055"/>
                    <a:pt x="2360" y="1055"/>
                    <a:pt x="2360" y="1056"/>
                  </a:cubicBezTo>
                  <a:cubicBezTo>
                    <a:pt x="2359" y="1064"/>
                    <a:pt x="2357" y="1073"/>
                    <a:pt x="2354" y="1081"/>
                  </a:cubicBezTo>
                  <a:cubicBezTo>
                    <a:pt x="2353" y="1083"/>
                    <a:pt x="2353" y="1085"/>
                    <a:pt x="2353" y="1087"/>
                  </a:cubicBezTo>
                  <a:cubicBezTo>
                    <a:pt x="2354" y="1091"/>
                    <a:pt x="2355" y="1093"/>
                    <a:pt x="2359" y="1093"/>
                  </a:cubicBezTo>
                  <a:cubicBezTo>
                    <a:pt x="2360" y="1096"/>
                    <a:pt x="2361" y="1099"/>
                    <a:pt x="2364" y="1102"/>
                  </a:cubicBezTo>
                  <a:cubicBezTo>
                    <a:pt x="2365" y="1103"/>
                    <a:pt x="2366" y="1106"/>
                    <a:pt x="2366" y="1108"/>
                  </a:cubicBezTo>
                  <a:cubicBezTo>
                    <a:pt x="2366" y="1112"/>
                    <a:pt x="2368" y="1114"/>
                    <a:pt x="2371" y="1116"/>
                  </a:cubicBezTo>
                  <a:cubicBezTo>
                    <a:pt x="2376" y="1118"/>
                    <a:pt x="2379" y="1122"/>
                    <a:pt x="2383" y="1124"/>
                  </a:cubicBezTo>
                  <a:cubicBezTo>
                    <a:pt x="2387" y="1127"/>
                    <a:pt x="2390" y="1130"/>
                    <a:pt x="2393" y="1133"/>
                  </a:cubicBezTo>
                  <a:cubicBezTo>
                    <a:pt x="2394" y="1135"/>
                    <a:pt x="2395" y="1138"/>
                    <a:pt x="2395" y="1140"/>
                  </a:cubicBezTo>
                  <a:cubicBezTo>
                    <a:pt x="2395" y="1143"/>
                    <a:pt x="2395" y="1145"/>
                    <a:pt x="2395" y="1147"/>
                  </a:cubicBezTo>
                  <a:cubicBezTo>
                    <a:pt x="2395" y="1151"/>
                    <a:pt x="2396" y="1154"/>
                    <a:pt x="2398" y="1157"/>
                  </a:cubicBezTo>
                  <a:cubicBezTo>
                    <a:pt x="2400" y="1160"/>
                    <a:pt x="2401" y="1163"/>
                    <a:pt x="2403" y="1166"/>
                  </a:cubicBezTo>
                  <a:cubicBezTo>
                    <a:pt x="2403" y="1168"/>
                    <a:pt x="2403" y="1169"/>
                    <a:pt x="2402" y="1170"/>
                  </a:cubicBezTo>
                  <a:cubicBezTo>
                    <a:pt x="2401" y="1171"/>
                    <a:pt x="2400" y="1171"/>
                    <a:pt x="2399" y="1172"/>
                  </a:cubicBezTo>
                  <a:cubicBezTo>
                    <a:pt x="2396" y="1170"/>
                    <a:pt x="2392" y="1168"/>
                    <a:pt x="2388" y="1166"/>
                  </a:cubicBezTo>
                  <a:cubicBezTo>
                    <a:pt x="2385" y="1165"/>
                    <a:pt x="2382" y="1164"/>
                    <a:pt x="2381" y="1160"/>
                  </a:cubicBezTo>
                  <a:cubicBezTo>
                    <a:pt x="2380" y="1159"/>
                    <a:pt x="2378" y="1158"/>
                    <a:pt x="2377" y="1157"/>
                  </a:cubicBezTo>
                  <a:cubicBezTo>
                    <a:pt x="2376" y="1156"/>
                    <a:pt x="2375" y="1156"/>
                    <a:pt x="2375" y="1155"/>
                  </a:cubicBezTo>
                  <a:cubicBezTo>
                    <a:pt x="2374" y="1151"/>
                    <a:pt x="2372" y="1149"/>
                    <a:pt x="2370" y="1147"/>
                  </a:cubicBezTo>
                  <a:cubicBezTo>
                    <a:pt x="2368" y="1145"/>
                    <a:pt x="2367" y="1143"/>
                    <a:pt x="2367" y="1141"/>
                  </a:cubicBezTo>
                  <a:cubicBezTo>
                    <a:pt x="2367" y="1138"/>
                    <a:pt x="2367" y="1136"/>
                    <a:pt x="2366" y="1134"/>
                  </a:cubicBezTo>
                  <a:cubicBezTo>
                    <a:pt x="2366" y="1133"/>
                    <a:pt x="2365" y="1133"/>
                    <a:pt x="2365" y="1132"/>
                  </a:cubicBezTo>
                  <a:cubicBezTo>
                    <a:pt x="2365" y="1128"/>
                    <a:pt x="2365" y="1125"/>
                    <a:pt x="2363" y="1122"/>
                  </a:cubicBezTo>
                  <a:cubicBezTo>
                    <a:pt x="2359" y="1117"/>
                    <a:pt x="2354" y="1111"/>
                    <a:pt x="2350" y="1106"/>
                  </a:cubicBezTo>
                  <a:cubicBezTo>
                    <a:pt x="2350" y="1105"/>
                    <a:pt x="2349" y="1105"/>
                    <a:pt x="2349" y="1105"/>
                  </a:cubicBezTo>
                  <a:cubicBezTo>
                    <a:pt x="2344" y="1103"/>
                    <a:pt x="2343" y="1100"/>
                    <a:pt x="2345" y="1095"/>
                  </a:cubicBezTo>
                  <a:cubicBezTo>
                    <a:pt x="2346" y="1091"/>
                    <a:pt x="2347" y="1087"/>
                    <a:pt x="2346" y="1083"/>
                  </a:cubicBezTo>
                  <a:cubicBezTo>
                    <a:pt x="2345" y="1082"/>
                    <a:pt x="2346" y="1080"/>
                    <a:pt x="2346" y="1079"/>
                  </a:cubicBezTo>
                  <a:cubicBezTo>
                    <a:pt x="2348" y="1073"/>
                    <a:pt x="2348" y="1067"/>
                    <a:pt x="2346" y="1062"/>
                  </a:cubicBezTo>
                  <a:cubicBezTo>
                    <a:pt x="2346" y="1061"/>
                    <a:pt x="2345" y="1059"/>
                    <a:pt x="2345" y="1058"/>
                  </a:cubicBezTo>
                  <a:cubicBezTo>
                    <a:pt x="2345" y="1056"/>
                    <a:pt x="2344" y="1055"/>
                    <a:pt x="2343" y="1054"/>
                  </a:cubicBezTo>
                  <a:cubicBezTo>
                    <a:pt x="2339" y="1048"/>
                    <a:pt x="2338" y="1041"/>
                    <a:pt x="2336" y="1035"/>
                  </a:cubicBezTo>
                  <a:cubicBezTo>
                    <a:pt x="2336" y="1032"/>
                    <a:pt x="2335" y="1030"/>
                    <a:pt x="2334" y="1027"/>
                  </a:cubicBezTo>
                  <a:cubicBezTo>
                    <a:pt x="2334" y="1024"/>
                    <a:pt x="2331" y="1022"/>
                    <a:pt x="2329" y="1020"/>
                  </a:cubicBezTo>
                  <a:cubicBezTo>
                    <a:pt x="2329" y="1020"/>
                    <a:pt x="2328" y="1020"/>
                    <a:pt x="2327" y="1021"/>
                  </a:cubicBezTo>
                  <a:cubicBezTo>
                    <a:pt x="2324" y="1022"/>
                    <a:pt x="2321" y="1024"/>
                    <a:pt x="2319" y="1024"/>
                  </a:cubicBezTo>
                  <a:close/>
                  <a:moveTo>
                    <a:pt x="2521" y="860"/>
                  </a:moveTo>
                  <a:cubicBezTo>
                    <a:pt x="2521" y="861"/>
                    <a:pt x="2521" y="861"/>
                    <a:pt x="2522" y="861"/>
                  </a:cubicBezTo>
                  <a:cubicBezTo>
                    <a:pt x="2522" y="862"/>
                    <a:pt x="2522" y="862"/>
                    <a:pt x="2522" y="862"/>
                  </a:cubicBezTo>
                  <a:cubicBezTo>
                    <a:pt x="2523" y="862"/>
                    <a:pt x="2523" y="862"/>
                    <a:pt x="2523" y="862"/>
                  </a:cubicBezTo>
                  <a:cubicBezTo>
                    <a:pt x="2522" y="861"/>
                    <a:pt x="2522" y="861"/>
                    <a:pt x="2522" y="861"/>
                  </a:cubicBezTo>
                  <a:cubicBezTo>
                    <a:pt x="2522" y="861"/>
                    <a:pt x="2522" y="861"/>
                    <a:pt x="2522" y="861"/>
                  </a:cubicBezTo>
                  <a:cubicBezTo>
                    <a:pt x="2522" y="861"/>
                    <a:pt x="2522" y="860"/>
                    <a:pt x="2522" y="860"/>
                  </a:cubicBezTo>
                  <a:cubicBezTo>
                    <a:pt x="2522" y="859"/>
                    <a:pt x="2522" y="859"/>
                    <a:pt x="2521" y="859"/>
                  </a:cubicBezTo>
                  <a:cubicBezTo>
                    <a:pt x="2521" y="859"/>
                    <a:pt x="2520" y="860"/>
                    <a:pt x="2521" y="860"/>
                  </a:cubicBezTo>
                  <a:close/>
                  <a:moveTo>
                    <a:pt x="2501" y="836"/>
                  </a:moveTo>
                  <a:cubicBezTo>
                    <a:pt x="2501" y="836"/>
                    <a:pt x="2502" y="836"/>
                    <a:pt x="2502" y="836"/>
                  </a:cubicBezTo>
                  <a:cubicBezTo>
                    <a:pt x="2502" y="836"/>
                    <a:pt x="2502" y="836"/>
                    <a:pt x="2503" y="836"/>
                  </a:cubicBezTo>
                  <a:cubicBezTo>
                    <a:pt x="2503" y="835"/>
                    <a:pt x="2502" y="835"/>
                    <a:pt x="2502" y="835"/>
                  </a:cubicBezTo>
                  <a:cubicBezTo>
                    <a:pt x="2501" y="835"/>
                    <a:pt x="2501" y="835"/>
                    <a:pt x="2501" y="836"/>
                  </a:cubicBezTo>
                  <a:close/>
                  <a:moveTo>
                    <a:pt x="2491" y="886"/>
                  </a:moveTo>
                  <a:cubicBezTo>
                    <a:pt x="2491" y="886"/>
                    <a:pt x="2491" y="887"/>
                    <a:pt x="2492" y="888"/>
                  </a:cubicBezTo>
                  <a:cubicBezTo>
                    <a:pt x="2492" y="888"/>
                    <a:pt x="2492" y="888"/>
                    <a:pt x="2492" y="888"/>
                  </a:cubicBezTo>
                  <a:cubicBezTo>
                    <a:pt x="2492" y="887"/>
                    <a:pt x="2492" y="886"/>
                    <a:pt x="2492" y="886"/>
                  </a:cubicBezTo>
                  <a:cubicBezTo>
                    <a:pt x="2492" y="886"/>
                    <a:pt x="2491" y="886"/>
                    <a:pt x="2491" y="885"/>
                  </a:cubicBezTo>
                  <a:cubicBezTo>
                    <a:pt x="2491" y="885"/>
                    <a:pt x="2490" y="886"/>
                    <a:pt x="2491" y="886"/>
                  </a:cubicBezTo>
                  <a:close/>
                  <a:moveTo>
                    <a:pt x="2587" y="673"/>
                  </a:moveTo>
                  <a:cubicBezTo>
                    <a:pt x="2587" y="674"/>
                    <a:pt x="2588" y="676"/>
                    <a:pt x="2589" y="678"/>
                  </a:cubicBezTo>
                  <a:cubicBezTo>
                    <a:pt x="2589" y="678"/>
                    <a:pt x="2590" y="678"/>
                    <a:pt x="2591" y="678"/>
                  </a:cubicBezTo>
                  <a:cubicBezTo>
                    <a:pt x="2591" y="677"/>
                    <a:pt x="2592" y="676"/>
                    <a:pt x="2592" y="675"/>
                  </a:cubicBezTo>
                  <a:cubicBezTo>
                    <a:pt x="2592" y="674"/>
                    <a:pt x="2592" y="673"/>
                    <a:pt x="2591" y="671"/>
                  </a:cubicBezTo>
                  <a:cubicBezTo>
                    <a:pt x="2591" y="671"/>
                    <a:pt x="2590" y="670"/>
                    <a:pt x="2589" y="670"/>
                  </a:cubicBezTo>
                  <a:cubicBezTo>
                    <a:pt x="2587" y="670"/>
                    <a:pt x="2586" y="672"/>
                    <a:pt x="2587" y="673"/>
                  </a:cubicBezTo>
                  <a:close/>
                  <a:moveTo>
                    <a:pt x="2788" y="251"/>
                  </a:moveTo>
                  <a:cubicBezTo>
                    <a:pt x="2788" y="252"/>
                    <a:pt x="2789" y="253"/>
                    <a:pt x="2790" y="253"/>
                  </a:cubicBezTo>
                  <a:cubicBezTo>
                    <a:pt x="2791" y="252"/>
                    <a:pt x="2792" y="251"/>
                    <a:pt x="2793" y="251"/>
                  </a:cubicBezTo>
                  <a:cubicBezTo>
                    <a:pt x="2793" y="250"/>
                    <a:pt x="2794" y="249"/>
                    <a:pt x="2793" y="249"/>
                  </a:cubicBezTo>
                  <a:cubicBezTo>
                    <a:pt x="2793" y="249"/>
                    <a:pt x="2793" y="249"/>
                    <a:pt x="2793" y="249"/>
                  </a:cubicBezTo>
                  <a:cubicBezTo>
                    <a:pt x="2791" y="249"/>
                    <a:pt x="2790" y="249"/>
                    <a:pt x="2788" y="250"/>
                  </a:cubicBezTo>
                  <a:cubicBezTo>
                    <a:pt x="2788" y="250"/>
                    <a:pt x="2787" y="250"/>
                    <a:pt x="2788" y="251"/>
                  </a:cubicBezTo>
                  <a:close/>
                  <a:moveTo>
                    <a:pt x="2598" y="184"/>
                  </a:moveTo>
                  <a:cubicBezTo>
                    <a:pt x="2598" y="184"/>
                    <a:pt x="2598" y="184"/>
                    <a:pt x="2599" y="184"/>
                  </a:cubicBezTo>
                  <a:cubicBezTo>
                    <a:pt x="2599" y="184"/>
                    <a:pt x="2599" y="184"/>
                    <a:pt x="2599" y="184"/>
                  </a:cubicBezTo>
                  <a:cubicBezTo>
                    <a:pt x="2599" y="184"/>
                    <a:pt x="2600" y="185"/>
                    <a:pt x="2600" y="185"/>
                  </a:cubicBezTo>
                  <a:cubicBezTo>
                    <a:pt x="2600" y="186"/>
                    <a:pt x="2601" y="185"/>
                    <a:pt x="2601" y="185"/>
                  </a:cubicBezTo>
                  <a:cubicBezTo>
                    <a:pt x="2601" y="184"/>
                    <a:pt x="2600" y="184"/>
                    <a:pt x="2599" y="184"/>
                  </a:cubicBezTo>
                  <a:cubicBezTo>
                    <a:pt x="2599" y="184"/>
                    <a:pt x="2599" y="184"/>
                    <a:pt x="2598" y="184"/>
                  </a:cubicBezTo>
                  <a:close/>
                  <a:moveTo>
                    <a:pt x="2498" y="537"/>
                  </a:moveTo>
                  <a:cubicBezTo>
                    <a:pt x="2498" y="537"/>
                    <a:pt x="2498" y="537"/>
                    <a:pt x="2498" y="537"/>
                  </a:cubicBezTo>
                  <a:cubicBezTo>
                    <a:pt x="2499" y="537"/>
                    <a:pt x="2499" y="537"/>
                    <a:pt x="2499" y="537"/>
                  </a:cubicBezTo>
                  <a:cubicBezTo>
                    <a:pt x="2499" y="536"/>
                    <a:pt x="2499" y="536"/>
                    <a:pt x="2499" y="536"/>
                  </a:cubicBezTo>
                  <a:cubicBezTo>
                    <a:pt x="2499" y="536"/>
                    <a:pt x="2498" y="537"/>
                    <a:pt x="2498" y="537"/>
                  </a:cubicBezTo>
                  <a:close/>
                  <a:moveTo>
                    <a:pt x="2452" y="888"/>
                  </a:moveTo>
                  <a:cubicBezTo>
                    <a:pt x="2452" y="889"/>
                    <a:pt x="2452" y="889"/>
                    <a:pt x="2452" y="889"/>
                  </a:cubicBezTo>
                  <a:cubicBezTo>
                    <a:pt x="2452" y="889"/>
                    <a:pt x="2452" y="889"/>
                    <a:pt x="2452" y="889"/>
                  </a:cubicBezTo>
                  <a:cubicBezTo>
                    <a:pt x="2453" y="889"/>
                    <a:pt x="2453" y="889"/>
                    <a:pt x="2453" y="889"/>
                  </a:cubicBezTo>
                  <a:cubicBezTo>
                    <a:pt x="2454" y="890"/>
                    <a:pt x="2456" y="890"/>
                    <a:pt x="2457" y="890"/>
                  </a:cubicBezTo>
                  <a:cubicBezTo>
                    <a:pt x="2458" y="890"/>
                    <a:pt x="2458" y="889"/>
                    <a:pt x="2458" y="888"/>
                  </a:cubicBezTo>
                  <a:cubicBezTo>
                    <a:pt x="2458" y="887"/>
                    <a:pt x="2458" y="887"/>
                    <a:pt x="2457" y="887"/>
                  </a:cubicBezTo>
                  <a:cubicBezTo>
                    <a:pt x="2456" y="889"/>
                    <a:pt x="2454" y="889"/>
                    <a:pt x="2453" y="889"/>
                  </a:cubicBezTo>
                  <a:cubicBezTo>
                    <a:pt x="2453" y="889"/>
                    <a:pt x="2453" y="889"/>
                    <a:pt x="2453" y="889"/>
                  </a:cubicBezTo>
                  <a:cubicBezTo>
                    <a:pt x="2452" y="889"/>
                    <a:pt x="2452" y="889"/>
                    <a:pt x="2452" y="889"/>
                  </a:cubicBezTo>
                  <a:cubicBezTo>
                    <a:pt x="2452" y="889"/>
                    <a:pt x="2452" y="889"/>
                    <a:pt x="2452" y="888"/>
                  </a:cubicBezTo>
                  <a:close/>
                  <a:moveTo>
                    <a:pt x="2448" y="164"/>
                  </a:moveTo>
                  <a:cubicBezTo>
                    <a:pt x="2448" y="166"/>
                    <a:pt x="2447" y="169"/>
                    <a:pt x="2447" y="171"/>
                  </a:cubicBezTo>
                  <a:cubicBezTo>
                    <a:pt x="2447" y="171"/>
                    <a:pt x="2447" y="172"/>
                    <a:pt x="2448" y="172"/>
                  </a:cubicBezTo>
                  <a:cubicBezTo>
                    <a:pt x="2448" y="172"/>
                    <a:pt x="2449" y="172"/>
                    <a:pt x="2449" y="172"/>
                  </a:cubicBezTo>
                  <a:cubicBezTo>
                    <a:pt x="2449" y="170"/>
                    <a:pt x="2450" y="169"/>
                    <a:pt x="2450" y="168"/>
                  </a:cubicBezTo>
                  <a:cubicBezTo>
                    <a:pt x="2451" y="166"/>
                    <a:pt x="2450" y="164"/>
                    <a:pt x="2448" y="164"/>
                  </a:cubicBezTo>
                  <a:cubicBezTo>
                    <a:pt x="2448" y="164"/>
                    <a:pt x="2448" y="164"/>
                    <a:pt x="2448" y="164"/>
                  </a:cubicBezTo>
                  <a:cubicBezTo>
                    <a:pt x="2447" y="163"/>
                    <a:pt x="2447" y="163"/>
                    <a:pt x="2447" y="163"/>
                  </a:cubicBezTo>
                  <a:lnTo>
                    <a:pt x="2448" y="164"/>
                  </a:lnTo>
                  <a:close/>
                  <a:moveTo>
                    <a:pt x="2438" y="630"/>
                  </a:moveTo>
                  <a:cubicBezTo>
                    <a:pt x="2438" y="630"/>
                    <a:pt x="2438" y="629"/>
                    <a:pt x="2437" y="629"/>
                  </a:cubicBezTo>
                  <a:cubicBezTo>
                    <a:pt x="2437" y="630"/>
                    <a:pt x="2437" y="631"/>
                    <a:pt x="2437" y="631"/>
                  </a:cubicBezTo>
                  <a:cubicBezTo>
                    <a:pt x="2437" y="631"/>
                    <a:pt x="2437" y="631"/>
                    <a:pt x="2438" y="631"/>
                  </a:cubicBezTo>
                  <a:cubicBezTo>
                    <a:pt x="2438" y="631"/>
                    <a:pt x="2438" y="630"/>
                    <a:pt x="2438" y="630"/>
                  </a:cubicBezTo>
                  <a:close/>
                  <a:moveTo>
                    <a:pt x="2435" y="160"/>
                  </a:moveTo>
                  <a:cubicBezTo>
                    <a:pt x="2435" y="161"/>
                    <a:pt x="2436" y="161"/>
                    <a:pt x="2436" y="161"/>
                  </a:cubicBezTo>
                  <a:cubicBezTo>
                    <a:pt x="2437" y="161"/>
                    <a:pt x="2437" y="161"/>
                    <a:pt x="2437" y="161"/>
                  </a:cubicBezTo>
                  <a:cubicBezTo>
                    <a:pt x="2438" y="161"/>
                    <a:pt x="2439" y="160"/>
                    <a:pt x="2440" y="159"/>
                  </a:cubicBezTo>
                  <a:cubicBezTo>
                    <a:pt x="2440" y="159"/>
                    <a:pt x="2440" y="158"/>
                    <a:pt x="2440" y="158"/>
                  </a:cubicBezTo>
                  <a:cubicBezTo>
                    <a:pt x="2440" y="158"/>
                    <a:pt x="2439" y="158"/>
                    <a:pt x="2438" y="158"/>
                  </a:cubicBezTo>
                  <a:cubicBezTo>
                    <a:pt x="2436" y="158"/>
                    <a:pt x="2435" y="158"/>
                    <a:pt x="2435" y="160"/>
                  </a:cubicBezTo>
                  <a:close/>
                  <a:moveTo>
                    <a:pt x="2400" y="199"/>
                  </a:moveTo>
                  <a:cubicBezTo>
                    <a:pt x="2401" y="201"/>
                    <a:pt x="2403" y="202"/>
                    <a:pt x="2405" y="201"/>
                  </a:cubicBezTo>
                  <a:cubicBezTo>
                    <a:pt x="2405" y="201"/>
                    <a:pt x="2405" y="200"/>
                    <a:pt x="2406" y="199"/>
                  </a:cubicBezTo>
                  <a:cubicBezTo>
                    <a:pt x="2405" y="199"/>
                    <a:pt x="2405" y="199"/>
                    <a:pt x="2405" y="199"/>
                  </a:cubicBezTo>
                  <a:cubicBezTo>
                    <a:pt x="2404" y="198"/>
                    <a:pt x="2402" y="198"/>
                    <a:pt x="2401" y="198"/>
                  </a:cubicBezTo>
                  <a:cubicBezTo>
                    <a:pt x="2400" y="197"/>
                    <a:pt x="2400" y="198"/>
                    <a:pt x="2400" y="199"/>
                  </a:cubicBezTo>
                  <a:close/>
                  <a:moveTo>
                    <a:pt x="2397" y="1058"/>
                  </a:moveTo>
                  <a:cubicBezTo>
                    <a:pt x="2397" y="1058"/>
                    <a:pt x="2398" y="1059"/>
                    <a:pt x="2398" y="1058"/>
                  </a:cubicBezTo>
                  <a:cubicBezTo>
                    <a:pt x="2398" y="1058"/>
                    <a:pt x="2398" y="1058"/>
                    <a:pt x="2398" y="1057"/>
                  </a:cubicBezTo>
                  <a:cubicBezTo>
                    <a:pt x="2397" y="1058"/>
                    <a:pt x="2397" y="1058"/>
                    <a:pt x="2397" y="1058"/>
                  </a:cubicBezTo>
                  <a:close/>
                  <a:moveTo>
                    <a:pt x="2165" y="149"/>
                  </a:moveTo>
                  <a:cubicBezTo>
                    <a:pt x="2166" y="150"/>
                    <a:pt x="2166" y="150"/>
                    <a:pt x="2166" y="150"/>
                  </a:cubicBezTo>
                  <a:cubicBezTo>
                    <a:pt x="2166" y="150"/>
                    <a:pt x="2166" y="150"/>
                    <a:pt x="2166" y="150"/>
                  </a:cubicBezTo>
                  <a:cubicBezTo>
                    <a:pt x="2166" y="150"/>
                    <a:pt x="2166" y="150"/>
                    <a:pt x="2166" y="150"/>
                  </a:cubicBezTo>
                  <a:lnTo>
                    <a:pt x="2165" y="149"/>
                  </a:lnTo>
                  <a:close/>
                  <a:moveTo>
                    <a:pt x="1508" y="489"/>
                  </a:moveTo>
                  <a:cubicBezTo>
                    <a:pt x="1507" y="489"/>
                    <a:pt x="1507" y="489"/>
                    <a:pt x="1507" y="489"/>
                  </a:cubicBezTo>
                  <a:cubicBezTo>
                    <a:pt x="1507" y="489"/>
                    <a:pt x="1507" y="489"/>
                    <a:pt x="1507" y="489"/>
                  </a:cubicBezTo>
                  <a:lnTo>
                    <a:pt x="1508" y="489"/>
                  </a:lnTo>
                  <a:close/>
                  <a:moveTo>
                    <a:pt x="1537" y="554"/>
                  </a:moveTo>
                  <a:cubicBezTo>
                    <a:pt x="1536" y="553"/>
                    <a:pt x="1536" y="552"/>
                    <a:pt x="1535" y="552"/>
                  </a:cubicBezTo>
                  <a:cubicBezTo>
                    <a:pt x="1535" y="551"/>
                    <a:pt x="1534" y="552"/>
                    <a:pt x="1533" y="553"/>
                  </a:cubicBezTo>
                  <a:cubicBezTo>
                    <a:pt x="1532" y="554"/>
                    <a:pt x="1532" y="555"/>
                    <a:pt x="1531" y="556"/>
                  </a:cubicBezTo>
                  <a:cubicBezTo>
                    <a:pt x="1528" y="557"/>
                    <a:pt x="1528" y="559"/>
                    <a:pt x="1528" y="562"/>
                  </a:cubicBezTo>
                  <a:cubicBezTo>
                    <a:pt x="1528" y="562"/>
                    <a:pt x="1528" y="562"/>
                    <a:pt x="1528" y="562"/>
                  </a:cubicBezTo>
                  <a:cubicBezTo>
                    <a:pt x="1528" y="562"/>
                    <a:pt x="1528" y="562"/>
                    <a:pt x="1528" y="563"/>
                  </a:cubicBezTo>
                  <a:cubicBezTo>
                    <a:pt x="1528" y="562"/>
                    <a:pt x="1528" y="562"/>
                    <a:pt x="1528" y="562"/>
                  </a:cubicBezTo>
                  <a:cubicBezTo>
                    <a:pt x="1528" y="562"/>
                    <a:pt x="1528" y="562"/>
                    <a:pt x="1528" y="562"/>
                  </a:cubicBezTo>
                  <a:cubicBezTo>
                    <a:pt x="1530" y="562"/>
                    <a:pt x="1532" y="562"/>
                    <a:pt x="1533" y="561"/>
                  </a:cubicBezTo>
                  <a:cubicBezTo>
                    <a:pt x="1535" y="561"/>
                    <a:pt x="1536" y="560"/>
                    <a:pt x="1537" y="558"/>
                  </a:cubicBezTo>
                  <a:cubicBezTo>
                    <a:pt x="1537" y="557"/>
                    <a:pt x="1537" y="555"/>
                    <a:pt x="1537" y="554"/>
                  </a:cubicBezTo>
                  <a:close/>
                  <a:moveTo>
                    <a:pt x="1545" y="563"/>
                  </a:moveTo>
                  <a:cubicBezTo>
                    <a:pt x="1545" y="562"/>
                    <a:pt x="1545" y="562"/>
                    <a:pt x="1545" y="562"/>
                  </a:cubicBezTo>
                  <a:cubicBezTo>
                    <a:pt x="1544" y="562"/>
                    <a:pt x="1544" y="563"/>
                    <a:pt x="1544" y="564"/>
                  </a:cubicBezTo>
                  <a:cubicBezTo>
                    <a:pt x="1544" y="564"/>
                    <a:pt x="1544" y="564"/>
                    <a:pt x="1543" y="564"/>
                  </a:cubicBezTo>
                  <a:cubicBezTo>
                    <a:pt x="1543" y="565"/>
                    <a:pt x="1543" y="565"/>
                    <a:pt x="1543" y="566"/>
                  </a:cubicBezTo>
                  <a:cubicBezTo>
                    <a:pt x="1543" y="566"/>
                    <a:pt x="1543" y="565"/>
                    <a:pt x="1543" y="565"/>
                  </a:cubicBezTo>
                  <a:cubicBezTo>
                    <a:pt x="1543" y="565"/>
                    <a:pt x="1543" y="564"/>
                    <a:pt x="1544" y="564"/>
                  </a:cubicBezTo>
                  <a:cubicBezTo>
                    <a:pt x="1544" y="564"/>
                    <a:pt x="1544" y="564"/>
                    <a:pt x="1544" y="564"/>
                  </a:cubicBezTo>
                  <a:cubicBezTo>
                    <a:pt x="1544" y="563"/>
                    <a:pt x="1545" y="563"/>
                    <a:pt x="1545" y="563"/>
                  </a:cubicBezTo>
                  <a:close/>
                  <a:moveTo>
                    <a:pt x="1563" y="548"/>
                  </a:moveTo>
                  <a:cubicBezTo>
                    <a:pt x="1563" y="548"/>
                    <a:pt x="1564" y="548"/>
                    <a:pt x="1565" y="548"/>
                  </a:cubicBezTo>
                  <a:cubicBezTo>
                    <a:pt x="1565" y="548"/>
                    <a:pt x="1565" y="548"/>
                    <a:pt x="1565" y="547"/>
                  </a:cubicBezTo>
                  <a:cubicBezTo>
                    <a:pt x="1564" y="547"/>
                    <a:pt x="1564" y="547"/>
                    <a:pt x="1563" y="547"/>
                  </a:cubicBezTo>
                  <a:cubicBezTo>
                    <a:pt x="1563" y="547"/>
                    <a:pt x="1562" y="547"/>
                    <a:pt x="1562" y="547"/>
                  </a:cubicBezTo>
                  <a:cubicBezTo>
                    <a:pt x="1562" y="548"/>
                    <a:pt x="1562" y="548"/>
                    <a:pt x="1563" y="548"/>
                  </a:cubicBezTo>
                  <a:close/>
                  <a:moveTo>
                    <a:pt x="1580" y="378"/>
                  </a:moveTo>
                  <a:cubicBezTo>
                    <a:pt x="1580" y="378"/>
                    <a:pt x="1579" y="376"/>
                    <a:pt x="1578" y="376"/>
                  </a:cubicBezTo>
                  <a:cubicBezTo>
                    <a:pt x="1577" y="376"/>
                    <a:pt x="1576" y="377"/>
                    <a:pt x="1576" y="377"/>
                  </a:cubicBezTo>
                  <a:cubicBezTo>
                    <a:pt x="1576" y="377"/>
                    <a:pt x="1576" y="378"/>
                    <a:pt x="1577" y="379"/>
                  </a:cubicBezTo>
                  <a:cubicBezTo>
                    <a:pt x="1577" y="379"/>
                    <a:pt x="1578" y="379"/>
                    <a:pt x="1578" y="379"/>
                  </a:cubicBezTo>
                  <a:cubicBezTo>
                    <a:pt x="1579" y="379"/>
                    <a:pt x="1579" y="379"/>
                    <a:pt x="1580" y="378"/>
                  </a:cubicBezTo>
                  <a:close/>
                  <a:moveTo>
                    <a:pt x="1591" y="371"/>
                  </a:moveTo>
                  <a:cubicBezTo>
                    <a:pt x="1590" y="371"/>
                    <a:pt x="1590" y="372"/>
                    <a:pt x="1589" y="372"/>
                  </a:cubicBezTo>
                  <a:cubicBezTo>
                    <a:pt x="1590" y="373"/>
                    <a:pt x="1590" y="373"/>
                    <a:pt x="1590" y="373"/>
                  </a:cubicBezTo>
                  <a:cubicBezTo>
                    <a:pt x="1591" y="373"/>
                    <a:pt x="1591" y="372"/>
                    <a:pt x="1591" y="371"/>
                  </a:cubicBezTo>
                  <a:close/>
                  <a:moveTo>
                    <a:pt x="1607" y="365"/>
                  </a:moveTo>
                  <a:cubicBezTo>
                    <a:pt x="1607" y="366"/>
                    <a:pt x="1607" y="366"/>
                    <a:pt x="1607" y="366"/>
                  </a:cubicBezTo>
                  <a:cubicBezTo>
                    <a:pt x="1607" y="366"/>
                    <a:pt x="1607" y="366"/>
                    <a:pt x="1606" y="366"/>
                  </a:cubicBezTo>
                  <a:cubicBezTo>
                    <a:pt x="1606" y="366"/>
                    <a:pt x="1606" y="367"/>
                    <a:pt x="1606" y="367"/>
                  </a:cubicBezTo>
                  <a:cubicBezTo>
                    <a:pt x="1606" y="368"/>
                    <a:pt x="1605" y="370"/>
                    <a:pt x="1605" y="371"/>
                  </a:cubicBezTo>
                  <a:cubicBezTo>
                    <a:pt x="1605" y="371"/>
                    <a:pt x="1606" y="372"/>
                    <a:pt x="1606" y="372"/>
                  </a:cubicBezTo>
                  <a:cubicBezTo>
                    <a:pt x="1606" y="372"/>
                    <a:pt x="1606" y="371"/>
                    <a:pt x="1606" y="371"/>
                  </a:cubicBezTo>
                  <a:cubicBezTo>
                    <a:pt x="1606" y="370"/>
                    <a:pt x="1606" y="368"/>
                    <a:pt x="1606" y="367"/>
                  </a:cubicBezTo>
                  <a:cubicBezTo>
                    <a:pt x="1606" y="367"/>
                    <a:pt x="1606" y="367"/>
                    <a:pt x="1607" y="366"/>
                  </a:cubicBezTo>
                  <a:cubicBezTo>
                    <a:pt x="1607" y="366"/>
                    <a:pt x="1607" y="366"/>
                    <a:pt x="1607" y="366"/>
                  </a:cubicBezTo>
                  <a:cubicBezTo>
                    <a:pt x="1608" y="366"/>
                    <a:pt x="1608" y="366"/>
                    <a:pt x="1607" y="365"/>
                  </a:cubicBezTo>
                  <a:close/>
                  <a:moveTo>
                    <a:pt x="1627" y="513"/>
                  </a:moveTo>
                  <a:cubicBezTo>
                    <a:pt x="1626" y="512"/>
                    <a:pt x="1626" y="512"/>
                    <a:pt x="1626" y="512"/>
                  </a:cubicBezTo>
                  <a:cubicBezTo>
                    <a:pt x="1626" y="513"/>
                    <a:pt x="1626" y="513"/>
                    <a:pt x="1626" y="513"/>
                  </a:cubicBezTo>
                  <a:lnTo>
                    <a:pt x="1627" y="513"/>
                  </a:lnTo>
                  <a:close/>
                  <a:moveTo>
                    <a:pt x="1628" y="396"/>
                  </a:moveTo>
                  <a:cubicBezTo>
                    <a:pt x="1628" y="396"/>
                    <a:pt x="1629" y="396"/>
                    <a:pt x="1629" y="396"/>
                  </a:cubicBezTo>
                  <a:cubicBezTo>
                    <a:pt x="1629" y="395"/>
                    <a:pt x="1630" y="395"/>
                    <a:pt x="1630" y="394"/>
                  </a:cubicBezTo>
                  <a:cubicBezTo>
                    <a:pt x="1630" y="393"/>
                    <a:pt x="1630" y="392"/>
                    <a:pt x="1629" y="391"/>
                  </a:cubicBezTo>
                  <a:cubicBezTo>
                    <a:pt x="1630" y="390"/>
                    <a:pt x="1630" y="390"/>
                    <a:pt x="1630" y="390"/>
                  </a:cubicBezTo>
                  <a:cubicBezTo>
                    <a:pt x="1629" y="391"/>
                    <a:pt x="1629" y="391"/>
                    <a:pt x="1629" y="391"/>
                  </a:cubicBezTo>
                  <a:cubicBezTo>
                    <a:pt x="1629" y="391"/>
                    <a:pt x="1629" y="391"/>
                    <a:pt x="1629" y="391"/>
                  </a:cubicBezTo>
                  <a:cubicBezTo>
                    <a:pt x="1629" y="392"/>
                    <a:pt x="1628" y="393"/>
                    <a:pt x="1627" y="394"/>
                  </a:cubicBezTo>
                  <a:cubicBezTo>
                    <a:pt x="1627" y="394"/>
                    <a:pt x="1628" y="395"/>
                    <a:pt x="1628" y="396"/>
                  </a:cubicBezTo>
                  <a:close/>
                  <a:moveTo>
                    <a:pt x="1633" y="496"/>
                  </a:moveTo>
                  <a:cubicBezTo>
                    <a:pt x="1632" y="496"/>
                    <a:pt x="1632" y="496"/>
                    <a:pt x="1632" y="496"/>
                  </a:cubicBezTo>
                  <a:cubicBezTo>
                    <a:pt x="1632" y="495"/>
                    <a:pt x="1631" y="495"/>
                    <a:pt x="1631" y="495"/>
                  </a:cubicBezTo>
                  <a:cubicBezTo>
                    <a:pt x="1630" y="495"/>
                    <a:pt x="1630" y="494"/>
                    <a:pt x="1629" y="494"/>
                  </a:cubicBezTo>
                  <a:cubicBezTo>
                    <a:pt x="1629" y="494"/>
                    <a:pt x="1628" y="494"/>
                    <a:pt x="1628" y="494"/>
                  </a:cubicBezTo>
                  <a:cubicBezTo>
                    <a:pt x="1629" y="496"/>
                    <a:pt x="1630" y="496"/>
                    <a:pt x="1631" y="496"/>
                  </a:cubicBezTo>
                  <a:cubicBezTo>
                    <a:pt x="1631" y="496"/>
                    <a:pt x="1631" y="496"/>
                    <a:pt x="1631" y="496"/>
                  </a:cubicBezTo>
                  <a:cubicBezTo>
                    <a:pt x="1632" y="497"/>
                    <a:pt x="1632" y="496"/>
                    <a:pt x="1633" y="496"/>
                  </a:cubicBezTo>
                  <a:close/>
                  <a:moveTo>
                    <a:pt x="1637" y="471"/>
                  </a:moveTo>
                  <a:cubicBezTo>
                    <a:pt x="1636" y="470"/>
                    <a:pt x="1636" y="469"/>
                    <a:pt x="1634" y="469"/>
                  </a:cubicBezTo>
                  <a:cubicBezTo>
                    <a:pt x="1634" y="470"/>
                    <a:pt x="1633" y="471"/>
                    <a:pt x="1633" y="471"/>
                  </a:cubicBezTo>
                  <a:cubicBezTo>
                    <a:pt x="1634" y="472"/>
                    <a:pt x="1634" y="472"/>
                    <a:pt x="1635" y="473"/>
                  </a:cubicBezTo>
                  <a:cubicBezTo>
                    <a:pt x="1636" y="473"/>
                    <a:pt x="1637" y="472"/>
                    <a:pt x="1637" y="472"/>
                  </a:cubicBezTo>
                  <a:cubicBezTo>
                    <a:pt x="1637" y="472"/>
                    <a:pt x="1637" y="471"/>
                    <a:pt x="1637" y="471"/>
                  </a:cubicBezTo>
                  <a:close/>
                  <a:moveTo>
                    <a:pt x="1647" y="505"/>
                  </a:moveTo>
                  <a:cubicBezTo>
                    <a:pt x="1648" y="505"/>
                    <a:pt x="1648" y="505"/>
                    <a:pt x="1648" y="505"/>
                  </a:cubicBezTo>
                  <a:cubicBezTo>
                    <a:pt x="1648" y="504"/>
                    <a:pt x="1648" y="504"/>
                    <a:pt x="1648" y="504"/>
                  </a:cubicBezTo>
                  <a:lnTo>
                    <a:pt x="1647" y="505"/>
                  </a:lnTo>
                  <a:close/>
                  <a:moveTo>
                    <a:pt x="1652" y="512"/>
                  </a:moveTo>
                  <a:cubicBezTo>
                    <a:pt x="1652" y="512"/>
                    <a:pt x="1652" y="511"/>
                    <a:pt x="1652" y="511"/>
                  </a:cubicBezTo>
                  <a:cubicBezTo>
                    <a:pt x="1651" y="511"/>
                    <a:pt x="1651" y="511"/>
                    <a:pt x="1651" y="511"/>
                  </a:cubicBezTo>
                  <a:cubicBezTo>
                    <a:pt x="1649" y="512"/>
                    <a:pt x="1648" y="514"/>
                    <a:pt x="1646" y="515"/>
                  </a:cubicBezTo>
                  <a:cubicBezTo>
                    <a:pt x="1645" y="516"/>
                    <a:pt x="1646" y="518"/>
                    <a:pt x="1647" y="519"/>
                  </a:cubicBezTo>
                  <a:cubicBezTo>
                    <a:pt x="1648" y="519"/>
                    <a:pt x="1649" y="520"/>
                    <a:pt x="1650" y="520"/>
                  </a:cubicBezTo>
                  <a:cubicBezTo>
                    <a:pt x="1652" y="519"/>
                    <a:pt x="1651" y="518"/>
                    <a:pt x="1651" y="517"/>
                  </a:cubicBezTo>
                  <a:cubicBezTo>
                    <a:pt x="1650" y="516"/>
                    <a:pt x="1651" y="515"/>
                    <a:pt x="1651" y="514"/>
                  </a:cubicBezTo>
                  <a:cubicBezTo>
                    <a:pt x="1652" y="513"/>
                    <a:pt x="1652" y="512"/>
                    <a:pt x="1652" y="512"/>
                  </a:cubicBezTo>
                  <a:close/>
                  <a:moveTo>
                    <a:pt x="1657" y="489"/>
                  </a:moveTo>
                  <a:cubicBezTo>
                    <a:pt x="1657" y="489"/>
                    <a:pt x="1657" y="488"/>
                    <a:pt x="1657" y="488"/>
                  </a:cubicBezTo>
                  <a:cubicBezTo>
                    <a:pt x="1657" y="487"/>
                    <a:pt x="1657" y="487"/>
                    <a:pt x="1657" y="487"/>
                  </a:cubicBezTo>
                  <a:cubicBezTo>
                    <a:pt x="1656" y="487"/>
                    <a:pt x="1655" y="486"/>
                    <a:pt x="1655" y="486"/>
                  </a:cubicBezTo>
                  <a:cubicBezTo>
                    <a:pt x="1655" y="486"/>
                    <a:pt x="1655" y="487"/>
                    <a:pt x="1654" y="487"/>
                  </a:cubicBezTo>
                  <a:cubicBezTo>
                    <a:pt x="1655" y="487"/>
                    <a:pt x="1656" y="488"/>
                    <a:pt x="1657" y="489"/>
                  </a:cubicBezTo>
                  <a:close/>
                  <a:moveTo>
                    <a:pt x="1658" y="501"/>
                  </a:moveTo>
                  <a:cubicBezTo>
                    <a:pt x="1658" y="501"/>
                    <a:pt x="1658" y="500"/>
                    <a:pt x="1658" y="500"/>
                  </a:cubicBezTo>
                  <a:cubicBezTo>
                    <a:pt x="1657" y="500"/>
                    <a:pt x="1657" y="501"/>
                    <a:pt x="1657" y="501"/>
                  </a:cubicBezTo>
                  <a:cubicBezTo>
                    <a:pt x="1657" y="501"/>
                    <a:pt x="1657" y="502"/>
                    <a:pt x="1657" y="502"/>
                  </a:cubicBezTo>
                  <a:cubicBezTo>
                    <a:pt x="1657" y="502"/>
                    <a:pt x="1658" y="501"/>
                    <a:pt x="1658" y="501"/>
                  </a:cubicBezTo>
                  <a:close/>
                  <a:moveTo>
                    <a:pt x="1647" y="555"/>
                  </a:moveTo>
                  <a:cubicBezTo>
                    <a:pt x="1647" y="555"/>
                    <a:pt x="1646" y="554"/>
                    <a:pt x="1646" y="555"/>
                  </a:cubicBezTo>
                  <a:cubicBezTo>
                    <a:pt x="1645" y="555"/>
                    <a:pt x="1645" y="557"/>
                    <a:pt x="1646" y="558"/>
                  </a:cubicBezTo>
                  <a:cubicBezTo>
                    <a:pt x="1646" y="559"/>
                    <a:pt x="1646" y="559"/>
                    <a:pt x="1647" y="559"/>
                  </a:cubicBezTo>
                  <a:cubicBezTo>
                    <a:pt x="1648" y="559"/>
                    <a:pt x="1648" y="558"/>
                    <a:pt x="1648" y="558"/>
                  </a:cubicBezTo>
                  <a:cubicBezTo>
                    <a:pt x="1649" y="557"/>
                    <a:pt x="1648" y="555"/>
                    <a:pt x="1647" y="555"/>
                  </a:cubicBezTo>
                  <a:close/>
                  <a:moveTo>
                    <a:pt x="1652" y="567"/>
                  </a:moveTo>
                  <a:cubicBezTo>
                    <a:pt x="1652" y="567"/>
                    <a:pt x="1652" y="567"/>
                    <a:pt x="1652" y="567"/>
                  </a:cubicBezTo>
                  <a:cubicBezTo>
                    <a:pt x="1651" y="566"/>
                    <a:pt x="1651" y="566"/>
                    <a:pt x="1651" y="566"/>
                  </a:cubicBezTo>
                  <a:cubicBezTo>
                    <a:pt x="1652" y="567"/>
                    <a:pt x="1652" y="567"/>
                    <a:pt x="1652" y="567"/>
                  </a:cubicBezTo>
                  <a:close/>
                  <a:moveTo>
                    <a:pt x="1425" y="1101"/>
                  </a:moveTo>
                  <a:cubicBezTo>
                    <a:pt x="1425" y="1101"/>
                    <a:pt x="1424" y="1101"/>
                    <a:pt x="1424" y="1100"/>
                  </a:cubicBezTo>
                  <a:cubicBezTo>
                    <a:pt x="1424" y="1100"/>
                    <a:pt x="1424" y="1100"/>
                    <a:pt x="1424" y="1100"/>
                  </a:cubicBezTo>
                  <a:cubicBezTo>
                    <a:pt x="1424" y="1101"/>
                    <a:pt x="1425" y="1101"/>
                    <a:pt x="1425" y="1101"/>
                  </a:cubicBezTo>
                  <a:close/>
                  <a:moveTo>
                    <a:pt x="1427" y="1102"/>
                  </a:moveTo>
                  <a:cubicBezTo>
                    <a:pt x="1426" y="1102"/>
                    <a:pt x="1426" y="1102"/>
                    <a:pt x="1425" y="1101"/>
                  </a:cubicBezTo>
                  <a:cubicBezTo>
                    <a:pt x="1426" y="1102"/>
                    <a:pt x="1426" y="1102"/>
                    <a:pt x="1426" y="1102"/>
                  </a:cubicBezTo>
                  <a:cubicBezTo>
                    <a:pt x="1427" y="1103"/>
                    <a:pt x="1427" y="1103"/>
                    <a:pt x="1427" y="1103"/>
                  </a:cubicBezTo>
                  <a:lnTo>
                    <a:pt x="1427" y="1102"/>
                  </a:lnTo>
                  <a:close/>
                  <a:moveTo>
                    <a:pt x="1434" y="1110"/>
                  </a:moveTo>
                  <a:cubicBezTo>
                    <a:pt x="1434" y="1110"/>
                    <a:pt x="1434" y="1109"/>
                    <a:pt x="1434" y="1109"/>
                  </a:cubicBezTo>
                  <a:cubicBezTo>
                    <a:pt x="1433" y="1109"/>
                    <a:pt x="1432" y="1109"/>
                    <a:pt x="1432" y="1110"/>
                  </a:cubicBezTo>
                  <a:cubicBezTo>
                    <a:pt x="1432" y="1110"/>
                    <a:pt x="1432" y="1110"/>
                    <a:pt x="1432" y="1110"/>
                  </a:cubicBezTo>
                  <a:cubicBezTo>
                    <a:pt x="1433" y="1111"/>
                    <a:pt x="1434" y="1110"/>
                    <a:pt x="1434" y="1110"/>
                  </a:cubicBezTo>
                  <a:close/>
                  <a:moveTo>
                    <a:pt x="1660" y="1475"/>
                  </a:moveTo>
                  <a:cubicBezTo>
                    <a:pt x="1659" y="1475"/>
                    <a:pt x="1659" y="1475"/>
                    <a:pt x="1659" y="1475"/>
                  </a:cubicBezTo>
                  <a:cubicBezTo>
                    <a:pt x="1659" y="1475"/>
                    <a:pt x="1659" y="1475"/>
                    <a:pt x="1659" y="1475"/>
                  </a:cubicBezTo>
                  <a:lnTo>
                    <a:pt x="1660" y="1475"/>
                  </a:lnTo>
                  <a:close/>
                  <a:moveTo>
                    <a:pt x="1690" y="1338"/>
                  </a:moveTo>
                  <a:cubicBezTo>
                    <a:pt x="1690" y="1338"/>
                    <a:pt x="1690" y="1338"/>
                    <a:pt x="1690" y="1337"/>
                  </a:cubicBezTo>
                  <a:cubicBezTo>
                    <a:pt x="1689" y="1337"/>
                    <a:pt x="1689" y="1338"/>
                    <a:pt x="1690" y="1338"/>
                  </a:cubicBezTo>
                  <a:cubicBezTo>
                    <a:pt x="1690" y="1338"/>
                    <a:pt x="1690" y="1338"/>
                    <a:pt x="1690" y="1338"/>
                  </a:cubicBezTo>
                  <a:close/>
                  <a:moveTo>
                    <a:pt x="1700" y="1199"/>
                  </a:moveTo>
                  <a:cubicBezTo>
                    <a:pt x="1700" y="1200"/>
                    <a:pt x="1700" y="1200"/>
                    <a:pt x="1700" y="1200"/>
                  </a:cubicBezTo>
                  <a:cubicBezTo>
                    <a:pt x="1700" y="1199"/>
                    <a:pt x="1700" y="1199"/>
                    <a:pt x="1700" y="1199"/>
                  </a:cubicBezTo>
                  <a:close/>
                  <a:moveTo>
                    <a:pt x="1696" y="1265"/>
                  </a:moveTo>
                  <a:cubicBezTo>
                    <a:pt x="1696" y="1265"/>
                    <a:pt x="1696" y="1265"/>
                    <a:pt x="1696" y="1265"/>
                  </a:cubicBezTo>
                  <a:cubicBezTo>
                    <a:pt x="1695" y="1264"/>
                    <a:pt x="1694" y="1265"/>
                    <a:pt x="1693" y="1266"/>
                  </a:cubicBezTo>
                  <a:cubicBezTo>
                    <a:pt x="1693" y="1267"/>
                    <a:pt x="1694" y="1267"/>
                    <a:pt x="1694" y="1267"/>
                  </a:cubicBezTo>
                  <a:cubicBezTo>
                    <a:pt x="1694" y="1267"/>
                    <a:pt x="1695" y="1267"/>
                    <a:pt x="1696" y="1266"/>
                  </a:cubicBezTo>
                  <a:cubicBezTo>
                    <a:pt x="1696" y="1266"/>
                    <a:pt x="1696" y="1266"/>
                    <a:pt x="1696" y="1265"/>
                  </a:cubicBezTo>
                  <a:close/>
                  <a:moveTo>
                    <a:pt x="1703" y="1285"/>
                  </a:moveTo>
                  <a:cubicBezTo>
                    <a:pt x="1703" y="1285"/>
                    <a:pt x="1703" y="1285"/>
                    <a:pt x="1703" y="1286"/>
                  </a:cubicBezTo>
                  <a:cubicBezTo>
                    <a:pt x="1703" y="1286"/>
                    <a:pt x="1703" y="1286"/>
                    <a:pt x="1703" y="1287"/>
                  </a:cubicBezTo>
                  <a:cubicBezTo>
                    <a:pt x="1703" y="1287"/>
                    <a:pt x="1703" y="1287"/>
                    <a:pt x="1703" y="1287"/>
                  </a:cubicBezTo>
                  <a:cubicBezTo>
                    <a:pt x="1703" y="1286"/>
                    <a:pt x="1703" y="1286"/>
                    <a:pt x="1703" y="1286"/>
                  </a:cubicBezTo>
                  <a:cubicBezTo>
                    <a:pt x="1703" y="1285"/>
                    <a:pt x="1703" y="1285"/>
                    <a:pt x="1703" y="1285"/>
                  </a:cubicBezTo>
                  <a:close/>
                  <a:moveTo>
                    <a:pt x="1715" y="1260"/>
                  </a:moveTo>
                  <a:cubicBezTo>
                    <a:pt x="1715" y="1258"/>
                    <a:pt x="1715" y="1256"/>
                    <a:pt x="1713" y="1255"/>
                  </a:cubicBezTo>
                  <a:cubicBezTo>
                    <a:pt x="1713" y="1255"/>
                    <a:pt x="1713" y="1255"/>
                    <a:pt x="1713" y="1255"/>
                  </a:cubicBezTo>
                  <a:cubicBezTo>
                    <a:pt x="1712" y="1255"/>
                    <a:pt x="1712" y="1255"/>
                    <a:pt x="1712" y="1255"/>
                  </a:cubicBezTo>
                  <a:cubicBezTo>
                    <a:pt x="1712" y="1253"/>
                    <a:pt x="1712" y="1251"/>
                    <a:pt x="1712" y="1250"/>
                  </a:cubicBezTo>
                  <a:cubicBezTo>
                    <a:pt x="1712" y="1248"/>
                    <a:pt x="1711" y="1246"/>
                    <a:pt x="1709" y="1244"/>
                  </a:cubicBezTo>
                  <a:cubicBezTo>
                    <a:pt x="1705" y="1241"/>
                    <a:pt x="1704" y="1238"/>
                    <a:pt x="1705" y="1234"/>
                  </a:cubicBezTo>
                  <a:cubicBezTo>
                    <a:pt x="1704" y="1229"/>
                    <a:pt x="1703" y="1225"/>
                    <a:pt x="1702" y="1220"/>
                  </a:cubicBezTo>
                  <a:cubicBezTo>
                    <a:pt x="1702" y="1220"/>
                    <a:pt x="1701" y="1219"/>
                    <a:pt x="1701" y="1219"/>
                  </a:cubicBezTo>
                  <a:cubicBezTo>
                    <a:pt x="1700" y="1219"/>
                    <a:pt x="1699" y="1220"/>
                    <a:pt x="1699" y="1220"/>
                  </a:cubicBezTo>
                  <a:cubicBezTo>
                    <a:pt x="1699" y="1227"/>
                    <a:pt x="1701" y="1234"/>
                    <a:pt x="1702" y="1240"/>
                  </a:cubicBezTo>
                  <a:cubicBezTo>
                    <a:pt x="1702" y="1242"/>
                    <a:pt x="1703" y="1244"/>
                    <a:pt x="1705" y="1245"/>
                  </a:cubicBezTo>
                  <a:cubicBezTo>
                    <a:pt x="1706" y="1247"/>
                    <a:pt x="1708" y="1248"/>
                    <a:pt x="1709" y="1250"/>
                  </a:cubicBezTo>
                  <a:cubicBezTo>
                    <a:pt x="1711" y="1251"/>
                    <a:pt x="1711" y="1254"/>
                    <a:pt x="1712" y="1255"/>
                  </a:cubicBezTo>
                  <a:cubicBezTo>
                    <a:pt x="1712" y="1255"/>
                    <a:pt x="1712" y="1255"/>
                    <a:pt x="1712" y="1256"/>
                  </a:cubicBezTo>
                  <a:cubicBezTo>
                    <a:pt x="1713" y="1256"/>
                    <a:pt x="1713" y="1256"/>
                    <a:pt x="1713" y="1256"/>
                  </a:cubicBezTo>
                  <a:cubicBezTo>
                    <a:pt x="1712" y="1257"/>
                    <a:pt x="1712" y="1259"/>
                    <a:pt x="1714" y="1260"/>
                  </a:cubicBezTo>
                  <a:cubicBezTo>
                    <a:pt x="1714" y="1261"/>
                    <a:pt x="1714" y="1261"/>
                    <a:pt x="1715" y="1261"/>
                  </a:cubicBezTo>
                  <a:cubicBezTo>
                    <a:pt x="1715" y="1261"/>
                    <a:pt x="1715" y="1260"/>
                    <a:pt x="1715" y="1260"/>
                  </a:cubicBezTo>
                  <a:close/>
                  <a:moveTo>
                    <a:pt x="1718" y="1165"/>
                  </a:moveTo>
                  <a:cubicBezTo>
                    <a:pt x="1717" y="1165"/>
                    <a:pt x="1717" y="1165"/>
                    <a:pt x="1717" y="1165"/>
                  </a:cubicBezTo>
                  <a:cubicBezTo>
                    <a:pt x="1717" y="1166"/>
                    <a:pt x="1717" y="1166"/>
                    <a:pt x="1717" y="1166"/>
                  </a:cubicBezTo>
                  <a:cubicBezTo>
                    <a:pt x="1717" y="1165"/>
                    <a:pt x="1717" y="1165"/>
                    <a:pt x="1717" y="1165"/>
                  </a:cubicBezTo>
                  <a:lnTo>
                    <a:pt x="1718" y="1165"/>
                  </a:lnTo>
                  <a:close/>
                  <a:moveTo>
                    <a:pt x="1775" y="1068"/>
                  </a:moveTo>
                  <a:cubicBezTo>
                    <a:pt x="1775" y="1068"/>
                    <a:pt x="1775" y="1069"/>
                    <a:pt x="1776" y="1069"/>
                  </a:cubicBezTo>
                  <a:cubicBezTo>
                    <a:pt x="1777" y="1069"/>
                    <a:pt x="1777" y="1069"/>
                    <a:pt x="1777" y="1068"/>
                  </a:cubicBezTo>
                  <a:cubicBezTo>
                    <a:pt x="1777" y="1067"/>
                    <a:pt x="1776" y="1067"/>
                    <a:pt x="1775" y="1067"/>
                  </a:cubicBezTo>
                  <a:cubicBezTo>
                    <a:pt x="1775" y="1067"/>
                    <a:pt x="1775" y="1067"/>
                    <a:pt x="1775" y="1068"/>
                  </a:cubicBezTo>
                  <a:close/>
                  <a:moveTo>
                    <a:pt x="1730" y="908"/>
                  </a:moveTo>
                  <a:cubicBezTo>
                    <a:pt x="1731" y="909"/>
                    <a:pt x="1731" y="909"/>
                    <a:pt x="1731" y="909"/>
                  </a:cubicBezTo>
                  <a:cubicBezTo>
                    <a:pt x="1731" y="909"/>
                    <a:pt x="1732" y="908"/>
                    <a:pt x="1732" y="908"/>
                  </a:cubicBezTo>
                  <a:cubicBezTo>
                    <a:pt x="1732" y="908"/>
                    <a:pt x="1731" y="908"/>
                    <a:pt x="1731" y="908"/>
                  </a:cubicBezTo>
                  <a:cubicBezTo>
                    <a:pt x="1731" y="908"/>
                    <a:pt x="1730" y="908"/>
                    <a:pt x="1730" y="908"/>
                  </a:cubicBezTo>
                  <a:close/>
                  <a:moveTo>
                    <a:pt x="1726" y="902"/>
                  </a:moveTo>
                  <a:cubicBezTo>
                    <a:pt x="1726" y="902"/>
                    <a:pt x="1726" y="902"/>
                    <a:pt x="1726" y="902"/>
                  </a:cubicBezTo>
                  <a:cubicBezTo>
                    <a:pt x="1727" y="903"/>
                    <a:pt x="1727" y="903"/>
                    <a:pt x="1727" y="903"/>
                  </a:cubicBezTo>
                  <a:cubicBezTo>
                    <a:pt x="1727" y="902"/>
                    <a:pt x="1727" y="902"/>
                    <a:pt x="1726" y="902"/>
                  </a:cubicBezTo>
                  <a:cubicBezTo>
                    <a:pt x="1726" y="902"/>
                    <a:pt x="1726" y="902"/>
                    <a:pt x="1726" y="902"/>
                  </a:cubicBezTo>
                  <a:close/>
                  <a:moveTo>
                    <a:pt x="1745" y="1275"/>
                  </a:moveTo>
                  <a:cubicBezTo>
                    <a:pt x="1745" y="1275"/>
                    <a:pt x="1745" y="1276"/>
                    <a:pt x="1745" y="1276"/>
                  </a:cubicBezTo>
                  <a:cubicBezTo>
                    <a:pt x="1745" y="1278"/>
                    <a:pt x="1745" y="1281"/>
                    <a:pt x="1745" y="1283"/>
                  </a:cubicBezTo>
                  <a:cubicBezTo>
                    <a:pt x="1746" y="1287"/>
                    <a:pt x="1747" y="1291"/>
                    <a:pt x="1745" y="1295"/>
                  </a:cubicBezTo>
                  <a:cubicBezTo>
                    <a:pt x="1744" y="1296"/>
                    <a:pt x="1744" y="1298"/>
                    <a:pt x="1745" y="1299"/>
                  </a:cubicBezTo>
                  <a:cubicBezTo>
                    <a:pt x="1745" y="1304"/>
                    <a:pt x="1747" y="1308"/>
                    <a:pt x="1749" y="1312"/>
                  </a:cubicBezTo>
                  <a:cubicBezTo>
                    <a:pt x="1750" y="1312"/>
                    <a:pt x="1750" y="1313"/>
                    <a:pt x="1751" y="1313"/>
                  </a:cubicBezTo>
                  <a:cubicBezTo>
                    <a:pt x="1751" y="1312"/>
                    <a:pt x="1751" y="1311"/>
                    <a:pt x="1751" y="1311"/>
                  </a:cubicBezTo>
                  <a:cubicBezTo>
                    <a:pt x="1751" y="1309"/>
                    <a:pt x="1750" y="1307"/>
                    <a:pt x="1750" y="1304"/>
                  </a:cubicBezTo>
                  <a:cubicBezTo>
                    <a:pt x="1749" y="1301"/>
                    <a:pt x="1749" y="1298"/>
                    <a:pt x="1750" y="1296"/>
                  </a:cubicBezTo>
                  <a:cubicBezTo>
                    <a:pt x="1751" y="1293"/>
                    <a:pt x="1751" y="1290"/>
                    <a:pt x="1750" y="1287"/>
                  </a:cubicBezTo>
                  <a:cubicBezTo>
                    <a:pt x="1749" y="1285"/>
                    <a:pt x="1749" y="1283"/>
                    <a:pt x="1748" y="1281"/>
                  </a:cubicBezTo>
                  <a:cubicBezTo>
                    <a:pt x="1748" y="1279"/>
                    <a:pt x="1748" y="1278"/>
                    <a:pt x="1747" y="1276"/>
                  </a:cubicBezTo>
                  <a:cubicBezTo>
                    <a:pt x="1747" y="1276"/>
                    <a:pt x="1746" y="1275"/>
                    <a:pt x="1745" y="1275"/>
                  </a:cubicBezTo>
                  <a:close/>
                  <a:moveTo>
                    <a:pt x="1737" y="1169"/>
                  </a:moveTo>
                  <a:cubicBezTo>
                    <a:pt x="1738" y="1169"/>
                    <a:pt x="1738" y="1169"/>
                    <a:pt x="1738" y="1169"/>
                  </a:cubicBezTo>
                  <a:cubicBezTo>
                    <a:pt x="1737" y="1168"/>
                    <a:pt x="1737" y="1168"/>
                    <a:pt x="1737" y="1168"/>
                  </a:cubicBezTo>
                  <a:lnTo>
                    <a:pt x="1737" y="1169"/>
                  </a:lnTo>
                  <a:close/>
                  <a:moveTo>
                    <a:pt x="1729" y="1182"/>
                  </a:moveTo>
                  <a:cubicBezTo>
                    <a:pt x="1728" y="1182"/>
                    <a:pt x="1727" y="1183"/>
                    <a:pt x="1727" y="1184"/>
                  </a:cubicBezTo>
                  <a:cubicBezTo>
                    <a:pt x="1726" y="1185"/>
                    <a:pt x="1726" y="1186"/>
                    <a:pt x="1726" y="1187"/>
                  </a:cubicBezTo>
                  <a:cubicBezTo>
                    <a:pt x="1726" y="1192"/>
                    <a:pt x="1726" y="1196"/>
                    <a:pt x="1725" y="1200"/>
                  </a:cubicBezTo>
                  <a:cubicBezTo>
                    <a:pt x="1724" y="1201"/>
                    <a:pt x="1724" y="1202"/>
                    <a:pt x="1725" y="1202"/>
                  </a:cubicBezTo>
                  <a:cubicBezTo>
                    <a:pt x="1725" y="1203"/>
                    <a:pt x="1726" y="1204"/>
                    <a:pt x="1726" y="1204"/>
                  </a:cubicBezTo>
                  <a:cubicBezTo>
                    <a:pt x="1727" y="1204"/>
                    <a:pt x="1729" y="1204"/>
                    <a:pt x="1730" y="1204"/>
                  </a:cubicBezTo>
                  <a:cubicBezTo>
                    <a:pt x="1731" y="1204"/>
                    <a:pt x="1732" y="1204"/>
                    <a:pt x="1733" y="1204"/>
                  </a:cubicBezTo>
                  <a:cubicBezTo>
                    <a:pt x="1733" y="1204"/>
                    <a:pt x="1734" y="1204"/>
                    <a:pt x="1735" y="1204"/>
                  </a:cubicBezTo>
                  <a:cubicBezTo>
                    <a:pt x="1736" y="1204"/>
                    <a:pt x="1737" y="1203"/>
                    <a:pt x="1738" y="1203"/>
                  </a:cubicBezTo>
                  <a:cubicBezTo>
                    <a:pt x="1738" y="1202"/>
                    <a:pt x="1738" y="1201"/>
                    <a:pt x="1738" y="1201"/>
                  </a:cubicBezTo>
                  <a:cubicBezTo>
                    <a:pt x="1738" y="1199"/>
                    <a:pt x="1739" y="1198"/>
                    <a:pt x="1740" y="1197"/>
                  </a:cubicBezTo>
                  <a:cubicBezTo>
                    <a:pt x="1743" y="1193"/>
                    <a:pt x="1745" y="1190"/>
                    <a:pt x="1747" y="1186"/>
                  </a:cubicBezTo>
                  <a:cubicBezTo>
                    <a:pt x="1747" y="1185"/>
                    <a:pt x="1747" y="1184"/>
                    <a:pt x="1747" y="1184"/>
                  </a:cubicBezTo>
                  <a:cubicBezTo>
                    <a:pt x="1745" y="1182"/>
                    <a:pt x="1743" y="1180"/>
                    <a:pt x="1740" y="1180"/>
                  </a:cubicBezTo>
                  <a:cubicBezTo>
                    <a:pt x="1736" y="1180"/>
                    <a:pt x="1733" y="1181"/>
                    <a:pt x="1729" y="1182"/>
                  </a:cubicBezTo>
                  <a:close/>
                  <a:moveTo>
                    <a:pt x="1732" y="550"/>
                  </a:moveTo>
                  <a:cubicBezTo>
                    <a:pt x="1732" y="551"/>
                    <a:pt x="1732" y="551"/>
                    <a:pt x="1733" y="551"/>
                  </a:cubicBezTo>
                  <a:cubicBezTo>
                    <a:pt x="1733" y="551"/>
                    <a:pt x="1733" y="551"/>
                    <a:pt x="1733" y="551"/>
                  </a:cubicBezTo>
                  <a:cubicBezTo>
                    <a:pt x="1733" y="551"/>
                    <a:pt x="1733" y="551"/>
                    <a:pt x="1733" y="551"/>
                  </a:cubicBezTo>
                  <a:cubicBezTo>
                    <a:pt x="1733" y="552"/>
                    <a:pt x="1733" y="553"/>
                    <a:pt x="1733" y="554"/>
                  </a:cubicBezTo>
                  <a:cubicBezTo>
                    <a:pt x="1733" y="554"/>
                    <a:pt x="1733" y="555"/>
                    <a:pt x="1733" y="555"/>
                  </a:cubicBezTo>
                  <a:cubicBezTo>
                    <a:pt x="1732" y="556"/>
                    <a:pt x="1732" y="557"/>
                    <a:pt x="1733" y="558"/>
                  </a:cubicBezTo>
                  <a:cubicBezTo>
                    <a:pt x="1735" y="559"/>
                    <a:pt x="1736" y="560"/>
                    <a:pt x="1738" y="559"/>
                  </a:cubicBezTo>
                  <a:cubicBezTo>
                    <a:pt x="1739" y="559"/>
                    <a:pt x="1739" y="557"/>
                    <a:pt x="1739" y="557"/>
                  </a:cubicBezTo>
                  <a:cubicBezTo>
                    <a:pt x="1737" y="555"/>
                    <a:pt x="1735" y="553"/>
                    <a:pt x="1733" y="551"/>
                  </a:cubicBezTo>
                  <a:cubicBezTo>
                    <a:pt x="1733" y="551"/>
                    <a:pt x="1733" y="551"/>
                    <a:pt x="1733" y="551"/>
                  </a:cubicBezTo>
                  <a:cubicBezTo>
                    <a:pt x="1733" y="551"/>
                    <a:pt x="1733" y="551"/>
                    <a:pt x="1733" y="551"/>
                  </a:cubicBezTo>
                  <a:cubicBezTo>
                    <a:pt x="1733" y="550"/>
                    <a:pt x="1732" y="550"/>
                    <a:pt x="1732" y="550"/>
                  </a:cubicBezTo>
                  <a:cubicBezTo>
                    <a:pt x="1732" y="550"/>
                    <a:pt x="1731" y="550"/>
                    <a:pt x="1732" y="550"/>
                  </a:cubicBezTo>
                  <a:close/>
                  <a:moveTo>
                    <a:pt x="1725" y="531"/>
                  </a:moveTo>
                  <a:cubicBezTo>
                    <a:pt x="1725" y="531"/>
                    <a:pt x="1726" y="532"/>
                    <a:pt x="1726" y="532"/>
                  </a:cubicBezTo>
                  <a:cubicBezTo>
                    <a:pt x="1727" y="532"/>
                    <a:pt x="1727" y="531"/>
                    <a:pt x="1726" y="530"/>
                  </a:cubicBezTo>
                  <a:cubicBezTo>
                    <a:pt x="1726" y="530"/>
                    <a:pt x="1726" y="530"/>
                    <a:pt x="1726" y="530"/>
                  </a:cubicBezTo>
                  <a:cubicBezTo>
                    <a:pt x="1725" y="530"/>
                    <a:pt x="1725" y="531"/>
                    <a:pt x="1725" y="531"/>
                  </a:cubicBezTo>
                  <a:close/>
                  <a:moveTo>
                    <a:pt x="1726" y="696"/>
                  </a:moveTo>
                  <a:cubicBezTo>
                    <a:pt x="1726" y="696"/>
                    <a:pt x="1726" y="696"/>
                    <a:pt x="1726" y="696"/>
                  </a:cubicBezTo>
                  <a:cubicBezTo>
                    <a:pt x="1726" y="697"/>
                    <a:pt x="1727" y="697"/>
                    <a:pt x="1727" y="697"/>
                  </a:cubicBezTo>
                  <a:cubicBezTo>
                    <a:pt x="1727" y="697"/>
                    <a:pt x="1727" y="696"/>
                    <a:pt x="1727" y="696"/>
                  </a:cubicBezTo>
                  <a:cubicBezTo>
                    <a:pt x="1727" y="696"/>
                    <a:pt x="1727" y="696"/>
                    <a:pt x="1726" y="696"/>
                  </a:cubicBezTo>
                  <a:close/>
                  <a:moveTo>
                    <a:pt x="1697" y="506"/>
                  </a:moveTo>
                  <a:cubicBezTo>
                    <a:pt x="1698" y="508"/>
                    <a:pt x="1700" y="511"/>
                    <a:pt x="1702" y="512"/>
                  </a:cubicBezTo>
                  <a:cubicBezTo>
                    <a:pt x="1705" y="513"/>
                    <a:pt x="1707" y="515"/>
                    <a:pt x="1707" y="519"/>
                  </a:cubicBezTo>
                  <a:cubicBezTo>
                    <a:pt x="1707" y="520"/>
                    <a:pt x="1708" y="520"/>
                    <a:pt x="1709" y="520"/>
                  </a:cubicBezTo>
                  <a:cubicBezTo>
                    <a:pt x="1709" y="520"/>
                    <a:pt x="1710" y="519"/>
                    <a:pt x="1711" y="519"/>
                  </a:cubicBezTo>
                  <a:cubicBezTo>
                    <a:pt x="1711" y="518"/>
                    <a:pt x="1712" y="517"/>
                    <a:pt x="1712" y="516"/>
                  </a:cubicBezTo>
                  <a:cubicBezTo>
                    <a:pt x="1712" y="514"/>
                    <a:pt x="1712" y="513"/>
                    <a:pt x="1711" y="512"/>
                  </a:cubicBezTo>
                  <a:cubicBezTo>
                    <a:pt x="1709" y="508"/>
                    <a:pt x="1706" y="505"/>
                    <a:pt x="1705" y="501"/>
                  </a:cubicBezTo>
                  <a:cubicBezTo>
                    <a:pt x="1705" y="500"/>
                    <a:pt x="1705" y="500"/>
                    <a:pt x="1705" y="500"/>
                  </a:cubicBezTo>
                  <a:cubicBezTo>
                    <a:pt x="1705" y="500"/>
                    <a:pt x="1704" y="501"/>
                    <a:pt x="1703" y="501"/>
                  </a:cubicBezTo>
                  <a:cubicBezTo>
                    <a:pt x="1702" y="502"/>
                    <a:pt x="1701" y="503"/>
                    <a:pt x="1699" y="503"/>
                  </a:cubicBezTo>
                  <a:cubicBezTo>
                    <a:pt x="1698" y="503"/>
                    <a:pt x="1697" y="505"/>
                    <a:pt x="1697" y="506"/>
                  </a:cubicBezTo>
                  <a:close/>
                  <a:moveTo>
                    <a:pt x="1706" y="677"/>
                  </a:moveTo>
                  <a:cubicBezTo>
                    <a:pt x="1705" y="677"/>
                    <a:pt x="1705" y="677"/>
                    <a:pt x="1705" y="677"/>
                  </a:cubicBezTo>
                  <a:cubicBezTo>
                    <a:pt x="1705" y="677"/>
                    <a:pt x="1705" y="678"/>
                    <a:pt x="1705" y="678"/>
                  </a:cubicBezTo>
                  <a:cubicBezTo>
                    <a:pt x="1706" y="678"/>
                    <a:pt x="1706" y="678"/>
                    <a:pt x="1706" y="678"/>
                  </a:cubicBezTo>
                  <a:cubicBezTo>
                    <a:pt x="1706" y="677"/>
                    <a:pt x="1706" y="677"/>
                    <a:pt x="1706" y="677"/>
                  </a:cubicBezTo>
                  <a:close/>
                  <a:moveTo>
                    <a:pt x="1694" y="480"/>
                  </a:moveTo>
                  <a:cubicBezTo>
                    <a:pt x="1694" y="481"/>
                    <a:pt x="1695" y="481"/>
                    <a:pt x="1695" y="481"/>
                  </a:cubicBezTo>
                  <a:cubicBezTo>
                    <a:pt x="1696" y="481"/>
                    <a:pt x="1696" y="481"/>
                    <a:pt x="1696" y="481"/>
                  </a:cubicBezTo>
                  <a:cubicBezTo>
                    <a:pt x="1696" y="480"/>
                    <a:pt x="1696" y="480"/>
                    <a:pt x="1695" y="479"/>
                  </a:cubicBezTo>
                  <a:cubicBezTo>
                    <a:pt x="1695" y="478"/>
                    <a:pt x="1694" y="478"/>
                    <a:pt x="1694" y="478"/>
                  </a:cubicBezTo>
                  <a:cubicBezTo>
                    <a:pt x="1694" y="479"/>
                    <a:pt x="1693" y="480"/>
                    <a:pt x="1694" y="480"/>
                  </a:cubicBezTo>
                  <a:close/>
                  <a:moveTo>
                    <a:pt x="1669" y="416"/>
                  </a:moveTo>
                  <a:cubicBezTo>
                    <a:pt x="1670" y="416"/>
                    <a:pt x="1670" y="416"/>
                    <a:pt x="1670" y="415"/>
                  </a:cubicBezTo>
                  <a:cubicBezTo>
                    <a:pt x="1670" y="415"/>
                    <a:pt x="1670" y="414"/>
                    <a:pt x="1671" y="414"/>
                  </a:cubicBezTo>
                  <a:cubicBezTo>
                    <a:pt x="1670" y="414"/>
                    <a:pt x="1670" y="415"/>
                    <a:pt x="1670" y="415"/>
                  </a:cubicBezTo>
                  <a:cubicBezTo>
                    <a:pt x="1670" y="416"/>
                    <a:pt x="1669" y="416"/>
                    <a:pt x="1669" y="416"/>
                  </a:cubicBezTo>
                  <a:close/>
                  <a:moveTo>
                    <a:pt x="1668" y="448"/>
                  </a:moveTo>
                  <a:cubicBezTo>
                    <a:pt x="1668" y="448"/>
                    <a:pt x="1668" y="448"/>
                    <a:pt x="1669" y="448"/>
                  </a:cubicBezTo>
                  <a:cubicBezTo>
                    <a:pt x="1668" y="448"/>
                    <a:pt x="1668" y="448"/>
                    <a:pt x="1668" y="448"/>
                  </a:cubicBezTo>
                  <a:cubicBezTo>
                    <a:pt x="1668" y="447"/>
                    <a:pt x="1668" y="447"/>
                    <a:pt x="1668" y="447"/>
                  </a:cubicBezTo>
                  <a:cubicBezTo>
                    <a:pt x="1668" y="447"/>
                    <a:pt x="1668" y="448"/>
                    <a:pt x="1668" y="448"/>
                  </a:cubicBezTo>
                  <a:close/>
                  <a:moveTo>
                    <a:pt x="1675" y="533"/>
                  </a:moveTo>
                  <a:cubicBezTo>
                    <a:pt x="1676" y="534"/>
                    <a:pt x="1677" y="534"/>
                    <a:pt x="1679" y="533"/>
                  </a:cubicBezTo>
                  <a:cubicBezTo>
                    <a:pt x="1679" y="533"/>
                    <a:pt x="1679" y="533"/>
                    <a:pt x="1680" y="532"/>
                  </a:cubicBezTo>
                  <a:cubicBezTo>
                    <a:pt x="1686" y="529"/>
                    <a:pt x="1687" y="524"/>
                    <a:pt x="1682" y="519"/>
                  </a:cubicBezTo>
                  <a:cubicBezTo>
                    <a:pt x="1681" y="518"/>
                    <a:pt x="1681" y="518"/>
                    <a:pt x="1680" y="518"/>
                  </a:cubicBezTo>
                  <a:cubicBezTo>
                    <a:pt x="1678" y="516"/>
                    <a:pt x="1675" y="514"/>
                    <a:pt x="1673" y="512"/>
                  </a:cubicBezTo>
                  <a:cubicBezTo>
                    <a:pt x="1672" y="512"/>
                    <a:pt x="1672" y="512"/>
                    <a:pt x="1671" y="511"/>
                  </a:cubicBezTo>
                  <a:cubicBezTo>
                    <a:pt x="1671" y="511"/>
                    <a:pt x="1670" y="511"/>
                    <a:pt x="1670" y="512"/>
                  </a:cubicBezTo>
                  <a:cubicBezTo>
                    <a:pt x="1667" y="513"/>
                    <a:pt x="1666" y="515"/>
                    <a:pt x="1666" y="518"/>
                  </a:cubicBezTo>
                  <a:cubicBezTo>
                    <a:pt x="1666" y="519"/>
                    <a:pt x="1666" y="520"/>
                    <a:pt x="1666" y="520"/>
                  </a:cubicBezTo>
                  <a:cubicBezTo>
                    <a:pt x="1669" y="524"/>
                    <a:pt x="1671" y="529"/>
                    <a:pt x="1675" y="533"/>
                  </a:cubicBezTo>
                  <a:close/>
                  <a:moveTo>
                    <a:pt x="1680" y="776"/>
                  </a:moveTo>
                  <a:cubicBezTo>
                    <a:pt x="1676" y="776"/>
                    <a:pt x="1673" y="775"/>
                    <a:pt x="1670" y="777"/>
                  </a:cubicBezTo>
                  <a:cubicBezTo>
                    <a:pt x="1669" y="778"/>
                    <a:pt x="1669" y="779"/>
                    <a:pt x="1668" y="780"/>
                  </a:cubicBezTo>
                  <a:cubicBezTo>
                    <a:pt x="1668" y="781"/>
                    <a:pt x="1669" y="782"/>
                    <a:pt x="1670" y="782"/>
                  </a:cubicBezTo>
                  <a:cubicBezTo>
                    <a:pt x="1672" y="782"/>
                    <a:pt x="1673" y="782"/>
                    <a:pt x="1674" y="782"/>
                  </a:cubicBezTo>
                  <a:cubicBezTo>
                    <a:pt x="1675" y="782"/>
                    <a:pt x="1675" y="782"/>
                    <a:pt x="1676" y="782"/>
                  </a:cubicBezTo>
                  <a:cubicBezTo>
                    <a:pt x="1677" y="782"/>
                    <a:pt x="1678" y="782"/>
                    <a:pt x="1678" y="782"/>
                  </a:cubicBezTo>
                  <a:cubicBezTo>
                    <a:pt x="1679" y="782"/>
                    <a:pt x="1680" y="781"/>
                    <a:pt x="1681" y="780"/>
                  </a:cubicBezTo>
                  <a:cubicBezTo>
                    <a:pt x="1682" y="778"/>
                    <a:pt x="1682" y="776"/>
                    <a:pt x="1680" y="776"/>
                  </a:cubicBezTo>
                  <a:close/>
                  <a:moveTo>
                    <a:pt x="1792" y="762"/>
                  </a:moveTo>
                  <a:cubicBezTo>
                    <a:pt x="1791" y="756"/>
                    <a:pt x="1789" y="751"/>
                    <a:pt x="1783" y="749"/>
                  </a:cubicBezTo>
                  <a:cubicBezTo>
                    <a:pt x="1778" y="746"/>
                    <a:pt x="1772" y="743"/>
                    <a:pt x="1768" y="739"/>
                  </a:cubicBezTo>
                  <a:cubicBezTo>
                    <a:pt x="1765" y="735"/>
                    <a:pt x="1760" y="733"/>
                    <a:pt x="1756" y="731"/>
                  </a:cubicBezTo>
                  <a:cubicBezTo>
                    <a:pt x="1752" y="730"/>
                    <a:pt x="1750" y="728"/>
                    <a:pt x="1747" y="725"/>
                  </a:cubicBezTo>
                  <a:cubicBezTo>
                    <a:pt x="1747" y="724"/>
                    <a:pt x="1747" y="723"/>
                    <a:pt x="1748" y="723"/>
                  </a:cubicBezTo>
                  <a:cubicBezTo>
                    <a:pt x="1751" y="721"/>
                    <a:pt x="1752" y="717"/>
                    <a:pt x="1754" y="714"/>
                  </a:cubicBezTo>
                  <a:cubicBezTo>
                    <a:pt x="1755" y="713"/>
                    <a:pt x="1755" y="712"/>
                    <a:pt x="1754" y="711"/>
                  </a:cubicBezTo>
                  <a:cubicBezTo>
                    <a:pt x="1753" y="709"/>
                    <a:pt x="1753" y="708"/>
                    <a:pt x="1755" y="707"/>
                  </a:cubicBezTo>
                  <a:cubicBezTo>
                    <a:pt x="1756" y="705"/>
                    <a:pt x="1758" y="703"/>
                    <a:pt x="1760" y="701"/>
                  </a:cubicBezTo>
                  <a:cubicBezTo>
                    <a:pt x="1760" y="701"/>
                    <a:pt x="1760" y="701"/>
                    <a:pt x="1760" y="701"/>
                  </a:cubicBezTo>
                  <a:cubicBezTo>
                    <a:pt x="1761" y="701"/>
                    <a:pt x="1761" y="701"/>
                    <a:pt x="1761" y="701"/>
                  </a:cubicBezTo>
                  <a:cubicBezTo>
                    <a:pt x="1760" y="701"/>
                    <a:pt x="1760" y="701"/>
                    <a:pt x="1760" y="701"/>
                  </a:cubicBezTo>
                  <a:cubicBezTo>
                    <a:pt x="1760" y="701"/>
                    <a:pt x="1760" y="701"/>
                    <a:pt x="1760" y="701"/>
                  </a:cubicBezTo>
                  <a:cubicBezTo>
                    <a:pt x="1759" y="701"/>
                    <a:pt x="1759" y="701"/>
                    <a:pt x="1758" y="701"/>
                  </a:cubicBezTo>
                  <a:cubicBezTo>
                    <a:pt x="1753" y="701"/>
                    <a:pt x="1749" y="701"/>
                    <a:pt x="1745" y="705"/>
                  </a:cubicBezTo>
                  <a:cubicBezTo>
                    <a:pt x="1743" y="707"/>
                    <a:pt x="1741" y="708"/>
                    <a:pt x="1738" y="708"/>
                  </a:cubicBezTo>
                  <a:cubicBezTo>
                    <a:pt x="1733" y="709"/>
                    <a:pt x="1730" y="711"/>
                    <a:pt x="1727" y="715"/>
                  </a:cubicBezTo>
                  <a:cubicBezTo>
                    <a:pt x="1727" y="715"/>
                    <a:pt x="1727" y="715"/>
                    <a:pt x="1727" y="715"/>
                  </a:cubicBezTo>
                  <a:cubicBezTo>
                    <a:pt x="1726" y="715"/>
                    <a:pt x="1726" y="715"/>
                    <a:pt x="1726" y="715"/>
                  </a:cubicBezTo>
                  <a:cubicBezTo>
                    <a:pt x="1727" y="715"/>
                    <a:pt x="1727" y="715"/>
                    <a:pt x="1727" y="715"/>
                  </a:cubicBezTo>
                  <a:cubicBezTo>
                    <a:pt x="1732" y="722"/>
                    <a:pt x="1732" y="722"/>
                    <a:pt x="1740" y="721"/>
                  </a:cubicBezTo>
                  <a:cubicBezTo>
                    <a:pt x="1741" y="721"/>
                    <a:pt x="1741" y="721"/>
                    <a:pt x="1741" y="721"/>
                  </a:cubicBezTo>
                  <a:cubicBezTo>
                    <a:pt x="1742" y="721"/>
                    <a:pt x="1744" y="721"/>
                    <a:pt x="1744" y="722"/>
                  </a:cubicBezTo>
                  <a:cubicBezTo>
                    <a:pt x="1744" y="724"/>
                    <a:pt x="1744" y="725"/>
                    <a:pt x="1743" y="725"/>
                  </a:cubicBezTo>
                  <a:cubicBezTo>
                    <a:pt x="1742" y="726"/>
                    <a:pt x="1741" y="726"/>
                    <a:pt x="1741" y="726"/>
                  </a:cubicBezTo>
                  <a:cubicBezTo>
                    <a:pt x="1738" y="727"/>
                    <a:pt x="1735" y="727"/>
                    <a:pt x="1732" y="729"/>
                  </a:cubicBezTo>
                  <a:cubicBezTo>
                    <a:pt x="1730" y="730"/>
                    <a:pt x="1728" y="731"/>
                    <a:pt x="1726" y="732"/>
                  </a:cubicBezTo>
                  <a:cubicBezTo>
                    <a:pt x="1726" y="732"/>
                    <a:pt x="1724" y="732"/>
                    <a:pt x="1723" y="733"/>
                  </a:cubicBezTo>
                  <a:cubicBezTo>
                    <a:pt x="1721" y="734"/>
                    <a:pt x="1718" y="733"/>
                    <a:pt x="1718" y="730"/>
                  </a:cubicBezTo>
                  <a:cubicBezTo>
                    <a:pt x="1717" y="727"/>
                    <a:pt x="1716" y="726"/>
                    <a:pt x="1714" y="725"/>
                  </a:cubicBezTo>
                  <a:cubicBezTo>
                    <a:pt x="1713" y="724"/>
                    <a:pt x="1712" y="724"/>
                    <a:pt x="1712" y="724"/>
                  </a:cubicBezTo>
                  <a:cubicBezTo>
                    <a:pt x="1711" y="723"/>
                    <a:pt x="1710" y="722"/>
                    <a:pt x="1711" y="721"/>
                  </a:cubicBezTo>
                  <a:cubicBezTo>
                    <a:pt x="1712" y="720"/>
                    <a:pt x="1713" y="719"/>
                    <a:pt x="1714" y="718"/>
                  </a:cubicBezTo>
                  <a:cubicBezTo>
                    <a:pt x="1715" y="717"/>
                    <a:pt x="1714" y="715"/>
                    <a:pt x="1713" y="715"/>
                  </a:cubicBezTo>
                  <a:cubicBezTo>
                    <a:pt x="1708" y="715"/>
                    <a:pt x="1704" y="713"/>
                    <a:pt x="1700" y="710"/>
                  </a:cubicBezTo>
                  <a:cubicBezTo>
                    <a:pt x="1700" y="710"/>
                    <a:pt x="1699" y="710"/>
                    <a:pt x="1699" y="710"/>
                  </a:cubicBezTo>
                  <a:cubicBezTo>
                    <a:pt x="1697" y="709"/>
                    <a:pt x="1695" y="710"/>
                    <a:pt x="1694" y="711"/>
                  </a:cubicBezTo>
                  <a:cubicBezTo>
                    <a:pt x="1691" y="715"/>
                    <a:pt x="1688" y="718"/>
                    <a:pt x="1686" y="721"/>
                  </a:cubicBezTo>
                  <a:cubicBezTo>
                    <a:pt x="1685" y="722"/>
                    <a:pt x="1685" y="724"/>
                    <a:pt x="1685" y="725"/>
                  </a:cubicBezTo>
                  <a:cubicBezTo>
                    <a:pt x="1684" y="728"/>
                    <a:pt x="1683" y="730"/>
                    <a:pt x="1680" y="731"/>
                  </a:cubicBezTo>
                  <a:cubicBezTo>
                    <a:pt x="1679" y="732"/>
                    <a:pt x="1678" y="733"/>
                    <a:pt x="1678" y="734"/>
                  </a:cubicBezTo>
                  <a:cubicBezTo>
                    <a:pt x="1677" y="737"/>
                    <a:pt x="1677" y="739"/>
                    <a:pt x="1677" y="741"/>
                  </a:cubicBezTo>
                  <a:cubicBezTo>
                    <a:pt x="1677" y="744"/>
                    <a:pt x="1676" y="746"/>
                    <a:pt x="1674" y="748"/>
                  </a:cubicBezTo>
                  <a:cubicBezTo>
                    <a:pt x="1672" y="750"/>
                    <a:pt x="1672" y="753"/>
                    <a:pt x="1671" y="755"/>
                  </a:cubicBezTo>
                  <a:cubicBezTo>
                    <a:pt x="1671" y="756"/>
                    <a:pt x="1671" y="757"/>
                    <a:pt x="1671" y="758"/>
                  </a:cubicBezTo>
                  <a:cubicBezTo>
                    <a:pt x="1672" y="760"/>
                    <a:pt x="1673" y="762"/>
                    <a:pt x="1673" y="764"/>
                  </a:cubicBezTo>
                  <a:cubicBezTo>
                    <a:pt x="1676" y="769"/>
                    <a:pt x="1680" y="771"/>
                    <a:pt x="1686" y="771"/>
                  </a:cubicBezTo>
                  <a:cubicBezTo>
                    <a:pt x="1690" y="771"/>
                    <a:pt x="1694" y="771"/>
                    <a:pt x="1698" y="772"/>
                  </a:cubicBezTo>
                  <a:cubicBezTo>
                    <a:pt x="1700" y="773"/>
                    <a:pt x="1702" y="772"/>
                    <a:pt x="1703" y="770"/>
                  </a:cubicBezTo>
                  <a:cubicBezTo>
                    <a:pt x="1705" y="768"/>
                    <a:pt x="1708" y="766"/>
                    <a:pt x="1710" y="765"/>
                  </a:cubicBezTo>
                  <a:cubicBezTo>
                    <a:pt x="1717" y="762"/>
                    <a:pt x="1725" y="761"/>
                    <a:pt x="1732" y="762"/>
                  </a:cubicBezTo>
                  <a:cubicBezTo>
                    <a:pt x="1736" y="763"/>
                    <a:pt x="1740" y="765"/>
                    <a:pt x="1744" y="765"/>
                  </a:cubicBezTo>
                  <a:cubicBezTo>
                    <a:pt x="1745" y="765"/>
                    <a:pt x="1745" y="766"/>
                    <a:pt x="1746" y="767"/>
                  </a:cubicBezTo>
                  <a:cubicBezTo>
                    <a:pt x="1747" y="767"/>
                    <a:pt x="1747" y="768"/>
                    <a:pt x="1748" y="768"/>
                  </a:cubicBezTo>
                  <a:cubicBezTo>
                    <a:pt x="1753" y="770"/>
                    <a:pt x="1757" y="771"/>
                    <a:pt x="1761" y="773"/>
                  </a:cubicBezTo>
                  <a:cubicBezTo>
                    <a:pt x="1763" y="773"/>
                    <a:pt x="1766" y="774"/>
                    <a:pt x="1768" y="773"/>
                  </a:cubicBezTo>
                  <a:cubicBezTo>
                    <a:pt x="1771" y="772"/>
                    <a:pt x="1774" y="771"/>
                    <a:pt x="1778" y="772"/>
                  </a:cubicBezTo>
                  <a:cubicBezTo>
                    <a:pt x="1780" y="773"/>
                    <a:pt x="1783" y="773"/>
                    <a:pt x="1785" y="771"/>
                  </a:cubicBezTo>
                  <a:cubicBezTo>
                    <a:pt x="1786" y="770"/>
                    <a:pt x="1787" y="770"/>
                    <a:pt x="1789" y="769"/>
                  </a:cubicBezTo>
                  <a:cubicBezTo>
                    <a:pt x="1791" y="767"/>
                    <a:pt x="1792" y="765"/>
                    <a:pt x="1792" y="762"/>
                  </a:cubicBezTo>
                  <a:close/>
                  <a:moveTo>
                    <a:pt x="1835" y="594"/>
                  </a:moveTo>
                  <a:cubicBezTo>
                    <a:pt x="1834" y="593"/>
                    <a:pt x="1834" y="593"/>
                    <a:pt x="1834" y="593"/>
                  </a:cubicBezTo>
                  <a:cubicBezTo>
                    <a:pt x="1834" y="594"/>
                    <a:pt x="1834" y="594"/>
                    <a:pt x="1834" y="594"/>
                  </a:cubicBezTo>
                  <a:lnTo>
                    <a:pt x="1835" y="594"/>
                  </a:lnTo>
                  <a:close/>
                  <a:moveTo>
                    <a:pt x="1910" y="816"/>
                  </a:moveTo>
                  <a:cubicBezTo>
                    <a:pt x="1908" y="811"/>
                    <a:pt x="1906" y="805"/>
                    <a:pt x="1906" y="800"/>
                  </a:cubicBezTo>
                  <a:cubicBezTo>
                    <a:pt x="1906" y="796"/>
                    <a:pt x="1905" y="794"/>
                    <a:pt x="1902" y="792"/>
                  </a:cubicBezTo>
                  <a:cubicBezTo>
                    <a:pt x="1901" y="792"/>
                    <a:pt x="1901" y="790"/>
                    <a:pt x="1900" y="790"/>
                  </a:cubicBezTo>
                  <a:cubicBezTo>
                    <a:pt x="1900" y="789"/>
                    <a:pt x="1900" y="789"/>
                    <a:pt x="1900" y="789"/>
                  </a:cubicBezTo>
                  <a:cubicBezTo>
                    <a:pt x="1901" y="788"/>
                    <a:pt x="1901" y="787"/>
                    <a:pt x="1901" y="786"/>
                  </a:cubicBezTo>
                  <a:cubicBezTo>
                    <a:pt x="1900" y="785"/>
                    <a:pt x="1899" y="785"/>
                    <a:pt x="1898" y="785"/>
                  </a:cubicBezTo>
                  <a:cubicBezTo>
                    <a:pt x="1895" y="784"/>
                    <a:pt x="1894" y="782"/>
                    <a:pt x="1893" y="780"/>
                  </a:cubicBezTo>
                  <a:cubicBezTo>
                    <a:pt x="1892" y="779"/>
                    <a:pt x="1892" y="777"/>
                    <a:pt x="1892" y="776"/>
                  </a:cubicBezTo>
                  <a:cubicBezTo>
                    <a:pt x="1893" y="772"/>
                    <a:pt x="1892" y="768"/>
                    <a:pt x="1890" y="765"/>
                  </a:cubicBezTo>
                  <a:cubicBezTo>
                    <a:pt x="1888" y="762"/>
                    <a:pt x="1887" y="759"/>
                    <a:pt x="1887" y="756"/>
                  </a:cubicBezTo>
                  <a:cubicBezTo>
                    <a:pt x="1888" y="755"/>
                    <a:pt x="1888" y="754"/>
                    <a:pt x="1888" y="753"/>
                  </a:cubicBezTo>
                  <a:cubicBezTo>
                    <a:pt x="1888" y="752"/>
                    <a:pt x="1887" y="751"/>
                    <a:pt x="1885" y="750"/>
                  </a:cubicBezTo>
                  <a:cubicBezTo>
                    <a:pt x="1880" y="749"/>
                    <a:pt x="1875" y="746"/>
                    <a:pt x="1873" y="740"/>
                  </a:cubicBezTo>
                  <a:cubicBezTo>
                    <a:pt x="1871" y="737"/>
                    <a:pt x="1869" y="734"/>
                    <a:pt x="1866" y="732"/>
                  </a:cubicBezTo>
                  <a:cubicBezTo>
                    <a:pt x="1864" y="731"/>
                    <a:pt x="1865" y="730"/>
                    <a:pt x="1868" y="729"/>
                  </a:cubicBezTo>
                  <a:cubicBezTo>
                    <a:pt x="1868" y="729"/>
                    <a:pt x="1869" y="729"/>
                    <a:pt x="1869" y="729"/>
                  </a:cubicBezTo>
                  <a:cubicBezTo>
                    <a:pt x="1871" y="728"/>
                    <a:pt x="1871" y="728"/>
                    <a:pt x="1871" y="725"/>
                  </a:cubicBezTo>
                  <a:cubicBezTo>
                    <a:pt x="1871" y="720"/>
                    <a:pt x="1872" y="718"/>
                    <a:pt x="1877" y="718"/>
                  </a:cubicBezTo>
                  <a:cubicBezTo>
                    <a:pt x="1879" y="718"/>
                    <a:pt x="1880" y="718"/>
                    <a:pt x="1882" y="718"/>
                  </a:cubicBezTo>
                  <a:cubicBezTo>
                    <a:pt x="1883" y="717"/>
                    <a:pt x="1884" y="717"/>
                    <a:pt x="1884" y="715"/>
                  </a:cubicBezTo>
                  <a:cubicBezTo>
                    <a:pt x="1885" y="713"/>
                    <a:pt x="1885" y="711"/>
                    <a:pt x="1885" y="709"/>
                  </a:cubicBezTo>
                  <a:cubicBezTo>
                    <a:pt x="1886" y="707"/>
                    <a:pt x="1885" y="705"/>
                    <a:pt x="1884" y="703"/>
                  </a:cubicBezTo>
                  <a:cubicBezTo>
                    <a:pt x="1883" y="701"/>
                    <a:pt x="1882" y="700"/>
                    <a:pt x="1880" y="700"/>
                  </a:cubicBezTo>
                  <a:cubicBezTo>
                    <a:pt x="1876" y="701"/>
                    <a:pt x="1873" y="701"/>
                    <a:pt x="1869" y="699"/>
                  </a:cubicBezTo>
                  <a:cubicBezTo>
                    <a:pt x="1868" y="699"/>
                    <a:pt x="1867" y="699"/>
                    <a:pt x="1866" y="700"/>
                  </a:cubicBezTo>
                  <a:cubicBezTo>
                    <a:pt x="1862" y="702"/>
                    <a:pt x="1857" y="705"/>
                    <a:pt x="1853" y="707"/>
                  </a:cubicBezTo>
                  <a:cubicBezTo>
                    <a:pt x="1852" y="708"/>
                    <a:pt x="1851" y="709"/>
                    <a:pt x="1851" y="709"/>
                  </a:cubicBezTo>
                  <a:cubicBezTo>
                    <a:pt x="1848" y="713"/>
                    <a:pt x="1845" y="715"/>
                    <a:pt x="1841" y="716"/>
                  </a:cubicBezTo>
                  <a:cubicBezTo>
                    <a:pt x="1839" y="717"/>
                    <a:pt x="1838" y="718"/>
                    <a:pt x="1837" y="720"/>
                  </a:cubicBezTo>
                  <a:cubicBezTo>
                    <a:pt x="1836" y="722"/>
                    <a:pt x="1835" y="724"/>
                    <a:pt x="1835" y="727"/>
                  </a:cubicBezTo>
                  <a:cubicBezTo>
                    <a:pt x="1834" y="729"/>
                    <a:pt x="1835" y="731"/>
                    <a:pt x="1837" y="732"/>
                  </a:cubicBezTo>
                  <a:cubicBezTo>
                    <a:pt x="1840" y="736"/>
                    <a:pt x="1843" y="740"/>
                    <a:pt x="1844" y="745"/>
                  </a:cubicBezTo>
                  <a:cubicBezTo>
                    <a:pt x="1845" y="750"/>
                    <a:pt x="1848" y="755"/>
                    <a:pt x="1853" y="758"/>
                  </a:cubicBezTo>
                  <a:cubicBezTo>
                    <a:pt x="1856" y="761"/>
                    <a:pt x="1859" y="764"/>
                    <a:pt x="1861" y="768"/>
                  </a:cubicBezTo>
                  <a:cubicBezTo>
                    <a:pt x="1862" y="771"/>
                    <a:pt x="1865" y="774"/>
                    <a:pt x="1869" y="775"/>
                  </a:cubicBezTo>
                  <a:cubicBezTo>
                    <a:pt x="1870" y="775"/>
                    <a:pt x="1870" y="776"/>
                    <a:pt x="1871" y="776"/>
                  </a:cubicBezTo>
                  <a:cubicBezTo>
                    <a:pt x="1871" y="777"/>
                    <a:pt x="1871" y="778"/>
                    <a:pt x="1871" y="778"/>
                  </a:cubicBezTo>
                  <a:cubicBezTo>
                    <a:pt x="1868" y="780"/>
                    <a:pt x="1865" y="782"/>
                    <a:pt x="1865" y="786"/>
                  </a:cubicBezTo>
                  <a:cubicBezTo>
                    <a:pt x="1865" y="789"/>
                    <a:pt x="1864" y="791"/>
                    <a:pt x="1863" y="793"/>
                  </a:cubicBezTo>
                  <a:cubicBezTo>
                    <a:pt x="1861" y="799"/>
                    <a:pt x="1863" y="804"/>
                    <a:pt x="1865" y="808"/>
                  </a:cubicBezTo>
                  <a:cubicBezTo>
                    <a:pt x="1865" y="809"/>
                    <a:pt x="1867" y="810"/>
                    <a:pt x="1868" y="810"/>
                  </a:cubicBezTo>
                  <a:cubicBezTo>
                    <a:pt x="1869" y="811"/>
                    <a:pt x="1871" y="811"/>
                    <a:pt x="1872" y="811"/>
                  </a:cubicBezTo>
                  <a:cubicBezTo>
                    <a:pt x="1874" y="812"/>
                    <a:pt x="1876" y="813"/>
                    <a:pt x="1877" y="814"/>
                  </a:cubicBezTo>
                  <a:cubicBezTo>
                    <a:pt x="1881" y="818"/>
                    <a:pt x="1886" y="819"/>
                    <a:pt x="1891" y="819"/>
                  </a:cubicBezTo>
                  <a:cubicBezTo>
                    <a:pt x="1892" y="819"/>
                    <a:pt x="1894" y="819"/>
                    <a:pt x="1895" y="819"/>
                  </a:cubicBezTo>
                  <a:cubicBezTo>
                    <a:pt x="1900" y="818"/>
                    <a:pt x="1904" y="818"/>
                    <a:pt x="1909" y="817"/>
                  </a:cubicBezTo>
                  <a:cubicBezTo>
                    <a:pt x="1910" y="817"/>
                    <a:pt x="1910" y="816"/>
                    <a:pt x="1910" y="816"/>
                  </a:cubicBezTo>
                  <a:close/>
                  <a:moveTo>
                    <a:pt x="1934" y="340"/>
                  </a:moveTo>
                  <a:cubicBezTo>
                    <a:pt x="1933" y="340"/>
                    <a:pt x="1933" y="340"/>
                    <a:pt x="1933" y="340"/>
                  </a:cubicBezTo>
                  <a:cubicBezTo>
                    <a:pt x="1934" y="341"/>
                    <a:pt x="1934" y="341"/>
                    <a:pt x="1934" y="341"/>
                  </a:cubicBezTo>
                  <a:lnTo>
                    <a:pt x="1934" y="340"/>
                  </a:lnTo>
                  <a:close/>
                  <a:moveTo>
                    <a:pt x="1956" y="716"/>
                  </a:moveTo>
                  <a:cubicBezTo>
                    <a:pt x="1955" y="715"/>
                    <a:pt x="1954" y="713"/>
                    <a:pt x="1954" y="711"/>
                  </a:cubicBezTo>
                  <a:cubicBezTo>
                    <a:pt x="1953" y="710"/>
                    <a:pt x="1952" y="709"/>
                    <a:pt x="1950" y="709"/>
                  </a:cubicBezTo>
                  <a:cubicBezTo>
                    <a:pt x="1944" y="708"/>
                    <a:pt x="1936" y="715"/>
                    <a:pt x="1937" y="722"/>
                  </a:cubicBezTo>
                  <a:cubicBezTo>
                    <a:pt x="1937" y="724"/>
                    <a:pt x="1937" y="725"/>
                    <a:pt x="1939" y="726"/>
                  </a:cubicBezTo>
                  <a:cubicBezTo>
                    <a:pt x="1942" y="727"/>
                    <a:pt x="1944" y="728"/>
                    <a:pt x="1946" y="728"/>
                  </a:cubicBezTo>
                  <a:cubicBezTo>
                    <a:pt x="1949" y="729"/>
                    <a:pt x="1952" y="727"/>
                    <a:pt x="1953" y="725"/>
                  </a:cubicBezTo>
                  <a:cubicBezTo>
                    <a:pt x="1954" y="722"/>
                    <a:pt x="1955" y="719"/>
                    <a:pt x="1956" y="716"/>
                  </a:cubicBezTo>
                  <a:close/>
                  <a:moveTo>
                    <a:pt x="2001" y="363"/>
                  </a:moveTo>
                  <a:cubicBezTo>
                    <a:pt x="1999" y="361"/>
                    <a:pt x="1998" y="359"/>
                    <a:pt x="1996" y="358"/>
                  </a:cubicBezTo>
                  <a:cubicBezTo>
                    <a:pt x="1996" y="357"/>
                    <a:pt x="1994" y="357"/>
                    <a:pt x="1993" y="356"/>
                  </a:cubicBezTo>
                  <a:cubicBezTo>
                    <a:pt x="1992" y="356"/>
                    <a:pt x="1991" y="357"/>
                    <a:pt x="1991" y="357"/>
                  </a:cubicBezTo>
                  <a:cubicBezTo>
                    <a:pt x="1991" y="358"/>
                    <a:pt x="1991" y="358"/>
                    <a:pt x="1991" y="358"/>
                  </a:cubicBezTo>
                  <a:cubicBezTo>
                    <a:pt x="1994" y="362"/>
                    <a:pt x="1997" y="366"/>
                    <a:pt x="2000" y="370"/>
                  </a:cubicBezTo>
                  <a:cubicBezTo>
                    <a:pt x="2000" y="370"/>
                    <a:pt x="2000" y="370"/>
                    <a:pt x="2000" y="370"/>
                  </a:cubicBezTo>
                  <a:cubicBezTo>
                    <a:pt x="2002" y="368"/>
                    <a:pt x="2002" y="365"/>
                    <a:pt x="2001" y="363"/>
                  </a:cubicBezTo>
                  <a:close/>
                  <a:moveTo>
                    <a:pt x="2004" y="378"/>
                  </a:moveTo>
                  <a:cubicBezTo>
                    <a:pt x="2003" y="377"/>
                    <a:pt x="2003" y="377"/>
                    <a:pt x="2003" y="378"/>
                  </a:cubicBezTo>
                  <a:cubicBezTo>
                    <a:pt x="2003" y="378"/>
                    <a:pt x="2003" y="378"/>
                    <a:pt x="2004" y="379"/>
                  </a:cubicBezTo>
                  <a:cubicBezTo>
                    <a:pt x="2004" y="378"/>
                    <a:pt x="2004" y="378"/>
                    <a:pt x="2004" y="378"/>
                  </a:cubicBezTo>
                  <a:close/>
                  <a:moveTo>
                    <a:pt x="2021" y="765"/>
                  </a:moveTo>
                  <a:cubicBezTo>
                    <a:pt x="2020" y="765"/>
                    <a:pt x="2020" y="765"/>
                    <a:pt x="2020" y="765"/>
                  </a:cubicBezTo>
                  <a:cubicBezTo>
                    <a:pt x="2020" y="766"/>
                    <a:pt x="2020" y="766"/>
                    <a:pt x="2020" y="766"/>
                  </a:cubicBezTo>
                  <a:lnTo>
                    <a:pt x="2021" y="765"/>
                  </a:lnTo>
                  <a:close/>
                  <a:moveTo>
                    <a:pt x="2027" y="323"/>
                  </a:moveTo>
                  <a:cubicBezTo>
                    <a:pt x="2026" y="322"/>
                    <a:pt x="2026" y="322"/>
                    <a:pt x="2026" y="322"/>
                  </a:cubicBezTo>
                  <a:cubicBezTo>
                    <a:pt x="2025" y="321"/>
                    <a:pt x="2024" y="322"/>
                    <a:pt x="2024" y="323"/>
                  </a:cubicBezTo>
                  <a:cubicBezTo>
                    <a:pt x="2024" y="323"/>
                    <a:pt x="2024" y="324"/>
                    <a:pt x="2024" y="324"/>
                  </a:cubicBezTo>
                  <a:cubicBezTo>
                    <a:pt x="2024" y="325"/>
                    <a:pt x="2025" y="325"/>
                    <a:pt x="2026" y="323"/>
                  </a:cubicBezTo>
                  <a:cubicBezTo>
                    <a:pt x="2026" y="323"/>
                    <a:pt x="2026" y="323"/>
                    <a:pt x="2027" y="323"/>
                  </a:cubicBezTo>
                  <a:close/>
                  <a:moveTo>
                    <a:pt x="2073" y="168"/>
                  </a:moveTo>
                  <a:cubicBezTo>
                    <a:pt x="2073" y="168"/>
                    <a:pt x="2073" y="168"/>
                    <a:pt x="2073" y="168"/>
                  </a:cubicBezTo>
                  <a:cubicBezTo>
                    <a:pt x="2074" y="169"/>
                    <a:pt x="2075" y="169"/>
                    <a:pt x="2076" y="170"/>
                  </a:cubicBezTo>
                  <a:cubicBezTo>
                    <a:pt x="2076" y="170"/>
                    <a:pt x="2076" y="170"/>
                    <a:pt x="2076" y="170"/>
                  </a:cubicBezTo>
                  <a:cubicBezTo>
                    <a:pt x="2076" y="170"/>
                    <a:pt x="2076" y="170"/>
                    <a:pt x="2076" y="170"/>
                  </a:cubicBezTo>
                  <a:cubicBezTo>
                    <a:pt x="2075" y="169"/>
                    <a:pt x="2074" y="169"/>
                    <a:pt x="2073" y="168"/>
                  </a:cubicBezTo>
                  <a:cubicBezTo>
                    <a:pt x="2073" y="168"/>
                    <a:pt x="2073" y="168"/>
                    <a:pt x="2073" y="168"/>
                  </a:cubicBezTo>
                  <a:close/>
                  <a:moveTo>
                    <a:pt x="2070" y="584"/>
                  </a:moveTo>
                  <a:cubicBezTo>
                    <a:pt x="2070" y="584"/>
                    <a:pt x="2070" y="584"/>
                    <a:pt x="2070" y="584"/>
                  </a:cubicBezTo>
                  <a:cubicBezTo>
                    <a:pt x="2071" y="584"/>
                    <a:pt x="2072" y="584"/>
                    <a:pt x="2072" y="584"/>
                  </a:cubicBezTo>
                  <a:cubicBezTo>
                    <a:pt x="2073" y="584"/>
                    <a:pt x="2073" y="584"/>
                    <a:pt x="2073" y="584"/>
                  </a:cubicBezTo>
                  <a:cubicBezTo>
                    <a:pt x="2073" y="583"/>
                    <a:pt x="2073" y="583"/>
                    <a:pt x="2073" y="583"/>
                  </a:cubicBezTo>
                  <a:cubicBezTo>
                    <a:pt x="2072" y="583"/>
                    <a:pt x="2071" y="583"/>
                    <a:pt x="2070" y="584"/>
                  </a:cubicBezTo>
                  <a:close/>
                  <a:moveTo>
                    <a:pt x="2078" y="692"/>
                  </a:moveTo>
                  <a:cubicBezTo>
                    <a:pt x="2078" y="692"/>
                    <a:pt x="2077" y="691"/>
                    <a:pt x="2077" y="691"/>
                  </a:cubicBezTo>
                  <a:cubicBezTo>
                    <a:pt x="2076" y="691"/>
                    <a:pt x="2075" y="692"/>
                    <a:pt x="2074" y="692"/>
                  </a:cubicBezTo>
                  <a:cubicBezTo>
                    <a:pt x="2072" y="693"/>
                    <a:pt x="2071" y="695"/>
                    <a:pt x="2070" y="696"/>
                  </a:cubicBezTo>
                  <a:cubicBezTo>
                    <a:pt x="2067" y="698"/>
                    <a:pt x="2067" y="701"/>
                    <a:pt x="2067" y="704"/>
                  </a:cubicBezTo>
                  <a:cubicBezTo>
                    <a:pt x="2067" y="704"/>
                    <a:pt x="2067" y="705"/>
                    <a:pt x="2067" y="705"/>
                  </a:cubicBezTo>
                  <a:cubicBezTo>
                    <a:pt x="2067" y="706"/>
                    <a:pt x="2068" y="707"/>
                    <a:pt x="2069" y="707"/>
                  </a:cubicBezTo>
                  <a:cubicBezTo>
                    <a:pt x="2070" y="707"/>
                    <a:pt x="2070" y="707"/>
                    <a:pt x="2071" y="706"/>
                  </a:cubicBezTo>
                  <a:cubicBezTo>
                    <a:pt x="2072" y="703"/>
                    <a:pt x="2073" y="700"/>
                    <a:pt x="2075" y="697"/>
                  </a:cubicBezTo>
                  <a:cubicBezTo>
                    <a:pt x="2076" y="696"/>
                    <a:pt x="2077" y="694"/>
                    <a:pt x="2078" y="692"/>
                  </a:cubicBezTo>
                  <a:close/>
                  <a:moveTo>
                    <a:pt x="2090" y="131"/>
                  </a:moveTo>
                  <a:cubicBezTo>
                    <a:pt x="2089" y="131"/>
                    <a:pt x="2089" y="131"/>
                    <a:pt x="2089" y="131"/>
                  </a:cubicBezTo>
                  <a:cubicBezTo>
                    <a:pt x="2089" y="131"/>
                    <a:pt x="2089" y="131"/>
                    <a:pt x="2089" y="131"/>
                  </a:cubicBezTo>
                  <a:lnTo>
                    <a:pt x="2090" y="131"/>
                  </a:lnTo>
                  <a:close/>
                  <a:moveTo>
                    <a:pt x="2114" y="195"/>
                  </a:moveTo>
                  <a:cubicBezTo>
                    <a:pt x="2114" y="195"/>
                    <a:pt x="2114" y="195"/>
                    <a:pt x="2114" y="195"/>
                  </a:cubicBezTo>
                  <a:cubicBezTo>
                    <a:pt x="2114" y="195"/>
                    <a:pt x="2114" y="195"/>
                    <a:pt x="2114" y="195"/>
                  </a:cubicBezTo>
                  <a:cubicBezTo>
                    <a:pt x="2114" y="195"/>
                    <a:pt x="2114" y="195"/>
                    <a:pt x="2114" y="196"/>
                  </a:cubicBezTo>
                  <a:cubicBezTo>
                    <a:pt x="2112" y="195"/>
                    <a:pt x="2111" y="196"/>
                    <a:pt x="2109" y="197"/>
                  </a:cubicBezTo>
                  <a:cubicBezTo>
                    <a:pt x="2107" y="199"/>
                    <a:pt x="2105" y="199"/>
                    <a:pt x="2102" y="197"/>
                  </a:cubicBezTo>
                  <a:cubicBezTo>
                    <a:pt x="2101" y="197"/>
                    <a:pt x="2100" y="196"/>
                    <a:pt x="2099" y="195"/>
                  </a:cubicBezTo>
                  <a:cubicBezTo>
                    <a:pt x="2099" y="195"/>
                    <a:pt x="2099" y="195"/>
                    <a:pt x="2099" y="195"/>
                  </a:cubicBezTo>
                  <a:cubicBezTo>
                    <a:pt x="2098" y="195"/>
                    <a:pt x="2098" y="195"/>
                    <a:pt x="2098" y="195"/>
                  </a:cubicBezTo>
                  <a:cubicBezTo>
                    <a:pt x="2099" y="195"/>
                    <a:pt x="2099" y="195"/>
                    <a:pt x="2099" y="195"/>
                  </a:cubicBezTo>
                  <a:cubicBezTo>
                    <a:pt x="2099" y="195"/>
                    <a:pt x="2099" y="195"/>
                    <a:pt x="2099" y="195"/>
                  </a:cubicBezTo>
                  <a:cubicBezTo>
                    <a:pt x="2099" y="196"/>
                    <a:pt x="2099" y="197"/>
                    <a:pt x="2099" y="198"/>
                  </a:cubicBezTo>
                  <a:cubicBezTo>
                    <a:pt x="2100" y="200"/>
                    <a:pt x="2100" y="202"/>
                    <a:pt x="2101" y="204"/>
                  </a:cubicBezTo>
                  <a:cubicBezTo>
                    <a:pt x="2103" y="207"/>
                    <a:pt x="2105" y="207"/>
                    <a:pt x="2107" y="208"/>
                  </a:cubicBezTo>
                  <a:cubicBezTo>
                    <a:pt x="2107" y="208"/>
                    <a:pt x="2107" y="208"/>
                    <a:pt x="2107" y="208"/>
                  </a:cubicBezTo>
                  <a:cubicBezTo>
                    <a:pt x="2107" y="208"/>
                    <a:pt x="2107" y="208"/>
                    <a:pt x="2107" y="209"/>
                  </a:cubicBezTo>
                  <a:cubicBezTo>
                    <a:pt x="2107" y="209"/>
                    <a:pt x="2107" y="209"/>
                    <a:pt x="2107" y="209"/>
                  </a:cubicBezTo>
                  <a:cubicBezTo>
                    <a:pt x="2108" y="209"/>
                    <a:pt x="2109" y="210"/>
                    <a:pt x="2109" y="211"/>
                  </a:cubicBezTo>
                  <a:cubicBezTo>
                    <a:pt x="2110" y="212"/>
                    <a:pt x="2111" y="212"/>
                    <a:pt x="2112" y="213"/>
                  </a:cubicBezTo>
                  <a:cubicBezTo>
                    <a:pt x="2112" y="213"/>
                    <a:pt x="2112" y="213"/>
                    <a:pt x="2112" y="213"/>
                  </a:cubicBezTo>
                  <a:cubicBezTo>
                    <a:pt x="2112" y="213"/>
                    <a:pt x="2112" y="213"/>
                    <a:pt x="2112" y="213"/>
                  </a:cubicBezTo>
                  <a:cubicBezTo>
                    <a:pt x="2111" y="212"/>
                    <a:pt x="2110" y="211"/>
                    <a:pt x="2109" y="211"/>
                  </a:cubicBezTo>
                  <a:cubicBezTo>
                    <a:pt x="2109" y="210"/>
                    <a:pt x="2108" y="209"/>
                    <a:pt x="2107" y="209"/>
                  </a:cubicBezTo>
                  <a:cubicBezTo>
                    <a:pt x="2107" y="209"/>
                    <a:pt x="2107" y="208"/>
                    <a:pt x="2107" y="208"/>
                  </a:cubicBezTo>
                  <a:cubicBezTo>
                    <a:pt x="2107" y="208"/>
                    <a:pt x="2107" y="208"/>
                    <a:pt x="2107" y="208"/>
                  </a:cubicBezTo>
                  <a:cubicBezTo>
                    <a:pt x="2108" y="206"/>
                    <a:pt x="2108" y="204"/>
                    <a:pt x="2110" y="204"/>
                  </a:cubicBezTo>
                  <a:cubicBezTo>
                    <a:pt x="2111" y="204"/>
                    <a:pt x="2112" y="204"/>
                    <a:pt x="2112" y="202"/>
                  </a:cubicBezTo>
                  <a:cubicBezTo>
                    <a:pt x="2113" y="200"/>
                    <a:pt x="2113" y="198"/>
                    <a:pt x="2114" y="196"/>
                  </a:cubicBezTo>
                  <a:cubicBezTo>
                    <a:pt x="2114" y="196"/>
                    <a:pt x="2114" y="196"/>
                    <a:pt x="2114" y="196"/>
                  </a:cubicBezTo>
                  <a:cubicBezTo>
                    <a:pt x="2114" y="195"/>
                    <a:pt x="2114" y="195"/>
                    <a:pt x="2114" y="195"/>
                  </a:cubicBezTo>
                  <a:cubicBezTo>
                    <a:pt x="2114" y="195"/>
                    <a:pt x="2114" y="195"/>
                    <a:pt x="2114" y="195"/>
                  </a:cubicBezTo>
                  <a:close/>
                  <a:moveTo>
                    <a:pt x="2128" y="186"/>
                  </a:moveTo>
                  <a:cubicBezTo>
                    <a:pt x="2128" y="186"/>
                    <a:pt x="2127" y="185"/>
                    <a:pt x="2127" y="185"/>
                  </a:cubicBezTo>
                  <a:cubicBezTo>
                    <a:pt x="2126" y="184"/>
                    <a:pt x="2124" y="184"/>
                    <a:pt x="2123" y="184"/>
                  </a:cubicBezTo>
                  <a:cubicBezTo>
                    <a:pt x="2124" y="184"/>
                    <a:pt x="2124" y="184"/>
                    <a:pt x="2124" y="184"/>
                  </a:cubicBezTo>
                  <a:cubicBezTo>
                    <a:pt x="2123" y="184"/>
                    <a:pt x="2123" y="184"/>
                    <a:pt x="2123" y="184"/>
                  </a:cubicBezTo>
                  <a:cubicBezTo>
                    <a:pt x="2123" y="183"/>
                    <a:pt x="2122" y="182"/>
                    <a:pt x="2121" y="181"/>
                  </a:cubicBezTo>
                  <a:cubicBezTo>
                    <a:pt x="2121" y="180"/>
                    <a:pt x="2120" y="180"/>
                    <a:pt x="2120" y="179"/>
                  </a:cubicBezTo>
                  <a:cubicBezTo>
                    <a:pt x="2119" y="179"/>
                    <a:pt x="2118" y="179"/>
                    <a:pt x="2118" y="179"/>
                  </a:cubicBezTo>
                  <a:cubicBezTo>
                    <a:pt x="2118" y="179"/>
                    <a:pt x="2118" y="180"/>
                    <a:pt x="2118" y="181"/>
                  </a:cubicBezTo>
                  <a:cubicBezTo>
                    <a:pt x="2118" y="183"/>
                    <a:pt x="2121" y="184"/>
                    <a:pt x="2123" y="184"/>
                  </a:cubicBezTo>
                  <a:cubicBezTo>
                    <a:pt x="2123" y="184"/>
                    <a:pt x="2123" y="184"/>
                    <a:pt x="2123" y="184"/>
                  </a:cubicBezTo>
                  <a:cubicBezTo>
                    <a:pt x="2122" y="186"/>
                    <a:pt x="2120" y="188"/>
                    <a:pt x="2119" y="190"/>
                  </a:cubicBezTo>
                  <a:cubicBezTo>
                    <a:pt x="2118" y="191"/>
                    <a:pt x="2117" y="192"/>
                    <a:pt x="2117" y="193"/>
                  </a:cubicBezTo>
                  <a:cubicBezTo>
                    <a:pt x="2116" y="193"/>
                    <a:pt x="2116" y="193"/>
                    <a:pt x="2116" y="193"/>
                  </a:cubicBezTo>
                  <a:cubicBezTo>
                    <a:pt x="2116" y="193"/>
                    <a:pt x="2116" y="193"/>
                    <a:pt x="2116" y="193"/>
                  </a:cubicBezTo>
                  <a:cubicBezTo>
                    <a:pt x="2116" y="193"/>
                    <a:pt x="2116" y="193"/>
                    <a:pt x="2116" y="193"/>
                  </a:cubicBezTo>
                  <a:cubicBezTo>
                    <a:pt x="2117" y="193"/>
                    <a:pt x="2117" y="193"/>
                    <a:pt x="2117" y="193"/>
                  </a:cubicBezTo>
                  <a:cubicBezTo>
                    <a:pt x="2118" y="193"/>
                    <a:pt x="2119" y="193"/>
                    <a:pt x="2119" y="192"/>
                  </a:cubicBezTo>
                  <a:cubicBezTo>
                    <a:pt x="2122" y="190"/>
                    <a:pt x="2124" y="188"/>
                    <a:pt x="2127" y="187"/>
                  </a:cubicBezTo>
                  <a:cubicBezTo>
                    <a:pt x="2128" y="187"/>
                    <a:pt x="2128" y="186"/>
                    <a:pt x="2128" y="186"/>
                  </a:cubicBezTo>
                  <a:close/>
                  <a:moveTo>
                    <a:pt x="2143" y="185"/>
                  </a:moveTo>
                  <a:cubicBezTo>
                    <a:pt x="2142" y="185"/>
                    <a:pt x="2142" y="185"/>
                    <a:pt x="2142" y="185"/>
                  </a:cubicBezTo>
                  <a:cubicBezTo>
                    <a:pt x="2143" y="185"/>
                    <a:pt x="2143" y="185"/>
                    <a:pt x="2143" y="185"/>
                  </a:cubicBezTo>
                  <a:close/>
                  <a:moveTo>
                    <a:pt x="2160" y="671"/>
                  </a:moveTo>
                  <a:cubicBezTo>
                    <a:pt x="2159" y="671"/>
                    <a:pt x="2159" y="670"/>
                    <a:pt x="2159" y="670"/>
                  </a:cubicBezTo>
                  <a:cubicBezTo>
                    <a:pt x="2157" y="670"/>
                    <a:pt x="2156" y="669"/>
                    <a:pt x="2154" y="668"/>
                  </a:cubicBezTo>
                  <a:cubicBezTo>
                    <a:pt x="2151" y="667"/>
                    <a:pt x="2150" y="666"/>
                    <a:pt x="2148" y="664"/>
                  </a:cubicBezTo>
                  <a:cubicBezTo>
                    <a:pt x="2147" y="663"/>
                    <a:pt x="2147" y="662"/>
                    <a:pt x="2146" y="663"/>
                  </a:cubicBezTo>
                  <a:cubicBezTo>
                    <a:pt x="2145" y="663"/>
                    <a:pt x="2145" y="664"/>
                    <a:pt x="2145" y="666"/>
                  </a:cubicBezTo>
                  <a:cubicBezTo>
                    <a:pt x="2145" y="668"/>
                    <a:pt x="2145" y="669"/>
                    <a:pt x="2146" y="669"/>
                  </a:cubicBezTo>
                  <a:cubicBezTo>
                    <a:pt x="2150" y="671"/>
                    <a:pt x="2153" y="672"/>
                    <a:pt x="2156" y="674"/>
                  </a:cubicBezTo>
                  <a:cubicBezTo>
                    <a:pt x="2157" y="674"/>
                    <a:pt x="2159" y="674"/>
                    <a:pt x="2159" y="673"/>
                  </a:cubicBezTo>
                  <a:cubicBezTo>
                    <a:pt x="2160" y="672"/>
                    <a:pt x="2160" y="672"/>
                    <a:pt x="2160" y="671"/>
                  </a:cubicBezTo>
                  <a:close/>
                  <a:moveTo>
                    <a:pt x="2160" y="229"/>
                  </a:moveTo>
                  <a:cubicBezTo>
                    <a:pt x="2160" y="229"/>
                    <a:pt x="2160" y="229"/>
                    <a:pt x="2159" y="229"/>
                  </a:cubicBezTo>
                  <a:cubicBezTo>
                    <a:pt x="2159" y="229"/>
                    <a:pt x="2159" y="229"/>
                    <a:pt x="2159" y="228"/>
                  </a:cubicBezTo>
                  <a:cubicBezTo>
                    <a:pt x="2159" y="228"/>
                    <a:pt x="2159" y="228"/>
                    <a:pt x="2159" y="228"/>
                  </a:cubicBezTo>
                  <a:cubicBezTo>
                    <a:pt x="2159" y="229"/>
                    <a:pt x="2159" y="229"/>
                    <a:pt x="2159" y="229"/>
                  </a:cubicBezTo>
                  <a:cubicBezTo>
                    <a:pt x="2159" y="229"/>
                    <a:pt x="2159" y="229"/>
                    <a:pt x="2159" y="229"/>
                  </a:cubicBezTo>
                  <a:cubicBezTo>
                    <a:pt x="2160" y="230"/>
                    <a:pt x="2160" y="230"/>
                    <a:pt x="2160" y="229"/>
                  </a:cubicBezTo>
                  <a:close/>
                  <a:moveTo>
                    <a:pt x="2221" y="635"/>
                  </a:moveTo>
                  <a:cubicBezTo>
                    <a:pt x="2221" y="634"/>
                    <a:pt x="2221" y="634"/>
                    <a:pt x="2220" y="633"/>
                  </a:cubicBezTo>
                  <a:cubicBezTo>
                    <a:pt x="2220" y="632"/>
                    <a:pt x="2219" y="631"/>
                    <a:pt x="2218" y="632"/>
                  </a:cubicBezTo>
                  <a:cubicBezTo>
                    <a:pt x="2217" y="633"/>
                    <a:pt x="2216" y="633"/>
                    <a:pt x="2216" y="634"/>
                  </a:cubicBezTo>
                  <a:cubicBezTo>
                    <a:pt x="2216" y="634"/>
                    <a:pt x="2217" y="636"/>
                    <a:pt x="2217" y="637"/>
                  </a:cubicBezTo>
                  <a:cubicBezTo>
                    <a:pt x="2217" y="638"/>
                    <a:pt x="2219" y="638"/>
                    <a:pt x="2220" y="637"/>
                  </a:cubicBezTo>
                  <a:cubicBezTo>
                    <a:pt x="2220" y="636"/>
                    <a:pt x="2220" y="636"/>
                    <a:pt x="2221" y="635"/>
                  </a:cubicBezTo>
                  <a:close/>
                  <a:moveTo>
                    <a:pt x="2225" y="663"/>
                  </a:moveTo>
                  <a:cubicBezTo>
                    <a:pt x="2224" y="661"/>
                    <a:pt x="2223" y="663"/>
                    <a:pt x="2222" y="664"/>
                  </a:cubicBezTo>
                  <a:cubicBezTo>
                    <a:pt x="2222" y="664"/>
                    <a:pt x="2222" y="665"/>
                    <a:pt x="2222" y="665"/>
                  </a:cubicBezTo>
                  <a:cubicBezTo>
                    <a:pt x="2222" y="665"/>
                    <a:pt x="2222" y="666"/>
                    <a:pt x="2222" y="666"/>
                  </a:cubicBezTo>
                  <a:cubicBezTo>
                    <a:pt x="2223" y="667"/>
                    <a:pt x="2224" y="667"/>
                    <a:pt x="2224" y="666"/>
                  </a:cubicBezTo>
                  <a:cubicBezTo>
                    <a:pt x="2224" y="665"/>
                    <a:pt x="2224" y="665"/>
                    <a:pt x="2224" y="664"/>
                  </a:cubicBezTo>
                  <a:cubicBezTo>
                    <a:pt x="2225" y="664"/>
                    <a:pt x="2225" y="663"/>
                    <a:pt x="2225" y="663"/>
                  </a:cubicBezTo>
                  <a:close/>
                  <a:moveTo>
                    <a:pt x="2229" y="651"/>
                  </a:moveTo>
                  <a:cubicBezTo>
                    <a:pt x="2229" y="650"/>
                    <a:pt x="2229" y="650"/>
                    <a:pt x="2229" y="650"/>
                  </a:cubicBezTo>
                  <a:cubicBezTo>
                    <a:pt x="2228" y="650"/>
                    <a:pt x="2228" y="650"/>
                    <a:pt x="2228" y="650"/>
                  </a:cubicBezTo>
                  <a:cubicBezTo>
                    <a:pt x="2228" y="650"/>
                    <a:pt x="2228" y="650"/>
                    <a:pt x="2228" y="650"/>
                  </a:cubicBezTo>
                  <a:lnTo>
                    <a:pt x="2229" y="651"/>
                  </a:lnTo>
                  <a:close/>
                  <a:moveTo>
                    <a:pt x="2274" y="548"/>
                  </a:moveTo>
                  <a:cubicBezTo>
                    <a:pt x="2273" y="547"/>
                    <a:pt x="2272" y="546"/>
                    <a:pt x="2271" y="545"/>
                  </a:cubicBezTo>
                  <a:cubicBezTo>
                    <a:pt x="2271" y="544"/>
                    <a:pt x="2270" y="543"/>
                    <a:pt x="2270" y="542"/>
                  </a:cubicBezTo>
                  <a:cubicBezTo>
                    <a:pt x="2269" y="541"/>
                    <a:pt x="2268" y="541"/>
                    <a:pt x="2268" y="542"/>
                  </a:cubicBezTo>
                  <a:cubicBezTo>
                    <a:pt x="2268" y="543"/>
                    <a:pt x="2268" y="543"/>
                    <a:pt x="2268" y="544"/>
                  </a:cubicBezTo>
                  <a:cubicBezTo>
                    <a:pt x="2269" y="546"/>
                    <a:pt x="2271" y="548"/>
                    <a:pt x="2273" y="550"/>
                  </a:cubicBezTo>
                  <a:cubicBezTo>
                    <a:pt x="2273" y="550"/>
                    <a:pt x="2273" y="550"/>
                    <a:pt x="2274" y="550"/>
                  </a:cubicBezTo>
                  <a:cubicBezTo>
                    <a:pt x="2274" y="550"/>
                    <a:pt x="2274" y="549"/>
                    <a:pt x="2274" y="548"/>
                  </a:cubicBezTo>
                  <a:close/>
                  <a:moveTo>
                    <a:pt x="2274" y="539"/>
                  </a:moveTo>
                  <a:cubicBezTo>
                    <a:pt x="2274" y="538"/>
                    <a:pt x="2274" y="538"/>
                    <a:pt x="2274" y="538"/>
                  </a:cubicBezTo>
                  <a:cubicBezTo>
                    <a:pt x="2273" y="538"/>
                    <a:pt x="2273" y="538"/>
                    <a:pt x="2274" y="539"/>
                  </a:cubicBezTo>
                  <a:cubicBezTo>
                    <a:pt x="2274" y="539"/>
                    <a:pt x="2274" y="539"/>
                    <a:pt x="2274" y="539"/>
                  </a:cubicBezTo>
                  <a:close/>
                  <a:moveTo>
                    <a:pt x="2282" y="616"/>
                  </a:moveTo>
                  <a:cubicBezTo>
                    <a:pt x="2282" y="615"/>
                    <a:pt x="2282" y="615"/>
                    <a:pt x="2281" y="615"/>
                  </a:cubicBezTo>
                  <a:cubicBezTo>
                    <a:pt x="2281" y="615"/>
                    <a:pt x="2280" y="615"/>
                    <a:pt x="2280" y="616"/>
                  </a:cubicBezTo>
                  <a:cubicBezTo>
                    <a:pt x="2281" y="616"/>
                    <a:pt x="2281" y="617"/>
                    <a:pt x="2281" y="618"/>
                  </a:cubicBezTo>
                  <a:cubicBezTo>
                    <a:pt x="2281" y="618"/>
                    <a:pt x="2282" y="619"/>
                    <a:pt x="2282" y="620"/>
                  </a:cubicBezTo>
                  <a:cubicBezTo>
                    <a:pt x="2282" y="619"/>
                    <a:pt x="2282" y="619"/>
                    <a:pt x="2282" y="618"/>
                  </a:cubicBezTo>
                  <a:cubicBezTo>
                    <a:pt x="2282" y="618"/>
                    <a:pt x="2282" y="617"/>
                    <a:pt x="2282" y="616"/>
                  </a:cubicBezTo>
                  <a:close/>
                  <a:moveTo>
                    <a:pt x="2314" y="606"/>
                  </a:moveTo>
                  <a:cubicBezTo>
                    <a:pt x="2316" y="607"/>
                    <a:pt x="2319" y="606"/>
                    <a:pt x="2321" y="604"/>
                  </a:cubicBezTo>
                  <a:cubicBezTo>
                    <a:pt x="2323" y="603"/>
                    <a:pt x="2325" y="602"/>
                    <a:pt x="2325" y="599"/>
                  </a:cubicBezTo>
                  <a:cubicBezTo>
                    <a:pt x="2325" y="596"/>
                    <a:pt x="2327" y="594"/>
                    <a:pt x="2329" y="593"/>
                  </a:cubicBezTo>
                  <a:cubicBezTo>
                    <a:pt x="2334" y="588"/>
                    <a:pt x="2338" y="584"/>
                    <a:pt x="2341" y="578"/>
                  </a:cubicBezTo>
                  <a:cubicBezTo>
                    <a:pt x="2342" y="576"/>
                    <a:pt x="2341" y="575"/>
                    <a:pt x="2340" y="574"/>
                  </a:cubicBezTo>
                  <a:cubicBezTo>
                    <a:pt x="2340" y="573"/>
                    <a:pt x="2340" y="571"/>
                    <a:pt x="2341" y="570"/>
                  </a:cubicBezTo>
                  <a:cubicBezTo>
                    <a:pt x="2343" y="568"/>
                    <a:pt x="2344" y="566"/>
                    <a:pt x="2343" y="563"/>
                  </a:cubicBezTo>
                  <a:cubicBezTo>
                    <a:pt x="2341" y="560"/>
                    <a:pt x="2341" y="558"/>
                    <a:pt x="2341" y="555"/>
                  </a:cubicBezTo>
                  <a:cubicBezTo>
                    <a:pt x="2340" y="551"/>
                    <a:pt x="2340" y="546"/>
                    <a:pt x="2338" y="542"/>
                  </a:cubicBezTo>
                  <a:cubicBezTo>
                    <a:pt x="2338" y="542"/>
                    <a:pt x="2337" y="541"/>
                    <a:pt x="2336" y="541"/>
                  </a:cubicBezTo>
                  <a:cubicBezTo>
                    <a:pt x="2336" y="541"/>
                    <a:pt x="2336" y="542"/>
                    <a:pt x="2336" y="542"/>
                  </a:cubicBezTo>
                  <a:cubicBezTo>
                    <a:pt x="2336" y="543"/>
                    <a:pt x="2335" y="544"/>
                    <a:pt x="2335" y="544"/>
                  </a:cubicBezTo>
                  <a:cubicBezTo>
                    <a:pt x="2337" y="555"/>
                    <a:pt x="2336" y="567"/>
                    <a:pt x="2331" y="577"/>
                  </a:cubicBezTo>
                  <a:cubicBezTo>
                    <a:pt x="2330" y="579"/>
                    <a:pt x="2329" y="582"/>
                    <a:pt x="2328" y="584"/>
                  </a:cubicBezTo>
                  <a:cubicBezTo>
                    <a:pt x="2328" y="586"/>
                    <a:pt x="2327" y="587"/>
                    <a:pt x="2326" y="588"/>
                  </a:cubicBezTo>
                  <a:cubicBezTo>
                    <a:pt x="2324" y="592"/>
                    <a:pt x="2323" y="595"/>
                    <a:pt x="2321" y="599"/>
                  </a:cubicBezTo>
                  <a:cubicBezTo>
                    <a:pt x="2321" y="599"/>
                    <a:pt x="2320" y="600"/>
                    <a:pt x="2319" y="601"/>
                  </a:cubicBezTo>
                  <a:cubicBezTo>
                    <a:pt x="2318" y="602"/>
                    <a:pt x="2316" y="601"/>
                    <a:pt x="2315" y="600"/>
                  </a:cubicBezTo>
                  <a:cubicBezTo>
                    <a:pt x="2315" y="600"/>
                    <a:pt x="2315" y="600"/>
                    <a:pt x="2315" y="599"/>
                  </a:cubicBezTo>
                  <a:cubicBezTo>
                    <a:pt x="2314" y="600"/>
                    <a:pt x="2314" y="600"/>
                    <a:pt x="2315" y="600"/>
                  </a:cubicBezTo>
                  <a:cubicBezTo>
                    <a:pt x="2315" y="600"/>
                    <a:pt x="2315" y="600"/>
                    <a:pt x="2315" y="600"/>
                  </a:cubicBezTo>
                  <a:cubicBezTo>
                    <a:pt x="2314" y="602"/>
                    <a:pt x="2313" y="603"/>
                    <a:pt x="2313" y="605"/>
                  </a:cubicBezTo>
                  <a:cubicBezTo>
                    <a:pt x="2313" y="605"/>
                    <a:pt x="2312" y="606"/>
                    <a:pt x="2312" y="606"/>
                  </a:cubicBezTo>
                  <a:cubicBezTo>
                    <a:pt x="2313" y="606"/>
                    <a:pt x="2314" y="607"/>
                    <a:pt x="2314" y="606"/>
                  </a:cubicBezTo>
                  <a:close/>
                  <a:moveTo>
                    <a:pt x="1612" y="807"/>
                  </a:moveTo>
                  <a:cubicBezTo>
                    <a:pt x="1612" y="807"/>
                    <a:pt x="1612" y="807"/>
                    <a:pt x="1613" y="807"/>
                  </a:cubicBezTo>
                  <a:cubicBezTo>
                    <a:pt x="1612" y="806"/>
                    <a:pt x="1612" y="806"/>
                    <a:pt x="1612" y="806"/>
                  </a:cubicBezTo>
                  <a:lnTo>
                    <a:pt x="1612" y="807"/>
                  </a:lnTo>
                  <a:close/>
                  <a:moveTo>
                    <a:pt x="732" y="314"/>
                  </a:moveTo>
                  <a:cubicBezTo>
                    <a:pt x="732" y="314"/>
                    <a:pt x="732" y="314"/>
                    <a:pt x="732" y="314"/>
                  </a:cubicBezTo>
                  <a:cubicBezTo>
                    <a:pt x="733" y="314"/>
                    <a:pt x="733" y="314"/>
                    <a:pt x="733" y="314"/>
                  </a:cubicBezTo>
                  <a:cubicBezTo>
                    <a:pt x="733" y="314"/>
                    <a:pt x="733" y="314"/>
                    <a:pt x="733" y="314"/>
                  </a:cubicBezTo>
                  <a:lnTo>
                    <a:pt x="732" y="314"/>
                  </a:lnTo>
                  <a:close/>
                  <a:moveTo>
                    <a:pt x="1112" y="1247"/>
                  </a:moveTo>
                  <a:cubicBezTo>
                    <a:pt x="1113" y="1250"/>
                    <a:pt x="1112" y="1259"/>
                    <a:pt x="1110" y="1262"/>
                  </a:cubicBezTo>
                  <a:cubicBezTo>
                    <a:pt x="1109" y="1266"/>
                    <a:pt x="1107" y="1270"/>
                    <a:pt x="1104" y="1273"/>
                  </a:cubicBezTo>
                  <a:cubicBezTo>
                    <a:pt x="1101" y="1276"/>
                    <a:pt x="1098" y="1279"/>
                    <a:pt x="1095" y="1281"/>
                  </a:cubicBezTo>
                  <a:cubicBezTo>
                    <a:pt x="1093" y="1284"/>
                    <a:pt x="1091" y="1287"/>
                    <a:pt x="1089" y="1290"/>
                  </a:cubicBezTo>
                  <a:cubicBezTo>
                    <a:pt x="1089" y="1291"/>
                    <a:pt x="1088" y="1292"/>
                    <a:pt x="1088" y="1293"/>
                  </a:cubicBezTo>
                  <a:cubicBezTo>
                    <a:pt x="1086" y="1298"/>
                    <a:pt x="1083" y="1302"/>
                    <a:pt x="1078" y="1304"/>
                  </a:cubicBezTo>
                  <a:cubicBezTo>
                    <a:pt x="1076" y="1305"/>
                    <a:pt x="1076" y="1307"/>
                    <a:pt x="1076" y="1309"/>
                  </a:cubicBezTo>
                  <a:cubicBezTo>
                    <a:pt x="1076" y="1313"/>
                    <a:pt x="1076" y="1317"/>
                    <a:pt x="1076" y="1321"/>
                  </a:cubicBezTo>
                  <a:cubicBezTo>
                    <a:pt x="1076" y="1327"/>
                    <a:pt x="1076" y="1333"/>
                    <a:pt x="1076" y="1339"/>
                  </a:cubicBezTo>
                  <a:cubicBezTo>
                    <a:pt x="1075" y="1344"/>
                    <a:pt x="1075" y="1349"/>
                    <a:pt x="1072" y="1353"/>
                  </a:cubicBezTo>
                  <a:cubicBezTo>
                    <a:pt x="1070" y="1355"/>
                    <a:pt x="1070" y="1358"/>
                    <a:pt x="1071" y="1361"/>
                  </a:cubicBezTo>
                  <a:cubicBezTo>
                    <a:pt x="1071" y="1364"/>
                    <a:pt x="1070" y="1367"/>
                    <a:pt x="1068" y="1370"/>
                  </a:cubicBezTo>
                  <a:cubicBezTo>
                    <a:pt x="1066" y="1374"/>
                    <a:pt x="1064" y="1378"/>
                    <a:pt x="1062" y="1382"/>
                  </a:cubicBezTo>
                  <a:cubicBezTo>
                    <a:pt x="1061" y="1384"/>
                    <a:pt x="1060" y="1385"/>
                    <a:pt x="1061" y="1387"/>
                  </a:cubicBezTo>
                  <a:cubicBezTo>
                    <a:pt x="1061" y="1389"/>
                    <a:pt x="1060" y="1390"/>
                    <a:pt x="1059" y="1391"/>
                  </a:cubicBezTo>
                  <a:cubicBezTo>
                    <a:pt x="1058" y="1392"/>
                    <a:pt x="1055" y="1393"/>
                    <a:pt x="1054" y="1395"/>
                  </a:cubicBezTo>
                  <a:cubicBezTo>
                    <a:pt x="1051" y="1399"/>
                    <a:pt x="1047" y="1399"/>
                    <a:pt x="1043" y="1399"/>
                  </a:cubicBezTo>
                  <a:cubicBezTo>
                    <a:pt x="1041" y="1399"/>
                    <a:pt x="1039" y="1399"/>
                    <a:pt x="1036" y="1399"/>
                  </a:cubicBezTo>
                  <a:cubicBezTo>
                    <a:pt x="1034" y="1399"/>
                    <a:pt x="1032" y="1400"/>
                    <a:pt x="1030" y="1399"/>
                  </a:cubicBezTo>
                  <a:cubicBezTo>
                    <a:pt x="1029" y="1399"/>
                    <a:pt x="1028" y="1400"/>
                    <a:pt x="1028" y="1400"/>
                  </a:cubicBezTo>
                  <a:cubicBezTo>
                    <a:pt x="1027" y="1403"/>
                    <a:pt x="1026" y="1404"/>
                    <a:pt x="1024" y="1405"/>
                  </a:cubicBezTo>
                  <a:cubicBezTo>
                    <a:pt x="1022" y="1407"/>
                    <a:pt x="1020" y="1408"/>
                    <a:pt x="1017" y="1409"/>
                  </a:cubicBezTo>
                  <a:cubicBezTo>
                    <a:pt x="1013" y="1411"/>
                    <a:pt x="1009" y="1413"/>
                    <a:pt x="1005" y="1417"/>
                  </a:cubicBezTo>
                  <a:cubicBezTo>
                    <a:pt x="1003" y="1419"/>
                    <a:pt x="1001" y="1421"/>
                    <a:pt x="999" y="1423"/>
                  </a:cubicBezTo>
                  <a:cubicBezTo>
                    <a:pt x="993" y="1427"/>
                    <a:pt x="992" y="1433"/>
                    <a:pt x="993" y="1440"/>
                  </a:cubicBezTo>
                  <a:cubicBezTo>
                    <a:pt x="993" y="1441"/>
                    <a:pt x="993" y="1442"/>
                    <a:pt x="993" y="1442"/>
                  </a:cubicBezTo>
                  <a:cubicBezTo>
                    <a:pt x="996" y="1447"/>
                    <a:pt x="994" y="1452"/>
                    <a:pt x="991" y="1457"/>
                  </a:cubicBezTo>
                  <a:cubicBezTo>
                    <a:pt x="987" y="1463"/>
                    <a:pt x="984" y="1470"/>
                    <a:pt x="981" y="1477"/>
                  </a:cubicBezTo>
                  <a:cubicBezTo>
                    <a:pt x="980" y="1479"/>
                    <a:pt x="979" y="1481"/>
                    <a:pt x="977" y="1481"/>
                  </a:cubicBezTo>
                  <a:cubicBezTo>
                    <a:pt x="977" y="1480"/>
                    <a:pt x="976" y="1479"/>
                    <a:pt x="976" y="1478"/>
                  </a:cubicBezTo>
                  <a:cubicBezTo>
                    <a:pt x="976" y="1477"/>
                    <a:pt x="975" y="1477"/>
                    <a:pt x="975" y="1477"/>
                  </a:cubicBezTo>
                  <a:cubicBezTo>
                    <a:pt x="974" y="1477"/>
                    <a:pt x="973" y="1477"/>
                    <a:pt x="973" y="1478"/>
                  </a:cubicBezTo>
                  <a:cubicBezTo>
                    <a:pt x="971" y="1480"/>
                    <a:pt x="970" y="1483"/>
                    <a:pt x="970" y="1486"/>
                  </a:cubicBezTo>
                  <a:cubicBezTo>
                    <a:pt x="969" y="1486"/>
                    <a:pt x="968" y="1486"/>
                    <a:pt x="967" y="1486"/>
                  </a:cubicBezTo>
                  <a:cubicBezTo>
                    <a:pt x="965" y="1488"/>
                    <a:pt x="965" y="1489"/>
                    <a:pt x="965" y="1492"/>
                  </a:cubicBezTo>
                  <a:cubicBezTo>
                    <a:pt x="965" y="1496"/>
                    <a:pt x="963" y="1500"/>
                    <a:pt x="963" y="1503"/>
                  </a:cubicBezTo>
                  <a:cubicBezTo>
                    <a:pt x="962" y="1507"/>
                    <a:pt x="960" y="1510"/>
                    <a:pt x="958" y="1512"/>
                  </a:cubicBezTo>
                  <a:cubicBezTo>
                    <a:pt x="955" y="1514"/>
                    <a:pt x="955" y="1517"/>
                    <a:pt x="953" y="1519"/>
                  </a:cubicBezTo>
                  <a:cubicBezTo>
                    <a:pt x="950" y="1525"/>
                    <a:pt x="946" y="1526"/>
                    <a:pt x="940" y="1526"/>
                  </a:cubicBezTo>
                  <a:cubicBezTo>
                    <a:pt x="938" y="1526"/>
                    <a:pt x="935" y="1526"/>
                    <a:pt x="933" y="1526"/>
                  </a:cubicBezTo>
                  <a:cubicBezTo>
                    <a:pt x="932" y="1526"/>
                    <a:pt x="931" y="1526"/>
                    <a:pt x="930" y="1526"/>
                  </a:cubicBezTo>
                  <a:cubicBezTo>
                    <a:pt x="925" y="1523"/>
                    <a:pt x="920" y="1523"/>
                    <a:pt x="914" y="1522"/>
                  </a:cubicBezTo>
                  <a:cubicBezTo>
                    <a:pt x="914" y="1522"/>
                    <a:pt x="914" y="1522"/>
                    <a:pt x="914" y="1522"/>
                  </a:cubicBezTo>
                  <a:cubicBezTo>
                    <a:pt x="914" y="1522"/>
                    <a:pt x="914" y="1522"/>
                    <a:pt x="914" y="1522"/>
                  </a:cubicBezTo>
                  <a:cubicBezTo>
                    <a:pt x="914" y="1521"/>
                    <a:pt x="914" y="1521"/>
                    <a:pt x="914" y="1521"/>
                  </a:cubicBezTo>
                  <a:cubicBezTo>
                    <a:pt x="914" y="1521"/>
                    <a:pt x="914" y="1521"/>
                    <a:pt x="913" y="1521"/>
                  </a:cubicBezTo>
                  <a:cubicBezTo>
                    <a:pt x="914" y="1521"/>
                    <a:pt x="914" y="1521"/>
                    <a:pt x="914" y="1522"/>
                  </a:cubicBezTo>
                  <a:cubicBezTo>
                    <a:pt x="914" y="1522"/>
                    <a:pt x="914" y="1522"/>
                    <a:pt x="914" y="1522"/>
                  </a:cubicBezTo>
                  <a:cubicBezTo>
                    <a:pt x="914" y="1522"/>
                    <a:pt x="914" y="1522"/>
                    <a:pt x="914" y="1522"/>
                  </a:cubicBezTo>
                  <a:cubicBezTo>
                    <a:pt x="917" y="1525"/>
                    <a:pt x="920" y="1526"/>
                    <a:pt x="922" y="1528"/>
                  </a:cubicBezTo>
                  <a:cubicBezTo>
                    <a:pt x="924" y="1530"/>
                    <a:pt x="925" y="1532"/>
                    <a:pt x="924" y="1535"/>
                  </a:cubicBezTo>
                  <a:cubicBezTo>
                    <a:pt x="924" y="1536"/>
                    <a:pt x="924" y="1537"/>
                    <a:pt x="924" y="1538"/>
                  </a:cubicBezTo>
                  <a:cubicBezTo>
                    <a:pt x="924" y="1539"/>
                    <a:pt x="924" y="1540"/>
                    <a:pt x="925" y="1541"/>
                  </a:cubicBezTo>
                  <a:cubicBezTo>
                    <a:pt x="926" y="1542"/>
                    <a:pt x="927" y="1542"/>
                    <a:pt x="928" y="1543"/>
                  </a:cubicBezTo>
                  <a:cubicBezTo>
                    <a:pt x="930" y="1543"/>
                    <a:pt x="931" y="1546"/>
                    <a:pt x="930" y="1547"/>
                  </a:cubicBezTo>
                  <a:cubicBezTo>
                    <a:pt x="930" y="1549"/>
                    <a:pt x="929" y="1550"/>
                    <a:pt x="929" y="1551"/>
                  </a:cubicBezTo>
                  <a:cubicBezTo>
                    <a:pt x="928" y="1554"/>
                    <a:pt x="926" y="1556"/>
                    <a:pt x="926" y="1559"/>
                  </a:cubicBezTo>
                  <a:cubicBezTo>
                    <a:pt x="925" y="1563"/>
                    <a:pt x="922" y="1565"/>
                    <a:pt x="919" y="1566"/>
                  </a:cubicBezTo>
                  <a:cubicBezTo>
                    <a:pt x="917" y="1568"/>
                    <a:pt x="914" y="1568"/>
                    <a:pt x="912" y="1569"/>
                  </a:cubicBezTo>
                  <a:cubicBezTo>
                    <a:pt x="904" y="1572"/>
                    <a:pt x="896" y="1573"/>
                    <a:pt x="888" y="1571"/>
                  </a:cubicBezTo>
                  <a:cubicBezTo>
                    <a:pt x="886" y="1571"/>
                    <a:pt x="885" y="1572"/>
                    <a:pt x="885" y="1574"/>
                  </a:cubicBezTo>
                  <a:cubicBezTo>
                    <a:pt x="885" y="1575"/>
                    <a:pt x="886" y="1576"/>
                    <a:pt x="886" y="1577"/>
                  </a:cubicBezTo>
                  <a:cubicBezTo>
                    <a:pt x="886" y="1577"/>
                    <a:pt x="886" y="1577"/>
                    <a:pt x="886" y="1578"/>
                  </a:cubicBezTo>
                  <a:cubicBezTo>
                    <a:pt x="886" y="1580"/>
                    <a:pt x="885" y="1583"/>
                    <a:pt x="885" y="1585"/>
                  </a:cubicBezTo>
                  <a:cubicBezTo>
                    <a:pt x="885" y="1587"/>
                    <a:pt x="886" y="1590"/>
                    <a:pt x="886" y="1592"/>
                  </a:cubicBezTo>
                  <a:cubicBezTo>
                    <a:pt x="886" y="1595"/>
                    <a:pt x="882" y="1598"/>
                    <a:pt x="879" y="1599"/>
                  </a:cubicBezTo>
                  <a:cubicBezTo>
                    <a:pt x="876" y="1599"/>
                    <a:pt x="873" y="1599"/>
                    <a:pt x="871" y="1597"/>
                  </a:cubicBezTo>
                  <a:cubicBezTo>
                    <a:pt x="869" y="1596"/>
                    <a:pt x="867" y="1596"/>
                    <a:pt x="864" y="1595"/>
                  </a:cubicBezTo>
                  <a:cubicBezTo>
                    <a:pt x="863" y="1595"/>
                    <a:pt x="861" y="1596"/>
                    <a:pt x="861" y="1597"/>
                  </a:cubicBezTo>
                  <a:cubicBezTo>
                    <a:pt x="861" y="1598"/>
                    <a:pt x="862" y="1599"/>
                    <a:pt x="862" y="1599"/>
                  </a:cubicBezTo>
                  <a:cubicBezTo>
                    <a:pt x="862" y="1602"/>
                    <a:pt x="863" y="1604"/>
                    <a:pt x="863" y="1606"/>
                  </a:cubicBezTo>
                  <a:cubicBezTo>
                    <a:pt x="864" y="1609"/>
                    <a:pt x="868" y="1611"/>
                    <a:pt x="871" y="1609"/>
                  </a:cubicBezTo>
                  <a:cubicBezTo>
                    <a:pt x="872" y="1609"/>
                    <a:pt x="872" y="1609"/>
                    <a:pt x="873" y="1608"/>
                  </a:cubicBezTo>
                  <a:cubicBezTo>
                    <a:pt x="874" y="1608"/>
                    <a:pt x="876" y="1609"/>
                    <a:pt x="876" y="1609"/>
                  </a:cubicBezTo>
                  <a:cubicBezTo>
                    <a:pt x="877" y="1611"/>
                    <a:pt x="877" y="1613"/>
                    <a:pt x="877" y="1615"/>
                  </a:cubicBezTo>
                  <a:cubicBezTo>
                    <a:pt x="878" y="1617"/>
                    <a:pt x="876" y="1619"/>
                    <a:pt x="873" y="1619"/>
                  </a:cubicBezTo>
                  <a:cubicBezTo>
                    <a:pt x="873" y="1619"/>
                    <a:pt x="872" y="1619"/>
                    <a:pt x="871" y="1619"/>
                  </a:cubicBezTo>
                  <a:cubicBezTo>
                    <a:pt x="871" y="1619"/>
                    <a:pt x="871" y="1619"/>
                    <a:pt x="871" y="1619"/>
                  </a:cubicBezTo>
                  <a:cubicBezTo>
                    <a:pt x="871" y="1619"/>
                    <a:pt x="871" y="1619"/>
                    <a:pt x="871" y="1619"/>
                  </a:cubicBezTo>
                  <a:cubicBezTo>
                    <a:pt x="870" y="1618"/>
                    <a:pt x="870" y="1617"/>
                    <a:pt x="869" y="1617"/>
                  </a:cubicBezTo>
                  <a:cubicBezTo>
                    <a:pt x="869" y="1617"/>
                    <a:pt x="868" y="1617"/>
                    <a:pt x="868" y="1617"/>
                  </a:cubicBezTo>
                  <a:cubicBezTo>
                    <a:pt x="868" y="1617"/>
                    <a:pt x="867" y="1618"/>
                    <a:pt x="868" y="1618"/>
                  </a:cubicBezTo>
                  <a:cubicBezTo>
                    <a:pt x="869" y="1619"/>
                    <a:pt x="870" y="1619"/>
                    <a:pt x="871" y="1619"/>
                  </a:cubicBezTo>
                  <a:cubicBezTo>
                    <a:pt x="871" y="1619"/>
                    <a:pt x="871" y="1619"/>
                    <a:pt x="871" y="1619"/>
                  </a:cubicBezTo>
                  <a:cubicBezTo>
                    <a:pt x="870" y="1621"/>
                    <a:pt x="869" y="1623"/>
                    <a:pt x="867" y="1624"/>
                  </a:cubicBezTo>
                  <a:cubicBezTo>
                    <a:pt x="865" y="1626"/>
                    <a:pt x="864" y="1629"/>
                    <a:pt x="865" y="1632"/>
                  </a:cubicBezTo>
                  <a:cubicBezTo>
                    <a:pt x="865" y="1633"/>
                    <a:pt x="865" y="1634"/>
                    <a:pt x="865" y="1635"/>
                  </a:cubicBezTo>
                  <a:cubicBezTo>
                    <a:pt x="867" y="1639"/>
                    <a:pt x="864" y="1642"/>
                    <a:pt x="864" y="1645"/>
                  </a:cubicBezTo>
                  <a:cubicBezTo>
                    <a:pt x="864" y="1645"/>
                    <a:pt x="863" y="1646"/>
                    <a:pt x="862" y="1646"/>
                  </a:cubicBezTo>
                  <a:cubicBezTo>
                    <a:pt x="860" y="1647"/>
                    <a:pt x="857" y="1648"/>
                    <a:pt x="855" y="1650"/>
                  </a:cubicBezTo>
                  <a:cubicBezTo>
                    <a:pt x="853" y="1650"/>
                    <a:pt x="852" y="1652"/>
                    <a:pt x="851" y="1653"/>
                  </a:cubicBezTo>
                  <a:cubicBezTo>
                    <a:pt x="848" y="1657"/>
                    <a:pt x="849" y="1661"/>
                    <a:pt x="852" y="1664"/>
                  </a:cubicBezTo>
                  <a:cubicBezTo>
                    <a:pt x="854" y="1666"/>
                    <a:pt x="856" y="1667"/>
                    <a:pt x="857" y="1668"/>
                  </a:cubicBezTo>
                  <a:cubicBezTo>
                    <a:pt x="859" y="1670"/>
                    <a:pt x="861" y="1670"/>
                    <a:pt x="862" y="1670"/>
                  </a:cubicBezTo>
                  <a:cubicBezTo>
                    <a:pt x="866" y="1670"/>
                    <a:pt x="868" y="1673"/>
                    <a:pt x="868" y="1676"/>
                  </a:cubicBezTo>
                  <a:cubicBezTo>
                    <a:pt x="868" y="1677"/>
                    <a:pt x="868" y="1678"/>
                    <a:pt x="869" y="1679"/>
                  </a:cubicBezTo>
                  <a:cubicBezTo>
                    <a:pt x="869" y="1681"/>
                    <a:pt x="868" y="1683"/>
                    <a:pt x="867" y="1685"/>
                  </a:cubicBezTo>
                  <a:cubicBezTo>
                    <a:pt x="865" y="1687"/>
                    <a:pt x="863" y="1690"/>
                    <a:pt x="861" y="1692"/>
                  </a:cubicBezTo>
                  <a:cubicBezTo>
                    <a:pt x="859" y="1695"/>
                    <a:pt x="858" y="1697"/>
                    <a:pt x="858" y="1700"/>
                  </a:cubicBezTo>
                  <a:cubicBezTo>
                    <a:pt x="858" y="1704"/>
                    <a:pt x="857" y="1707"/>
                    <a:pt x="854" y="1709"/>
                  </a:cubicBezTo>
                  <a:cubicBezTo>
                    <a:pt x="853" y="1710"/>
                    <a:pt x="852" y="1711"/>
                    <a:pt x="851" y="1712"/>
                  </a:cubicBezTo>
                  <a:cubicBezTo>
                    <a:pt x="849" y="1715"/>
                    <a:pt x="848" y="1717"/>
                    <a:pt x="849" y="1721"/>
                  </a:cubicBezTo>
                  <a:cubicBezTo>
                    <a:pt x="850" y="1723"/>
                    <a:pt x="851" y="1726"/>
                    <a:pt x="852" y="1729"/>
                  </a:cubicBezTo>
                  <a:cubicBezTo>
                    <a:pt x="853" y="1732"/>
                    <a:pt x="856" y="1734"/>
                    <a:pt x="857" y="1736"/>
                  </a:cubicBezTo>
                  <a:cubicBezTo>
                    <a:pt x="858" y="1737"/>
                    <a:pt x="858" y="1738"/>
                    <a:pt x="857" y="1738"/>
                  </a:cubicBezTo>
                  <a:cubicBezTo>
                    <a:pt x="857" y="1739"/>
                    <a:pt x="856" y="1739"/>
                    <a:pt x="855" y="1739"/>
                  </a:cubicBezTo>
                  <a:cubicBezTo>
                    <a:pt x="855" y="1739"/>
                    <a:pt x="855" y="1739"/>
                    <a:pt x="854" y="1739"/>
                  </a:cubicBezTo>
                  <a:cubicBezTo>
                    <a:pt x="852" y="1738"/>
                    <a:pt x="850" y="1740"/>
                    <a:pt x="850" y="1742"/>
                  </a:cubicBezTo>
                  <a:cubicBezTo>
                    <a:pt x="849" y="1742"/>
                    <a:pt x="849" y="1742"/>
                    <a:pt x="849" y="1742"/>
                  </a:cubicBezTo>
                  <a:cubicBezTo>
                    <a:pt x="849" y="1742"/>
                    <a:pt x="849" y="1742"/>
                    <a:pt x="849" y="1742"/>
                  </a:cubicBezTo>
                  <a:cubicBezTo>
                    <a:pt x="845" y="1743"/>
                    <a:pt x="843" y="1746"/>
                    <a:pt x="843" y="1750"/>
                  </a:cubicBezTo>
                  <a:cubicBezTo>
                    <a:pt x="842" y="1751"/>
                    <a:pt x="843" y="1753"/>
                    <a:pt x="843" y="1754"/>
                  </a:cubicBezTo>
                  <a:cubicBezTo>
                    <a:pt x="843" y="1754"/>
                    <a:pt x="843" y="1755"/>
                    <a:pt x="843" y="1755"/>
                  </a:cubicBezTo>
                  <a:cubicBezTo>
                    <a:pt x="844" y="1755"/>
                    <a:pt x="844" y="1755"/>
                    <a:pt x="844" y="1754"/>
                  </a:cubicBezTo>
                  <a:cubicBezTo>
                    <a:pt x="844" y="1754"/>
                    <a:pt x="844" y="1753"/>
                    <a:pt x="844" y="1753"/>
                  </a:cubicBezTo>
                  <a:cubicBezTo>
                    <a:pt x="845" y="1750"/>
                    <a:pt x="845" y="1747"/>
                    <a:pt x="849" y="1745"/>
                  </a:cubicBezTo>
                  <a:cubicBezTo>
                    <a:pt x="849" y="1745"/>
                    <a:pt x="849" y="1743"/>
                    <a:pt x="849" y="1742"/>
                  </a:cubicBezTo>
                  <a:cubicBezTo>
                    <a:pt x="850" y="1742"/>
                    <a:pt x="850" y="1742"/>
                    <a:pt x="850" y="1742"/>
                  </a:cubicBezTo>
                  <a:cubicBezTo>
                    <a:pt x="850" y="1742"/>
                    <a:pt x="850" y="1742"/>
                    <a:pt x="850" y="1742"/>
                  </a:cubicBezTo>
                  <a:cubicBezTo>
                    <a:pt x="851" y="1742"/>
                    <a:pt x="853" y="1742"/>
                    <a:pt x="854" y="1742"/>
                  </a:cubicBezTo>
                  <a:cubicBezTo>
                    <a:pt x="859" y="1742"/>
                    <a:pt x="862" y="1744"/>
                    <a:pt x="862" y="1749"/>
                  </a:cubicBezTo>
                  <a:cubicBezTo>
                    <a:pt x="863" y="1751"/>
                    <a:pt x="864" y="1752"/>
                    <a:pt x="865" y="1754"/>
                  </a:cubicBezTo>
                  <a:cubicBezTo>
                    <a:pt x="867" y="1756"/>
                    <a:pt x="870" y="1758"/>
                    <a:pt x="872" y="1761"/>
                  </a:cubicBezTo>
                  <a:cubicBezTo>
                    <a:pt x="872" y="1761"/>
                    <a:pt x="873" y="1762"/>
                    <a:pt x="874" y="1762"/>
                  </a:cubicBezTo>
                  <a:cubicBezTo>
                    <a:pt x="878" y="1764"/>
                    <a:pt x="883" y="1766"/>
                    <a:pt x="888" y="1768"/>
                  </a:cubicBezTo>
                  <a:cubicBezTo>
                    <a:pt x="889" y="1769"/>
                    <a:pt x="891" y="1768"/>
                    <a:pt x="892" y="1769"/>
                  </a:cubicBezTo>
                  <a:cubicBezTo>
                    <a:pt x="892" y="1770"/>
                    <a:pt x="892" y="1770"/>
                    <a:pt x="892" y="1770"/>
                  </a:cubicBezTo>
                  <a:cubicBezTo>
                    <a:pt x="890" y="1772"/>
                    <a:pt x="887" y="1774"/>
                    <a:pt x="885" y="1775"/>
                  </a:cubicBezTo>
                  <a:cubicBezTo>
                    <a:pt x="884" y="1776"/>
                    <a:pt x="882" y="1775"/>
                    <a:pt x="881" y="1775"/>
                  </a:cubicBezTo>
                  <a:cubicBezTo>
                    <a:pt x="880" y="1774"/>
                    <a:pt x="879" y="1775"/>
                    <a:pt x="879" y="1776"/>
                  </a:cubicBezTo>
                  <a:cubicBezTo>
                    <a:pt x="879" y="1777"/>
                    <a:pt x="878" y="1778"/>
                    <a:pt x="876" y="1779"/>
                  </a:cubicBezTo>
                  <a:cubicBezTo>
                    <a:pt x="874" y="1779"/>
                    <a:pt x="872" y="1780"/>
                    <a:pt x="870" y="1780"/>
                  </a:cubicBezTo>
                  <a:cubicBezTo>
                    <a:pt x="870" y="1780"/>
                    <a:pt x="870" y="1780"/>
                    <a:pt x="870" y="1780"/>
                  </a:cubicBezTo>
                  <a:cubicBezTo>
                    <a:pt x="870" y="1780"/>
                    <a:pt x="870" y="1780"/>
                    <a:pt x="870" y="1780"/>
                  </a:cubicBezTo>
                  <a:cubicBezTo>
                    <a:pt x="870" y="1779"/>
                    <a:pt x="870" y="1779"/>
                    <a:pt x="869" y="1780"/>
                  </a:cubicBezTo>
                  <a:cubicBezTo>
                    <a:pt x="870" y="1780"/>
                    <a:pt x="870" y="1780"/>
                    <a:pt x="870" y="1780"/>
                  </a:cubicBezTo>
                  <a:cubicBezTo>
                    <a:pt x="870" y="1780"/>
                    <a:pt x="870" y="1780"/>
                    <a:pt x="870" y="1780"/>
                  </a:cubicBezTo>
                  <a:cubicBezTo>
                    <a:pt x="870" y="1780"/>
                    <a:pt x="870" y="1780"/>
                    <a:pt x="870" y="1780"/>
                  </a:cubicBezTo>
                  <a:cubicBezTo>
                    <a:pt x="871" y="1784"/>
                    <a:pt x="871" y="1784"/>
                    <a:pt x="868" y="1784"/>
                  </a:cubicBezTo>
                  <a:cubicBezTo>
                    <a:pt x="867" y="1784"/>
                    <a:pt x="865" y="1783"/>
                    <a:pt x="864" y="1783"/>
                  </a:cubicBezTo>
                  <a:cubicBezTo>
                    <a:pt x="863" y="1783"/>
                    <a:pt x="862" y="1784"/>
                    <a:pt x="861" y="1784"/>
                  </a:cubicBezTo>
                  <a:cubicBezTo>
                    <a:pt x="859" y="1783"/>
                    <a:pt x="858" y="1783"/>
                    <a:pt x="857" y="1782"/>
                  </a:cubicBezTo>
                  <a:cubicBezTo>
                    <a:pt x="855" y="1781"/>
                    <a:pt x="856" y="1779"/>
                    <a:pt x="856" y="1778"/>
                  </a:cubicBezTo>
                  <a:cubicBezTo>
                    <a:pt x="856" y="1777"/>
                    <a:pt x="856" y="1776"/>
                    <a:pt x="855" y="1776"/>
                  </a:cubicBezTo>
                  <a:cubicBezTo>
                    <a:pt x="855" y="1775"/>
                    <a:pt x="854" y="1775"/>
                    <a:pt x="853" y="1775"/>
                  </a:cubicBezTo>
                  <a:cubicBezTo>
                    <a:pt x="852" y="1776"/>
                    <a:pt x="851" y="1778"/>
                    <a:pt x="849" y="1780"/>
                  </a:cubicBezTo>
                  <a:cubicBezTo>
                    <a:pt x="848" y="1780"/>
                    <a:pt x="846" y="1780"/>
                    <a:pt x="846" y="1778"/>
                  </a:cubicBezTo>
                  <a:cubicBezTo>
                    <a:pt x="844" y="1776"/>
                    <a:pt x="843" y="1774"/>
                    <a:pt x="840" y="1773"/>
                  </a:cubicBezTo>
                  <a:cubicBezTo>
                    <a:pt x="839" y="1773"/>
                    <a:pt x="839" y="1773"/>
                    <a:pt x="839" y="1772"/>
                  </a:cubicBezTo>
                  <a:cubicBezTo>
                    <a:pt x="840" y="1769"/>
                    <a:pt x="838" y="1768"/>
                    <a:pt x="835" y="1767"/>
                  </a:cubicBezTo>
                  <a:cubicBezTo>
                    <a:pt x="835" y="1767"/>
                    <a:pt x="834" y="1767"/>
                    <a:pt x="834" y="1767"/>
                  </a:cubicBezTo>
                  <a:cubicBezTo>
                    <a:pt x="834" y="1766"/>
                    <a:pt x="833" y="1766"/>
                    <a:pt x="834" y="1765"/>
                  </a:cubicBezTo>
                  <a:cubicBezTo>
                    <a:pt x="834" y="1764"/>
                    <a:pt x="834" y="1764"/>
                    <a:pt x="833" y="1764"/>
                  </a:cubicBezTo>
                  <a:cubicBezTo>
                    <a:pt x="833" y="1764"/>
                    <a:pt x="832" y="1764"/>
                    <a:pt x="832" y="1764"/>
                  </a:cubicBezTo>
                  <a:cubicBezTo>
                    <a:pt x="832" y="1765"/>
                    <a:pt x="831" y="1766"/>
                    <a:pt x="831" y="1767"/>
                  </a:cubicBezTo>
                  <a:cubicBezTo>
                    <a:pt x="829" y="1767"/>
                    <a:pt x="828" y="1767"/>
                    <a:pt x="827" y="1767"/>
                  </a:cubicBezTo>
                  <a:cubicBezTo>
                    <a:pt x="825" y="1766"/>
                    <a:pt x="822" y="1765"/>
                    <a:pt x="821" y="1764"/>
                  </a:cubicBezTo>
                  <a:cubicBezTo>
                    <a:pt x="818" y="1759"/>
                    <a:pt x="813" y="1757"/>
                    <a:pt x="808" y="1753"/>
                  </a:cubicBezTo>
                  <a:cubicBezTo>
                    <a:pt x="808" y="1753"/>
                    <a:pt x="808" y="1752"/>
                    <a:pt x="808" y="1752"/>
                  </a:cubicBezTo>
                  <a:cubicBezTo>
                    <a:pt x="808" y="1752"/>
                    <a:pt x="808" y="1751"/>
                    <a:pt x="809" y="1751"/>
                  </a:cubicBezTo>
                  <a:cubicBezTo>
                    <a:pt x="809" y="1751"/>
                    <a:pt x="810" y="1751"/>
                    <a:pt x="811" y="1752"/>
                  </a:cubicBezTo>
                  <a:cubicBezTo>
                    <a:pt x="813" y="1753"/>
                    <a:pt x="816" y="1754"/>
                    <a:pt x="820" y="1753"/>
                  </a:cubicBezTo>
                  <a:cubicBezTo>
                    <a:pt x="820" y="1754"/>
                    <a:pt x="820" y="1754"/>
                    <a:pt x="820" y="1754"/>
                  </a:cubicBezTo>
                  <a:cubicBezTo>
                    <a:pt x="820" y="1754"/>
                    <a:pt x="820" y="1754"/>
                    <a:pt x="821" y="1754"/>
                  </a:cubicBezTo>
                  <a:cubicBezTo>
                    <a:pt x="821" y="1755"/>
                    <a:pt x="821" y="1755"/>
                    <a:pt x="822" y="1755"/>
                  </a:cubicBezTo>
                  <a:cubicBezTo>
                    <a:pt x="822" y="1756"/>
                    <a:pt x="822" y="1756"/>
                    <a:pt x="822" y="1756"/>
                  </a:cubicBezTo>
                  <a:cubicBezTo>
                    <a:pt x="823" y="1756"/>
                    <a:pt x="823" y="1756"/>
                    <a:pt x="823" y="1756"/>
                  </a:cubicBezTo>
                  <a:cubicBezTo>
                    <a:pt x="822" y="1756"/>
                    <a:pt x="822" y="1756"/>
                    <a:pt x="822" y="1756"/>
                  </a:cubicBezTo>
                  <a:cubicBezTo>
                    <a:pt x="822" y="1756"/>
                    <a:pt x="822" y="1755"/>
                    <a:pt x="822" y="1755"/>
                  </a:cubicBezTo>
                  <a:cubicBezTo>
                    <a:pt x="822" y="1755"/>
                    <a:pt x="821" y="1754"/>
                    <a:pt x="821" y="1754"/>
                  </a:cubicBezTo>
                  <a:cubicBezTo>
                    <a:pt x="821" y="1754"/>
                    <a:pt x="820" y="1754"/>
                    <a:pt x="820" y="1753"/>
                  </a:cubicBezTo>
                  <a:cubicBezTo>
                    <a:pt x="820" y="1753"/>
                    <a:pt x="820" y="1753"/>
                    <a:pt x="820" y="1753"/>
                  </a:cubicBezTo>
                  <a:cubicBezTo>
                    <a:pt x="818" y="1752"/>
                    <a:pt x="815" y="1750"/>
                    <a:pt x="813" y="1749"/>
                  </a:cubicBezTo>
                  <a:cubicBezTo>
                    <a:pt x="811" y="1748"/>
                    <a:pt x="810" y="1746"/>
                    <a:pt x="811" y="1744"/>
                  </a:cubicBezTo>
                  <a:cubicBezTo>
                    <a:pt x="810" y="1742"/>
                    <a:pt x="809" y="1739"/>
                    <a:pt x="805" y="1738"/>
                  </a:cubicBezTo>
                  <a:cubicBezTo>
                    <a:pt x="804" y="1738"/>
                    <a:pt x="803" y="1738"/>
                    <a:pt x="802" y="1737"/>
                  </a:cubicBezTo>
                  <a:cubicBezTo>
                    <a:pt x="801" y="1737"/>
                    <a:pt x="801" y="1737"/>
                    <a:pt x="801" y="1736"/>
                  </a:cubicBezTo>
                  <a:cubicBezTo>
                    <a:pt x="801" y="1735"/>
                    <a:pt x="802" y="1735"/>
                    <a:pt x="803" y="1734"/>
                  </a:cubicBezTo>
                  <a:cubicBezTo>
                    <a:pt x="803" y="1734"/>
                    <a:pt x="804" y="1734"/>
                    <a:pt x="805" y="1734"/>
                  </a:cubicBezTo>
                  <a:cubicBezTo>
                    <a:pt x="806" y="1734"/>
                    <a:pt x="807" y="1733"/>
                    <a:pt x="808" y="1732"/>
                  </a:cubicBezTo>
                  <a:cubicBezTo>
                    <a:pt x="809" y="1731"/>
                    <a:pt x="809" y="1730"/>
                    <a:pt x="808" y="1728"/>
                  </a:cubicBezTo>
                  <a:cubicBezTo>
                    <a:pt x="807" y="1727"/>
                    <a:pt x="806" y="1726"/>
                    <a:pt x="806" y="1724"/>
                  </a:cubicBezTo>
                  <a:cubicBezTo>
                    <a:pt x="806" y="1722"/>
                    <a:pt x="806" y="1721"/>
                    <a:pt x="804" y="1720"/>
                  </a:cubicBezTo>
                  <a:cubicBezTo>
                    <a:pt x="805" y="1720"/>
                    <a:pt x="805" y="1720"/>
                    <a:pt x="805" y="1720"/>
                  </a:cubicBezTo>
                  <a:cubicBezTo>
                    <a:pt x="804" y="1719"/>
                    <a:pt x="804" y="1719"/>
                    <a:pt x="804" y="1719"/>
                  </a:cubicBezTo>
                  <a:cubicBezTo>
                    <a:pt x="804" y="1720"/>
                    <a:pt x="804" y="1720"/>
                    <a:pt x="804" y="1720"/>
                  </a:cubicBezTo>
                  <a:cubicBezTo>
                    <a:pt x="804" y="1720"/>
                    <a:pt x="804" y="1720"/>
                    <a:pt x="804" y="1720"/>
                  </a:cubicBezTo>
                  <a:cubicBezTo>
                    <a:pt x="803" y="1723"/>
                    <a:pt x="803" y="1726"/>
                    <a:pt x="803" y="1728"/>
                  </a:cubicBezTo>
                  <a:cubicBezTo>
                    <a:pt x="803" y="1730"/>
                    <a:pt x="802" y="1731"/>
                    <a:pt x="800" y="1731"/>
                  </a:cubicBezTo>
                  <a:cubicBezTo>
                    <a:pt x="799" y="1731"/>
                    <a:pt x="797" y="1730"/>
                    <a:pt x="798" y="1728"/>
                  </a:cubicBezTo>
                  <a:cubicBezTo>
                    <a:pt x="799" y="1726"/>
                    <a:pt x="798" y="1723"/>
                    <a:pt x="798" y="1721"/>
                  </a:cubicBezTo>
                  <a:cubicBezTo>
                    <a:pt x="798" y="1721"/>
                    <a:pt x="798" y="1722"/>
                    <a:pt x="798" y="1722"/>
                  </a:cubicBezTo>
                  <a:cubicBezTo>
                    <a:pt x="797" y="1722"/>
                    <a:pt x="796" y="1721"/>
                    <a:pt x="795" y="1721"/>
                  </a:cubicBezTo>
                  <a:cubicBezTo>
                    <a:pt x="794" y="1720"/>
                    <a:pt x="794" y="1718"/>
                    <a:pt x="795" y="1718"/>
                  </a:cubicBezTo>
                  <a:cubicBezTo>
                    <a:pt x="796" y="1718"/>
                    <a:pt x="797" y="1717"/>
                    <a:pt x="798" y="1717"/>
                  </a:cubicBezTo>
                  <a:cubicBezTo>
                    <a:pt x="798" y="1717"/>
                    <a:pt x="798" y="1717"/>
                    <a:pt x="798" y="1717"/>
                  </a:cubicBezTo>
                  <a:cubicBezTo>
                    <a:pt x="799" y="1716"/>
                    <a:pt x="799" y="1715"/>
                    <a:pt x="798" y="1713"/>
                  </a:cubicBezTo>
                  <a:cubicBezTo>
                    <a:pt x="797" y="1713"/>
                    <a:pt x="797" y="1713"/>
                    <a:pt x="797" y="1713"/>
                  </a:cubicBezTo>
                  <a:cubicBezTo>
                    <a:pt x="797" y="1713"/>
                    <a:pt x="797" y="1713"/>
                    <a:pt x="797" y="1713"/>
                  </a:cubicBezTo>
                  <a:cubicBezTo>
                    <a:pt x="796" y="1712"/>
                    <a:pt x="794" y="1711"/>
                    <a:pt x="792" y="1710"/>
                  </a:cubicBezTo>
                  <a:cubicBezTo>
                    <a:pt x="790" y="1708"/>
                    <a:pt x="790" y="1708"/>
                    <a:pt x="790" y="1705"/>
                  </a:cubicBezTo>
                  <a:cubicBezTo>
                    <a:pt x="791" y="1704"/>
                    <a:pt x="791" y="1703"/>
                    <a:pt x="791" y="1702"/>
                  </a:cubicBezTo>
                  <a:cubicBezTo>
                    <a:pt x="791" y="1702"/>
                    <a:pt x="791" y="1702"/>
                    <a:pt x="791" y="1702"/>
                  </a:cubicBezTo>
                  <a:cubicBezTo>
                    <a:pt x="791" y="1702"/>
                    <a:pt x="791" y="1702"/>
                    <a:pt x="791" y="1702"/>
                  </a:cubicBezTo>
                  <a:cubicBezTo>
                    <a:pt x="791" y="1702"/>
                    <a:pt x="791" y="1702"/>
                    <a:pt x="791" y="1702"/>
                  </a:cubicBezTo>
                  <a:cubicBezTo>
                    <a:pt x="790" y="1702"/>
                    <a:pt x="789" y="1701"/>
                    <a:pt x="789" y="1701"/>
                  </a:cubicBezTo>
                  <a:cubicBezTo>
                    <a:pt x="788" y="1700"/>
                    <a:pt x="789" y="1698"/>
                    <a:pt x="788" y="1697"/>
                  </a:cubicBezTo>
                  <a:cubicBezTo>
                    <a:pt x="788" y="1696"/>
                    <a:pt x="787" y="1695"/>
                    <a:pt x="787" y="1694"/>
                  </a:cubicBezTo>
                  <a:cubicBezTo>
                    <a:pt x="786" y="1693"/>
                    <a:pt x="786" y="1691"/>
                    <a:pt x="786" y="1690"/>
                  </a:cubicBezTo>
                  <a:cubicBezTo>
                    <a:pt x="785" y="1688"/>
                    <a:pt x="786" y="1687"/>
                    <a:pt x="787" y="1686"/>
                  </a:cubicBezTo>
                  <a:cubicBezTo>
                    <a:pt x="789" y="1685"/>
                    <a:pt x="791" y="1684"/>
                    <a:pt x="793" y="1684"/>
                  </a:cubicBezTo>
                  <a:cubicBezTo>
                    <a:pt x="793" y="1684"/>
                    <a:pt x="793" y="1684"/>
                    <a:pt x="793" y="1684"/>
                  </a:cubicBezTo>
                  <a:cubicBezTo>
                    <a:pt x="793" y="1684"/>
                    <a:pt x="793" y="1684"/>
                    <a:pt x="794" y="1684"/>
                  </a:cubicBezTo>
                  <a:cubicBezTo>
                    <a:pt x="794" y="1685"/>
                    <a:pt x="794" y="1685"/>
                    <a:pt x="794" y="1685"/>
                  </a:cubicBezTo>
                  <a:cubicBezTo>
                    <a:pt x="794" y="1685"/>
                    <a:pt x="794" y="1684"/>
                    <a:pt x="794" y="1684"/>
                  </a:cubicBezTo>
                  <a:cubicBezTo>
                    <a:pt x="793" y="1684"/>
                    <a:pt x="793" y="1684"/>
                    <a:pt x="793" y="1684"/>
                  </a:cubicBezTo>
                  <a:cubicBezTo>
                    <a:pt x="793" y="1684"/>
                    <a:pt x="793" y="1684"/>
                    <a:pt x="793" y="1684"/>
                  </a:cubicBezTo>
                  <a:cubicBezTo>
                    <a:pt x="792" y="1681"/>
                    <a:pt x="793" y="1678"/>
                    <a:pt x="794" y="1675"/>
                  </a:cubicBezTo>
                  <a:cubicBezTo>
                    <a:pt x="794" y="1674"/>
                    <a:pt x="793" y="1672"/>
                    <a:pt x="792" y="1672"/>
                  </a:cubicBezTo>
                  <a:cubicBezTo>
                    <a:pt x="790" y="1671"/>
                    <a:pt x="788" y="1671"/>
                    <a:pt x="785" y="1671"/>
                  </a:cubicBezTo>
                  <a:cubicBezTo>
                    <a:pt x="785" y="1671"/>
                    <a:pt x="784" y="1672"/>
                    <a:pt x="783" y="1672"/>
                  </a:cubicBezTo>
                  <a:cubicBezTo>
                    <a:pt x="782" y="1673"/>
                    <a:pt x="781" y="1672"/>
                    <a:pt x="781" y="1672"/>
                  </a:cubicBezTo>
                  <a:cubicBezTo>
                    <a:pt x="780" y="1671"/>
                    <a:pt x="780" y="1670"/>
                    <a:pt x="780" y="1670"/>
                  </a:cubicBezTo>
                  <a:cubicBezTo>
                    <a:pt x="781" y="1667"/>
                    <a:pt x="783" y="1664"/>
                    <a:pt x="784" y="1660"/>
                  </a:cubicBezTo>
                  <a:cubicBezTo>
                    <a:pt x="785" y="1657"/>
                    <a:pt x="788" y="1655"/>
                    <a:pt x="791" y="1655"/>
                  </a:cubicBezTo>
                  <a:cubicBezTo>
                    <a:pt x="791" y="1655"/>
                    <a:pt x="791" y="1655"/>
                    <a:pt x="791" y="1656"/>
                  </a:cubicBezTo>
                  <a:cubicBezTo>
                    <a:pt x="791" y="1656"/>
                    <a:pt x="791" y="1655"/>
                    <a:pt x="791" y="1655"/>
                  </a:cubicBezTo>
                  <a:cubicBezTo>
                    <a:pt x="791" y="1655"/>
                    <a:pt x="791" y="1656"/>
                    <a:pt x="791" y="1656"/>
                  </a:cubicBezTo>
                  <a:cubicBezTo>
                    <a:pt x="791" y="1656"/>
                    <a:pt x="791" y="1656"/>
                    <a:pt x="791" y="1656"/>
                  </a:cubicBezTo>
                  <a:cubicBezTo>
                    <a:pt x="791" y="1657"/>
                    <a:pt x="792" y="1658"/>
                    <a:pt x="792" y="1659"/>
                  </a:cubicBezTo>
                  <a:cubicBezTo>
                    <a:pt x="792" y="1659"/>
                    <a:pt x="793" y="1659"/>
                    <a:pt x="793" y="1660"/>
                  </a:cubicBezTo>
                  <a:cubicBezTo>
                    <a:pt x="794" y="1660"/>
                    <a:pt x="794" y="1660"/>
                    <a:pt x="795" y="1659"/>
                  </a:cubicBezTo>
                  <a:cubicBezTo>
                    <a:pt x="797" y="1654"/>
                    <a:pt x="798" y="1650"/>
                    <a:pt x="795" y="1646"/>
                  </a:cubicBezTo>
                  <a:cubicBezTo>
                    <a:pt x="794" y="1645"/>
                    <a:pt x="794" y="1643"/>
                    <a:pt x="794" y="1642"/>
                  </a:cubicBezTo>
                  <a:cubicBezTo>
                    <a:pt x="795" y="1637"/>
                    <a:pt x="796" y="1632"/>
                    <a:pt x="795" y="1627"/>
                  </a:cubicBezTo>
                  <a:cubicBezTo>
                    <a:pt x="795" y="1623"/>
                    <a:pt x="796" y="1618"/>
                    <a:pt x="796" y="1613"/>
                  </a:cubicBezTo>
                  <a:cubicBezTo>
                    <a:pt x="796" y="1612"/>
                    <a:pt x="796" y="1611"/>
                    <a:pt x="795" y="1610"/>
                  </a:cubicBezTo>
                  <a:cubicBezTo>
                    <a:pt x="795" y="1608"/>
                    <a:pt x="795" y="1608"/>
                    <a:pt x="794" y="1608"/>
                  </a:cubicBezTo>
                  <a:cubicBezTo>
                    <a:pt x="792" y="1609"/>
                    <a:pt x="790" y="1610"/>
                    <a:pt x="788" y="1609"/>
                  </a:cubicBezTo>
                  <a:cubicBezTo>
                    <a:pt x="790" y="1611"/>
                    <a:pt x="791" y="1613"/>
                    <a:pt x="791" y="1615"/>
                  </a:cubicBezTo>
                  <a:cubicBezTo>
                    <a:pt x="790" y="1618"/>
                    <a:pt x="790" y="1621"/>
                    <a:pt x="790" y="1623"/>
                  </a:cubicBezTo>
                  <a:cubicBezTo>
                    <a:pt x="791" y="1625"/>
                    <a:pt x="789" y="1626"/>
                    <a:pt x="788" y="1628"/>
                  </a:cubicBezTo>
                  <a:cubicBezTo>
                    <a:pt x="787" y="1629"/>
                    <a:pt x="784" y="1628"/>
                    <a:pt x="784" y="1627"/>
                  </a:cubicBezTo>
                  <a:cubicBezTo>
                    <a:pt x="783" y="1623"/>
                    <a:pt x="783" y="1619"/>
                    <a:pt x="782" y="1616"/>
                  </a:cubicBezTo>
                  <a:cubicBezTo>
                    <a:pt x="782" y="1615"/>
                    <a:pt x="782" y="1614"/>
                    <a:pt x="783" y="1612"/>
                  </a:cubicBezTo>
                  <a:cubicBezTo>
                    <a:pt x="784" y="1609"/>
                    <a:pt x="784" y="1609"/>
                    <a:pt x="788" y="1609"/>
                  </a:cubicBezTo>
                  <a:cubicBezTo>
                    <a:pt x="788" y="1608"/>
                    <a:pt x="786" y="1606"/>
                    <a:pt x="786" y="1605"/>
                  </a:cubicBezTo>
                  <a:cubicBezTo>
                    <a:pt x="784" y="1603"/>
                    <a:pt x="783" y="1601"/>
                    <a:pt x="783" y="1598"/>
                  </a:cubicBezTo>
                  <a:cubicBezTo>
                    <a:pt x="783" y="1596"/>
                    <a:pt x="783" y="1593"/>
                    <a:pt x="783" y="1591"/>
                  </a:cubicBezTo>
                  <a:cubicBezTo>
                    <a:pt x="783" y="1589"/>
                    <a:pt x="783" y="1587"/>
                    <a:pt x="784" y="1585"/>
                  </a:cubicBezTo>
                  <a:cubicBezTo>
                    <a:pt x="786" y="1581"/>
                    <a:pt x="786" y="1578"/>
                    <a:pt x="784" y="1574"/>
                  </a:cubicBezTo>
                  <a:cubicBezTo>
                    <a:pt x="782" y="1570"/>
                    <a:pt x="781" y="1565"/>
                    <a:pt x="779" y="1562"/>
                  </a:cubicBezTo>
                  <a:cubicBezTo>
                    <a:pt x="777" y="1559"/>
                    <a:pt x="777" y="1557"/>
                    <a:pt x="780" y="1554"/>
                  </a:cubicBezTo>
                  <a:cubicBezTo>
                    <a:pt x="781" y="1554"/>
                    <a:pt x="782" y="1552"/>
                    <a:pt x="782" y="1551"/>
                  </a:cubicBezTo>
                  <a:cubicBezTo>
                    <a:pt x="784" y="1543"/>
                    <a:pt x="786" y="1534"/>
                    <a:pt x="788" y="1526"/>
                  </a:cubicBezTo>
                  <a:cubicBezTo>
                    <a:pt x="788" y="1523"/>
                    <a:pt x="789" y="1520"/>
                    <a:pt x="790" y="1518"/>
                  </a:cubicBezTo>
                  <a:cubicBezTo>
                    <a:pt x="790" y="1516"/>
                    <a:pt x="791" y="1514"/>
                    <a:pt x="790" y="1513"/>
                  </a:cubicBezTo>
                  <a:cubicBezTo>
                    <a:pt x="789" y="1511"/>
                    <a:pt x="789" y="1509"/>
                    <a:pt x="789" y="1507"/>
                  </a:cubicBezTo>
                  <a:cubicBezTo>
                    <a:pt x="789" y="1505"/>
                    <a:pt x="790" y="1502"/>
                    <a:pt x="789" y="1501"/>
                  </a:cubicBezTo>
                  <a:cubicBezTo>
                    <a:pt x="787" y="1496"/>
                    <a:pt x="789" y="1492"/>
                    <a:pt x="787" y="1487"/>
                  </a:cubicBezTo>
                  <a:cubicBezTo>
                    <a:pt x="785" y="1484"/>
                    <a:pt x="785" y="1481"/>
                    <a:pt x="787" y="1477"/>
                  </a:cubicBezTo>
                  <a:cubicBezTo>
                    <a:pt x="788" y="1474"/>
                    <a:pt x="788" y="1471"/>
                    <a:pt x="787" y="1468"/>
                  </a:cubicBezTo>
                  <a:cubicBezTo>
                    <a:pt x="786" y="1465"/>
                    <a:pt x="786" y="1463"/>
                    <a:pt x="787" y="1461"/>
                  </a:cubicBezTo>
                  <a:cubicBezTo>
                    <a:pt x="788" y="1458"/>
                    <a:pt x="789" y="1454"/>
                    <a:pt x="789" y="1450"/>
                  </a:cubicBezTo>
                  <a:cubicBezTo>
                    <a:pt x="789" y="1447"/>
                    <a:pt x="790" y="1444"/>
                    <a:pt x="790" y="1441"/>
                  </a:cubicBezTo>
                  <a:cubicBezTo>
                    <a:pt x="789" y="1430"/>
                    <a:pt x="791" y="1419"/>
                    <a:pt x="788" y="1408"/>
                  </a:cubicBezTo>
                  <a:cubicBezTo>
                    <a:pt x="788" y="1407"/>
                    <a:pt x="788" y="1406"/>
                    <a:pt x="789" y="1404"/>
                  </a:cubicBezTo>
                  <a:cubicBezTo>
                    <a:pt x="791" y="1397"/>
                    <a:pt x="791" y="1390"/>
                    <a:pt x="789" y="1382"/>
                  </a:cubicBezTo>
                  <a:cubicBezTo>
                    <a:pt x="788" y="1381"/>
                    <a:pt x="788" y="1379"/>
                    <a:pt x="788" y="1378"/>
                  </a:cubicBezTo>
                  <a:cubicBezTo>
                    <a:pt x="789" y="1374"/>
                    <a:pt x="789" y="1371"/>
                    <a:pt x="788" y="1367"/>
                  </a:cubicBezTo>
                  <a:cubicBezTo>
                    <a:pt x="788" y="1365"/>
                    <a:pt x="788" y="1363"/>
                    <a:pt x="788" y="1361"/>
                  </a:cubicBezTo>
                  <a:cubicBezTo>
                    <a:pt x="787" y="1360"/>
                    <a:pt x="787" y="1359"/>
                    <a:pt x="786" y="1358"/>
                  </a:cubicBezTo>
                  <a:cubicBezTo>
                    <a:pt x="781" y="1354"/>
                    <a:pt x="776" y="1350"/>
                    <a:pt x="772" y="1346"/>
                  </a:cubicBezTo>
                  <a:cubicBezTo>
                    <a:pt x="769" y="1342"/>
                    <a:pt x="765" y="1341"/>
                    <a:pt x="761" y="1339"/>
                  </a:cubicBezTo>
                  <a:cubicBezTo>
                    <a:pt x="759" y="1338"/>
                    <a:pt x="757" y="1338"/>
                    <a:pt x="756" y="1337"/>
                  </a:cubicBezTo>
                  <a:cubicBezTo>
                    <a:pt x="748" y="1331"/>
                    <a:pt x="740" y="1327"/>
                    <a:pt x="733" y="1320"/>
                  </a:cubicBezTo>
                  <a:cubicBezTo>
                    <a:pt x="731" y="1318"/>
                    <a:pt x="729" y="1315"/>
                    <a:pt x="730" y="1312"/>
                  </a:cubicBezTo>
                  <a:cubicBezTo>
                    <a:pt x="730" y="1311"/>
                    <a:pt x="730" y="1309"/>
                    <a:pt x="729" y="1309"/>
                  </a:cubicBezTo>
                  <a:cubicBezTo>
                    <a:pt x="726" y="1303"/>
                    <a:pt x="722" y="1297"/>
                    <a:pt x="719" y="1292"/>
                  </a:cubicBezTo>
                  <a:cubicBezTo>
                    <a:pt x="715" y="1286"/>
                    <a:pt x="712" y="1281"/>
                    <a:pt x="710" y="1275"/>
                  </a:cubicBezTo>
                  <a:cubicBezTo>
                    <a:pt x="708" y="1270"/>
                    <a:pt x="705" y="1266"/>
                    <a:pt x="704" y="1262"/>
                  </a:cubicBezTo>
                  <a:cubicBezTo>
                    <a:pt x="703" y="1260"/>
                    <a:pt x="702" y="1259"/>
                    <a:pt x="701" y="1258"/>
                  </a:cubicBezTo>
                  <a:cubicBezTo>
                    <a:pt x="699" y="1256"/>
                    <a:pt x="698" y="1254"/>
                    <a:pt x="697" y="1252"/>
                  </a:cubicBezTo>
                  <a:cubicBezTo>
                    <a:pt x="696" y="1249"/>
                    <a:pt x="693" y="1247"/>
                    <a:pt x="690" y="1246"/>
                  </a:cubicBezTo>
                  <a:cubicBezTo>
                    <a:pt x="688" y="1244"/>
                    <a:pt x="686" y="1243"/>
                    <a:pt x="684" y="1242"/>
                  </a:cubicBezTo>
                  <a:cubicBezTo>
                    <a:pt x="682" y="1241"/>
                    <a:pt x="681" y="1239"/>
                    <a:pt x="682" y="1237"/>
                  </a:cubicBezTo>
                  <a:cubicBezTo>
                    <a:pt x="682" y="1236"/>
                    <a:pt x="682" y="1235"/>
                    <a:pt x="682" y="1234"/>
                  </a:cubicBezTo>
                  <a:cubicBezTo>
                    <a:pt x="682" y="1232"/>
                    <a:pt x="681" y="1230"/>
                    <a:pt x="681" y="1228"/>
                  </a:cubicBezTo>
                  <a:cubicBezTo>
                    <a:pt x="679" y="1224"/>
                    <a:pt x="681" y="1221"/>
                    <a:pt x="684" y="1219"/>
                  </a:cubicBezTo>
                  <a:cubicBezTo>
                    <a:pt x="686" y="1217"/>
                    <a:pt x="688" y="1216"/>
                    <a:pt x="690" y="1214"/>
                  </a:cubicBezTo>
                  <a:cubicBezTo>
                    <a:pt x="692" y="1213"/>
                    <a:pt x="693" y="1211"/>
                    <a:pt x="693" y="1209"/>
                  </a:cubicBezTo>
                  <a:cubicBezTo>
                    <a:pt x="693" y="1208"/>
                    <a:pt x="692" y="1208"/>
                    <a:pt x="692" y="1207"/>
                  </a:cubicBezTo>
                  <a:cubicBezTo>
                    <a:pt x="691" y="1208"/>
                    <a:pt x="691" y="1208"/>
                    <a:pt x="691" y="1209"/>
                  </a:cubicBezTo>
                  <a:cubicBezTo>
                    <a:pt x="690" y="1209"/>
                    <a:pt x="690" y="1210"/>
                    <a:pt x="690" y="1210"/>
                  </a:cubicBezTo>
                  <a:cubicBezTo>
                    <a:pt x="687" y="1208"/>
                    <a:pt x="684" y="1206"/>
                    <a:pt x="684" y="1204"/>
                  </a:cubicBezTo>
                  <a:cubicBezTo>
                    <a:pt x="683" y="1200"/>
                    <a:pt x="684" y="1196"/>
                    <a:pt x="684" y="1192"/>
                  </a:cubicBezTo>
                  <a:cubicBezTo>
                    <a:pt x="684" y="1192"/>
                    <a:pt x="685" y="1191"/>
                    <a:pt x="685" y="1191"/>
                  </a:cubicBezTo>
                  <a:cubicBezTo>
                    <a:pt x="689" y="1184"/>
                    <a:pt x="689" y="1184"/>
                    <a:pt x="691" y="1175"/>
                  </a:cubicBezTo>
                  <a:cubicBezTo>
                    <a:pt x="691" y="1174"/>
                    <a:pt x="691" y="1173"/>
                    <a:pt x="692" y="1173"/>
                  </a:cubicBezTo>
                  <a:cubicBezTo>
                    <a:pt x="694" y="1172"/>
                    <a:pt x="696" y="1171"/>
                    <a:pt x="698" y="1170"/>
                  </a:cubicBezTo>
                  <a:cubicBezTo>
                    <a:pt x="700" y="1169"/>
                    <a:pt x="702" y="1167"/>
                    <a:pt x="702" y="1165"/>
                  </a:cubicBezTo>
                  <a:cubicBezTo>
                    <a:pt x="703" y="1161"/>
                    <a:pt x="706" y="1158"/>
                    <a:pt x="710" y="1156"/>
                  </a:cubicBezTo>
                  <a:cubicBezTo>
                    <a:pt x="714" y="1154"/>
                    <a:pt x="716" y="1151"/>
                    <a:pt x="718" y="1147"/>
                  </a:cubicBezTo>
                  <a:cubicBezTo>
                    <a:pt x="719" y="1146"/>
                    <a:pt x="719" y="1145"/>
                    <a:pt x="718" y="1144"/>
                  </a:cubicBezTo>
                  <a:cubicBezTo>
                    <a:pt x="717" y="1142"/>
                    <a:pt x="717" y="1139"/>
                    <a:pt x="717" y="1137"/>
                  </a:cubicBezTo>
                  <a:cubicBezTo>
                    <a:pt x="717" y="1132"/>
                    <a:pt x="717" y="1127"/>
                    <a:pt x="717" y="1122"/>
                  </a:cubicBezTo>
                  <a:cubicBezTo>
                    <a:pt x="717" y="1121"/>
                    <a:pt x="717" y="1120"/>
                    <a:pt x="716" y="1119"/>
                  </a:cubicBezTo>
                  <a:cubicBezTo>
                    <a:pt x="714" y="1117"/>
                    <a:pt x="713" y="1113"/>
                    <a:pt x="711" y="1110"/>
                  </a:cubicBezTo>
                  <a:cubicBezTo>
                    <a:pt x="709" y="1109"/>
                    <a:pt x="709" y="1106"/>
                    <a:pt x="708" y="1103"/>
                  </a:cubicBezTo>
                  <a:cubicBezTo>
                    <a:pt x="708" y="1100"/>
                    <a:pt x="706" y="1097"/>
                    <a:pt x="702" y="1096"/>
                  </a:cubicBezTo>
                  <a:cubicBezTo>
                    <a:pt x="702" y="1095"/>
                    <a:pt x="700" y="1095"/>
                    <a:pt x="699" y="1096"/>
                  </a:cubicBezTo>
                  <a:cubicBezTo>
                    <a:pt x="697" y="1098"/>
                    <a:pt x="696" y="1101"/>
                    <a:pt x="693" y="1103"/>
                  </a:cubicBezTo>
                  <a:cubicBezTo>
                    <a:pt x="691" y="1104"/>
                    <a:pt x="692" y="1105"/>
                    <a:pt x="693" y="1106"/>
                  </a:cubicBezTo>
                  <a:cubicBezTo>
                    <a:pt x="693" y="1107"/>
                    <a:pt x="693" y="1109"/>
                    <a:pt x="691" y="1110"/>
                  </a:cubicBezTo>
                  <a:cubicBezTo>
                    <a:pt x="688" y="1112"/>
                    <a:pt x="687" y="1113"/>
                    <a:pt x="685" y="1110"/>
                  </a:cubicBezTo>
                  <a:cubicBezTo>
                    <a:pt x="682" y="1109"/>
                    <a:pt x="680" y="1107"/>
                    <a:pt x="678" y="1105"/>
                  </a:cubicBezTo>
                  <a:cubicBezTo>
                    <a:pt x="675" y="1103"/>
                    <a:pt x="672" y="1101"/>
                    <a:pt x="668" y="1103"/>
                  </a:cubicBezTo>
                  <a:cubicBezTo>
                    <a:pt x="667" y="1103"/>
                    <a:pt x="666" y="1103"/>
                    <a:pt x="665" y="1103"/>
                  </a:cubicBezTo>
                  <a:cubicBezTo>
                    <a:pt x="662" y="1102"/>
                    <a:pt x="658" y="1101"/>
                    <a:pt x="657" y="1097"/>
                  </a:cubicBezTo>
                  <a:cubicBezTo>
                    <a:pt x="657" y="1093"/>
                    <a:pt x="654" y="1092"/>
                    <a:pt x="651" y="1090"/>
                  </a:cubicBezTo>
                  <a:cubicBezTo>
                    <a:pt x="650" y="1089"/>
                    <a:pt x="649" y="1089"/>
                    <a:pt x="648" y="1089"/>
                  </a:cubicBezTo>
                  <a:cubicBezTo>
                    <a:pt x="646" y="1089"/>
                    <a:pt x="645" y="1088"/>
                    <a:pt x="644" y="1088"/>
                  </a:cubicBezTo>
                  <a:cubicBezTo>
                    <a:pt x="640" y="1087"/>
                    <a:pt x="638" y="1085"/>
                    <a:pt x="639" y="1081"/>
                  </a:cubicBezTo>
                  <a:cubicBezTo>
                    <a:pt x="640" y="1079"/>
                    <a:pt x="639" y="1077"/>
                    <a:pt x="638" y="1075"/>
                  </a:cubicBezTo>
                  <a:cubicBezTo>
                    <a:pt x="636" y="1072"/>
                    <a:pt x="633" y="1069"/>
                    <a:pt x="631" y="1066"/>
                  </a:cubicBezTo>
                  <a:cubicBezTo>
                    <a:pt x="629" y="1064"/>
                    <a:pt x="626" y="1061"/>
                    <a:pt x="625" y="1058"/>
                  </a:cubicBezTo>
                  <a:cubicBezTo>
                    <a:pt x="624" y="1057"/>
                    <a:pt x="624" y="1057"/>
                    <a:pt x="622" y="1057"/>
                  </a:cubicBezTo>
                  <a:cubicBezTo>
                    <a:pt x="617" y="1057"/>
                    <a:pt x="611" y="1055"/>
                    <a:pt x="606" y="1053"/>
                  </a:cubicBezTo>
                  <a:cubicBezTo>
                    <a:pt x="601" y="1052"/>
                    <a:pt x="597" y="1050"/>
                    <a:pt x="592" y="1049"/>
                  </a:cubicBezTo>
                  <a:cubicBezTo>
                    <a:pt x="588" y="1049"/>
                    <a:pt x="585" y="1048"/>
                    <a:pt x="583" y="1045"/>
                  </a:cubicBezTo>
                  <a:cubicBezTo>
                    <a:pt x="578" y="1039"/>
                    <a:pt x="571" y="1035"/>
                    <a:pt x="565" y="1029"/>
                  </a:cubicBezTo>
                  <a:cubicBezTo>
                    <a:pt x="563" y="1027"/>
                    <a:pt x="559" y="1026"/>
                    <a:pt x="556" y="1028"/>
                  </a:cubicBezTo>
                  <a:cubicBezTo>
                    <a:pt x="544" y="1032"/>
                    <a:pt x="543" y="1032"/>
                    <a:pt x="531" y="1029"/>
                  </a:cubicBezTo>
                  <a:cubicBezTo>
                    <a:pt x="528" y="1027"/>
                    <a:pt x="524" y="1026"/>
                    <a:pt x="521" y="1024"/>
                  </a:cubicBezTo>
                  <a:cubicBezTo>
                    <a:pt x="518" y="1023"/>
                    <a:pt x="515" y="1021"/>
                    <a:pt x="511" y="1020"/>
                  </a:cubicBezTo>
                  <a:cubicBezTo>
                    <a:pt x="505" y="1019"/>
                    <a:pt x="500" y="1015"/>
                    <a:pt x="495" y="1011"/>
                  </a:cubicBezTo>
                  <a:cubicBezTo>
                    <a:pt x="494" y="1010"/>
                    <a:pt x="492" y="1010"/>
                    <a:pt x="491" y="1009"/>
                  </a:cubicBezTo>
                  <a:cubicBezTo>
                    <a:pt x="489" y="1009"/>
                    <a:pt x="488" y="1009"/>
                    <a:pt x="486" y="1008"/>
                  </a:cubicBezTo>
                  <a:cubicBezTo>
                    <a:pt x="483" y="1008"/>
                    <a:pt x="480" y="1006"/>
                    <a:pt x="478" y="1003"/>
                  </a:cubicBezTo>
                  <a:cubicBezTo>
                    <a:pt x="476" y="1000"/>
                    <a:pt x="473" y="998"/>
                    <a:pt x="470" y="997"/>
                  </a:cubicBezTo>
                  <a:cubicBezTo>
                    <a:pt x="467" y="996"/>
                    <a:pt x="465" y="993"/>
                    <a:pt x="463" y="990"/>
                  </a:cubicBezTo>
                  <a:cubicBezTo>
                    <a:pt x="461" y="987"/>
                    <a:pt x="460" y="984"/>
                    <a:pt x="463" y="980"/>
                  </a:cubicBezTo>
                  <a:cubicBezTo>
                    <a:pt x="464" y="979"/>
                    <a:pt x="464" y="977"/>
                    <a:pt x="465" y="976"/>
                  </a:cubicBezTo>
                  <a:cubicBezTo>
                    <a:pt x="465" y="975"/>
                    <a:pt x="465" y="974"/>
                    <a:pt x="465" y="973"/>
                  </a:cubicBezTo>
                  <a:cubicBezTo>
                    <a:pt x="461" y="959"/>
                    <a:pt x="458" y="953"/>
                    <a:pt x="446" y="941"/>
                  </a:cubicBezTo>
                  <a:cubicBezTo>
                    <a:pt x="445" y="940"/>
                    <a:pt x="444" y="939"/>
                    <a:pt x="444" y="938"/>
                  </a:cubicBezTo>
                  <a:cubicBezTo>
                    <a:pt x="444" y="935"/>
                    <a:pt x="442" y="933"/>
                    <a:pt x="440" y="932"/>
                  </a:cubicBezTo>
                  <a:cubicBezTo>
                    <a:pt x="437" y="931"/>
                    <a:pt x="435" y="929"/>
                    <a:pt x="433" y="927"/>
                  </a:cubicBezTo>
                  <a:cubicBezTo>
                    <a:pt x="431" y="926"/>
                    <a:pt x="431" y="924"/>
                    <a:pt x="432" y="922"/>
                  </a:cubicBezTo>
                  <a:cubicBezTo>
                    <a:pt x="433" y="922"/>
                    <a:pt x="433" y="921"/>
                    <a:pt x="433" y="920"/>
                  </a:cubicBezTo>
                  <a:cubicBezTo>
                    <a:pt x="434" y="919"/>
                    <a:pt x="434" y="918"/>
                    <a:pt x="433" y="917"/>
                  </a:cubicBezTo>
                  <a:cubicBezTo>
                    <a:pt x="431" y="916"/>
                    <a:pt x="430" y="914"/>
                    <a:pt x="428" y="913"/>
                  </a:cubicBezTo>
                  <a:cubicBezTo>
                    <a:pt x="425" y="911"/>
                    <a:pt x="423" y="908"/>
                    <a:pt x="422" y="905"/>
                  </a:cubicBezTo>
                  <a:cubicBezTo>
                    <a:pt x="422" y="904"/>
                    <a:pt x="420" y="902"/>
                    <a:pt x="419" y="901"/>
                  </a:cubicBezTo>
                  <a:cubicBezTo>
                    <a:pt x="415" y="896"/>
                    <a:pt x="411" y="889"/>
                    <a:pt x="408" y="882"/>
                  </a:cubicBezTo>
                  <a:cubicBezTo>
                    <a:pt x="406" y="877"/>
                    <a:pt x="406" y="873"/>
                    <a:pt x="405" y="868"/>
                  </a:cubicBezTo>
                  <a:cubicBezTo>
                    <a:pt x="405" y="865"/>
                    <a:pt x="403" y="864"/>
                    <a:pt x="401" y="863"/>
                  </a:cubicBezTo>
                  <a:cubicBezTo>
                    <a:pt x="399" y="862"/>
                    <a:pt x="397" y="861"/>
                    <a:pt x="395" y="860"/>
                  </a:cubicBezTo>
                  <a:cubicBezTo>
                    <a:pt x="394" y="860"/>
                    <a:pt x="394" y="861"/>
                    <a:pt x="394" y="861"/>
                  </a:cubicBezTo>
                  <a:cubicBezTo>
                    <a:pt x="392" y="867"/>
                    <a:pt x="393" y="873"/>
                    <a:pt x="394" y="878"/>
                  </a:cubicBezTo>
                  <a:cubicBezTo>
                    <a:pt x="394" y="879"/>
                    <a:pt x="394" y="880"/>
                    <a:pt x="395" y="881"/>
                  </a:cubicBezTo>
                  <a:cubicBezTo>
                    <a:pt x="399" y="885"/>
                    <a:pt x="401" y="891"/>
                    <a:pt x="404" y="895"/>
                  </a:cubicBezTo>
                  <a:cubicBezTo>
                    <a:pt x="406" y="900"/>
                    <a:pt x="409" y="905"/>
                    <a:pt x="410" y="910"/>
                  </a:cubicBezTo>
                  <a:cubicBezTo>
                    <a:pt x="411" y="913"/>
                    <a:pt x="415" y="914"/>
                    <a:pt x="415" y="918"/>
                  </a:cubicBezTo>
                  <a:cubicBezTo>
                    <a:pt x="416" y="921"/>
                    <a:pt x="416" y="924"/>
                    <a:pt x="417" y="927"/>
                  </a:cubicBezTo>
                  <a:cubicBezTo>
                    <a:pt x="417" y="929"/>
                    <a:pt x="418" y="931"/>
                    <a:pt x="419" y="932"/>
                  </a:cubicBezTo>
                  <a:cubicBezTo>
                    <a:pt x="419" y="935"/>
                    <a:pt x="424" y="943"/>
                    <a:pt x="425" y="944"/>
                  </a:cubicBezTo>
                  <a:cubicBezTo>
                    <a:pt x="427" y="946"/>
                    <a:pt x="428" y="948"/>
                    <a:pt x="429" y="951"/>
                  </a:cubicBezTo>
                  <a:cubicBezTo>
                    <a:pt x="430" y="953"/>
                    <a:pt x="429" y="954"/>
                    <a:pt x="427" y="956"/>
                  </a:cubicBezTo>
                  <a:cubicBezTo>
                    <a:pt x="426" y="957"/>
                    <a:pt x="424" y="957"/>
                    <a:pt x="423" y="956"/>
                  </a:cubicBezTo>
                  <a:cubicBezTo>
                    <a:pt x="419" y="948"/>
                    <a:pt x="413" y="944"/>
                    <a:pt x="407" y="938"/>
                  </a:cubicBezTo>
                  <a:cubicBezTo>
                    <a:pt x="406" y="936"/>
                    <a:pt x="405" y="935"/>
                    <a:pt x="406" y="932"/>
                  </a:cubicBezTo>
                  <a:cubicBezTo>
                    <a:pt x="406" y="931"/>
                    <a:pt x="406" y="929"/>
                    <a:pt x="406" y="927"/>
                  </a:cubicBezTo>
                  <a:cubicBezTo>
                    <a:pt x="406" y="925"/>
                    <a:pt x="406" y="923"/>
                    <a:pt x="404" y="922"/>
                  </a:cubicBezTo>
                  <a:cubicBezTo>
                    <a:pt x="401" y="918"/>
                    <a:pt x="397" y="915"/>
                    <a:pt x="393" y="913"/>
                  </a:cubicBezTo>
                  <a:cubicBezTo>
                    <a:pt x="389" y="911"/>
                    <a:pt x="387" y="908"/>
                    <a:pt x="385" y="905"/>
                  </a:cubicBezTo>
                  <a:cubicBezTo>
                    <a:pt x="384" y="904"/>
                    <a:pt x="385" y="902"/>
                    <a:pt x="386" y="902"/>
                  </a:cubicBezTo>
                  <a:cubicBezTo>
                    <a:pt x="386" y="902"/>
                    <a:pt x="387" y="902"/>
                    <a:pt x="387" y="902"/>
                  </a:cubicBezTo>
                  <a:cubicBezTo>
                    <a:pt x="389" y="902"/>
                    <a:pt x="390" y="902"/>
                    <a:pt x="391" y="900"/>
                  </a:cubicBezTo>
                  <a:cubicBezTo>
                    <a:pt x="392" y="898"/>
                    <a:pt x="393" y="896"/>
                    <a:pt x="391" y="894"/>
                  </a:cubicBezTo>
                  <a:cubicBezTo>
                    <a:pt x="389" y="890"/>
                    <a:pt x="387" y="886"/>
                    <a:pt x="383" y="883"/>
                  </a:cubicBezTo>
                  <a:cubicBezTo>
                    <a:pt x="381" y="881"/>
                    <a:pt x="380" y="879"/>
                    <a:pt x="380" y="877"/>
                  </a:cubicBezTo>
                  <a:cubicBezTo>
                    <a:pt x="379" y="870"/>
                    <a:pt x="376" y="864"/>
                    <a:pt x="374" y="857"/>
                  </a:cubicBezTo>
                  <a:cubicBezTo>
                    <a:pt x="373" y="853"/>
                    <a:pt x="372" y="849"/>
                    <a:pt x="371" y="845"/>
                  </a:cubicBezTo>
                  <a:cubicBezTo>
                    <a:pt x="371" y="840"/>
                    <a:pt x="369" y="836"/>
                    <a:pt x="364" y="833"/>
                  </a:cubicBezTo>
                  <a:cubicBezTo>
                    <a:pt x="358" y="830"/>
                    <a:pt x="354" y="826"/>
                    <a:pt x="347" y="825"/>
                  </a:cubicBezTo>
                  <a:cubicBezTo>
                    <a:pt x="345" y="824"/>
                    <a:pt x="344" y="823"/>
                    <a:pt x="345" y="820"/>
                  </a:cubicBezTo>
                  <a:cubicBezTo>
                    <a:pt x="345" y="818"/>
                    <a:pt x="344" y="816"/>
                    <a:pt x="343" y="814"/>
                  </a:cubicBezTo>
                  <a:cubicBezTo>
                    <a:pt x="341" y="810"/>
                    <a:pt x="340" y="806"/>
                    <a:pt x="338" y="801"/>
                  </a:cubicBezTo>
                  <a:cubicBezTo>
                    <a:pt x="338" y="800"/>
                    <a:pt x="337" y="799"/>
                    <a:pt x="337" y="798"/>
                  </a:cubicBezTo>
                  <a:cubicBezTo>
                    <a:pt x="339" y="795"/>
                    <a:pt x="337" y="792"/>
                    <a:pt x="336" y="789"/>
                  </a:cubicBezTo>
                  <a:cubicBezTo>
                    <a:pt x="335" y="788"/>
                    <a:pt x="336" y="787"/>
                    <a:pt x="336" y="785"/>
                  </a:cubicBezTo>
                  <a:cubicBezTo>
                    <a:pt x="336" y="784"/>
                    <a:pt x="337" y="784"/>
                    <a:pt x="337" y="782"/>
                  </a:cubicBezTo>
                  <a:cubicBezTo>
                    <a:pt x="338" y="781"/>
                    <a:pt x="338" y="781"/>
                    <a:pt x="336" y="779"/>
                  </a:cubicBezTo>
                  <a:cubicBezTo>
                    <a:pt x="335" y="779"/>
                    <a:pt x="334" y="778"/>
                    <a:pt x="333" y="777"/>
                  </a:cubicBezTo>
                  <a:cubicBezTo>
                    <a:pt x="332" y="774"/>
                    <a:pt x="331" y="771"/>
                    <a:pt x="329" y="768"/>
                  </a:cubicBezTo>
                  <a:cubicBezTo>
                    <a:pt x="329" y="767"/>
                    <a:pt x="329" y="766"/>
                    <a:pt x="329" y="765"/>
                  </a:cubicBezTo>
                  <a:cubicBezTo>
                    <a:pt x="329" y="763"/>
                    <a:pt x="328" y="761"/>
                    <a:pt x="329" y="759"/>
                  </a:cubicBezTo>
                  <a:cubicBezTo>
                    <a:pt x="330" y="755"/>
                    <a:pt x="329" y="751"/>
                    <a:pt x="327" y="747"/>
                  </a:cubicBezTo>
                  <a:cubicBezTo>
                    <a:pt x="327" y="745"/>
                    <a:pt x="327" y="744"/>
                    <a:pt x="328" y="742"/>
                  </a:cubicBezTo>
                  <a:cubicBezTo>
                    <a:pt x="332" y="737"/>
                    <a:pt x="332" y="731"/>
                    <a:pt x="332" y="725"/>
                  </a:cubicBezTo>
                  <a:cubicBezTo>
                    <a:pt x="332" y="724"/>
                    <a:pt x="332" y="723"/>
                    <a:pt x="332" y="721"/>
                  </a:cubicBezTo>
                  <a:cubicBezTo>
                    <a:pt x="332" y="716"/>
                    <a:pt x="332" y="711"/>
                    <a:pt x="336" y="706"/>
                  </a:cubicBezTo>
                  <a:cubicBezTo>
                    <a:pt x="339" y="702"/>
                    <a:pt x="341" y="696"/>
                    <a:pt x="342" y="690"/>
                  </a:cubicBezTo>
                  <a:cubicBezTo>
                    <a:pt x="344" y="684"/>
                    <a:pt x="347" y="678"/>
                    <a:pt x="349" y="672"/>
                  </a:cubicBezTo>
                  <a:cubicBezTo>
                    <a:pt x="351" y="666"/>
                    <a:pt x="352" y="661"/>
                    <a:pt x="352" y="655"/>
                  </a:cubicBezTo>
                  <a:cubicBezTo>
                    <a:pt x="352" y="650"/>
                    <a:pt x="352" y="645"/>
                    <a:pt x="352" y="640"/>
                  </a:cubicBezTo>
                  <a:cubicBezTo>
                    <a:pt x="352" y="637"/>
                    <a:pt x="354" y="634"/>
                    <a:pt x="357" y="633"/>
                  </a:cubicBezTo>
                  <a:cubicBezTo>
                    <a:pt x="356" y="633"/>
                    <a:pt x="355" y="632"/>
                    <a:pt x="354" y="631"/>
                  </a:cubicBezTo>
                  <a:cubicBezTo>
                    <a:pt x="350" y="625"/>
                    <a:pt x="344" y="619"/>
                    <a:pt x="340" y="613"/>
                  </a:cubicBezTo>
                  <a:cubicBezTo>
                    <a:pt x="339" y="610"/>
                    <a:pt x="337" y="609"/>
                    <a:pt x="335" y="607"/>
                  </a:cubicBezTo>
                  <a:cubicBezTo>
                    <a:pt x="335" y="606"/>
                    <a:pt x="334" y="605"/>
                    <a:pt x="334" y="604"/>
                  </a:cubicBezTo>
                  <a:cubicBezTo>
                    <a:pt x="334" y="601"/>
                    <a:pt x="333" y="599"/>
                    <a:pt x="333" y="597"/>
                  </a:cubicBezTo>
                  <a:cubicBezTo>
                    <a:pt x="333" y="596"/>
                    <a:pt x="335" y="595"/>
                    <a:pt x="335" y="595"/>
                  </a:cubicBezTo>
                  <a:cubicBezTo>
                    <a:pt x="336" y="595"/>
                    <a:pt x="338" y="595"/>
                    <a:pt x="339" y="596"/>
                  </a:cubicBezTo>
                  <a:cubicBezTo>
                    <a:pt x="340" y="597"/>
                    <a:pt x="342" y="598"/>
                    <a:pt x="343" y="599"/>
                  </a:cubicBezTo>
                  <a:cubicBezTo>
                    <a:pt x="345" y="601"/>
                    <a:pt x="348" y="603"/>
                    <a:pt x="351" y="604"/>
                  </a:cubicBezTo>
                  <a:cubicBezTo>
                    <a:pt x="355" y="605"/>
                    <a:pt x="357" y="607"/>
                    <a:pt x="358" y="611"/>
                  </a:cubicBezTo>
                  <a:cubicBezTo>
                    <a:pt x="359" y="613"/>
                    <a:pt x="359" y="615"/>
                    <a:pt x="360" y="617"/>
                  </a:cubicBezTo>
                  <a:cubicBezTo>
                    <a:pt x="360" y="619"/>
                    <a:pt x="362" y="620"/>
                    <a:pt x="364" y="620"/>
                  </a:cubicBezTo>
                  <a:cubicBezTo>
                    <a:pt x="365" y="625"/>
                    <a:pt x="366" y="629"/>
                    <a:pt x="366" y="633"/>
                  </a:cubicBezTo>
                  <a:cubicBezTo>
                    <a:pt x="366" y="635"/>
                    <a:pt x="364" y="636"/>
                    <a:pt x="362" y="636"/>
                  </a:cubicBezTo>
                  <a:cubicBezTo>
                    <a:pt x="361" y="636"/>
                    <a:pt x="360" y="636"/>
                    <a:pt x="359" y="636"/>
                  </a:cubicBezTo>
                  <a:cubicBezTo>
                    <a:pt x="361" y="638"/>
                    <a:pt x="365" y="638"/>
                    <a:pt x="368" y="640"/>
                  </a:cubicBezTo>
                  <a:cubicBezTo>
                    <a:pt x="369" y="640"/>
                    <a:pt x="370" y="639"/>
                    <a:pt x="371" y="638"/>
                  </a:cubicBezTo>
                  <a:cubicBezTo>
                    <a:pt x="372" y="638"/>
                    <a:pt x="372" y="637"/>
                    <a:pt x="372" y="637"/>
                  </a:cubicBezTo>
                  <a:cubicBezTo>
                    <a:pt x="373" y="635"/>
                    <a:pt x="374" y="633"/>
                    <a:pt x="373" y="630"/>
                  </a:cubicBezTo>
                  <a:cubicBezTo>
                    <a:pt x="372" y="628"/>
                    <a:pt x="371" y="625"/>
                    <a:pt x="370" y="623"/>
                  </a:cubicBezTo>
                  <a:cubicBezTo>
                    <a:pt x="369" y="621"/>
                    <a:pt x="368" y="620"/>
                    <a:pt x="367" y="620"/>
                  </a:cubicBezTo>
                  <a:cubicBezTo>
                    <a:pt x="366" y="620"/>
                    <a:pt x="365" y="620"/>
                    <a:pt x="364" y="620"/>
                  </a:cubicBezTo>
                  <a:cubicBezTo>
                    <a:pt x="363" y="619"/>
                    <a:pt x="363" y="618"/>
                    <a:pt x="363" y="617"/>
                  </a:cubicBezTo>
                  <a:cubicBezTo>
                    <a:pt x="363" y="618"/>
                    <a:pt x="363" y="618"/>
                    <a:pt x="363" y="618"/>
                  </a:cubicBezTo>
                  <a:cubicBezTo>
                    <a:pt x="364" y="617"/>
                    <a:pt x="364" y="617"/>
                    <a:pt x="364" y="617"/>
                  </a:cubicBezTo>
                  <a:cubicBezTo>
                    <a:pt x="363" y="617"/>
                    <a:pt x="363" y="617"/>
                    <a:pt x="363" y="617"/>
                  </a:cubicBezTo>
                  <a:cubicBezTo>
                    <a:pt x="363" y="617"/>
                    <a:pt x="362" y="616"/>
                    <a:pt x="361" y="615"/>
                  </a:cubicBezTo>
                  <a:cubicBezTo>
                    <a:pt x="361" y="613"/>
                    <a:pt x="361" y="611"/>
                    <a:pt x="362" y="608"/>
                  </a:cubicBezTo>
                  <a:cubicBezTo>
                    <a:pt x="362" y="607"/>
                    <a:pt x="362" y="606"/>
                    <a:pt x="361" y="606"/>
                  </a:cubicBezTo>
                  <a:cubicBezTo>
                    <a:pt x="359" y="605"/>
                    <a:pt x="357" y="604"/>
                    <a:pt x="356" y="603"/>
                  </a:cubicBezTo>
                  <a:cubicBezTo>
                    <a:pt x="354" y="602"/>
                    <a:pt x="352" y="601"/>
                    <a:pt x="351" y="599"/>
                  </a:cubicBezTo>
                  <a:cubicBezTo>
                    <a:pt x="349" y="598"/>
                    <a:pt x="347" y="596"/>
                    <a:pt x="345" y="595"/>
                  </a:cubicBezTo>
                  <a:cubicBezTo>
                    <a:pt x="342" y="589"/>
                    <a:pt x="342" y="589"/>
                    <a:pt x="342" y="589"/>
                  </a:cubicBezTo>
                  <a:cubicBezTo>
                    <a:pt x="342" y="588"/>
                    <a:pt x="342" y="588"/>
                    <a:pt x="342" y="588"/>
                  </a:cubicBezTo>
                  <a:cubicBezTo>
                    <a:pt x="344" y="586"/>
                    <a:pt x="343" y="585"/>
                    <a:pt x="343" y="583"/>
                  </a:cubicBezTo>
                  <a:cubicBezTo>
                    <a:pt x="343" y="582"/>
                    <a:pt x="343" y="580"/>
                    <a:pt x="343" y="579"/>
                  </a:cubicBezTo>
                  <a:cubicBezTo>
                    <a:pt x="344" y="578"/>
                    <a:pt x="344" y="577"/>
                    <a:pt x="345" y="576"/>
                  </a:cubicBezTo>
                  <a:cubicBezTo>
                    <a:pt x="345" y="574"/>
                    <a:pt x="345" y="573"/>
                    <a:pt x="344" y="572"/>
                  </a:cubicBezTo>
                  <a:cubicBezTo>
                    <a:pt x="342" y="570"/>
                    <a:pt x="341" y="568"/>
                    <a:pt x="339" y="566"/>
                  </a:cubicBezTo>
                  <a:cubicBezTo>
                    <a:pt x="339" y="566"/>
                    <a:pt x="339" y="566"/>
                    <a:pt x="339" y="566"/>
                  </a:cubicBezTo>
                  <a:cubicBezTo>
                    <a:pt x="339" y="566"/>
                    <a:pt x="340" y="565"/>
                    <a:pt x="339" y="565"/>
                  </a:cubicBezTo>
                  <a:cubicBezTo>
                    <a:pt x="339" y="565"/>
                    <a:pt x="339" y="565"/>
                    <a:pt x="339" y="566"/>
                  </a:cubicBezTo>
                  <a:cubicBezTo>
                    <a:pt x="339" y="566"/>
                    <a:pt x="339" y="566"/>
                    <a:pt x="338" y="566"/>
                  </a:cubicBezTo>
                  <a:cubicBezTo>
                    <a:pt x="339" y="566"/>
                    <a:pt x="339" y="566"/>
                    <a:pt x="339" y="566"/>
                  </a:cubicBezTo>
                  <a:cubicBezTo>
                    <a:pt x="338" y="565"/>
                    <a:pt x="337" y="565"/>
                    <a:pt x="337" y="564"/>
                  </a:cubicBezTo>
                  <a:cubicBezTo>
                    <a:pt x="337" y="562"/>
                    <a:pt x="338" y="559"/>
                    <a:pt x="340" y="557"/>
                  </a:cubicBezTo>
                  <a:cubicBezTo>
                    <a:pt x="341" y="556"/>
                    <a:pt x="342" y="555"/>
                    <a:pt x="343" y="554"/>
                  </a:cubicBezTo>
                  <a:cubicBezTo>
                    <a:pt x="344" y="554"/>
                    <a:pt x="343" y="553"/>
                    <a:pt x="343" y="552"/>
                  </a:cubicBezTo>
                  <a:cubicBezTo>
                    <a:pt x="343" y="552"/>
                    <a:pt x="343" y="552"/>
                    <a:pt x="343" y="552"/>
                  </a:cubicBezTo>
                  <a:cubicBezTo>
                    <a:pt x="340" y="552"/>
                    <a:pt x="338" y="553"/>
                    <a:pt x="335" y="554"/>
                  </a:cubicBezTo>
                  <a:cubicBezTo>
                    <a:pt x="333" y="554"/>
                    <a:pt x="331" y="553"/>
                    <a:pt x="330" y="550"/>
                  </a:cubicBezTo>
                  <a:cubicBezTo>
                    <a:pt x="330" y="549"/>
                    <a:pt x="331" y="549"/>
                    <a:pt x="332" y="549"/>
                  </a:cubicBezTo>
                  <a:cubicBezTo>
                    <a:pt x="335" y="547"/>
                    <a:pt x="335" y="546"/>
                    <a:pt x="333" y="543"/>
                  </a:cubicBezTo>
                  <a:cubicBezTo>
                    <a:pt x="332" y="542"/>
                    <a:pt x="332" y="542"/>
                    <a:pt x="333" y="541"/>
                  </a:cubicBezTo>
                  <a:cubicBezTo>
                    <a:pt x="334" y="540"/>
                    <a:pt x="336" y="540"/>
                    <a:pt x="336" y="539"/>
                  </a:cubicBezTo>
                  <a:cubicBezTo>
                    <a:pt x="336" y="536"/>
                    <a:pt x="337" y="533"/>
                    <a:pt x="339" y="531"/>
                  </a:cubicBezTo>
                  <a:cubicBezTo>
                    <a:pt x="340" y="530"/>
                    <a:pt x="339" y="529"/>
                    <a:pt x="338" y="529"/>
                  </a:cubicBezTo>
                  <a:cubicBezTo>
                    <a:pt x="337" y="529"/>
                    <a:pt x="336" y="529"/>
                    <a:pt x="335" y="528"/>
                  </a:cubicBezTo>
                  <a:cubicBezTo>
                    <a:pt x="333" y="527"/>
                    <a:pt x="333" y="526"/>
                    <a:pt x="332" y="525"/>
                  </a:cubicBezTo>
                  <a:cubicBezTo>
                    <a:pt x="332" y="523"/>
                    <a:pt x="332" y="521"/>
                    <a:pt x="334" y="520"/>
                  </a:cubicBezTo>
                  <a:cubicBezTo>
                    <a:pt x="334" y="521"/>
                    <a:pt x="334" y="521"/>
                    <a:pt x="334" y="521"/>
                  </a:cubicBezTo>
                  <a:cubicBezTo>
                    <a:pt x="334" y="521"/>
                    <a:pt x="334" y="521"/>
                    <a:pt x="334" y="521"/>
                  </a:cubicBezTo>
                  <a:cubicBezTo>
                    <a:pt x="334" y="521"/>
                    <a:pt x="334" y="522"/>
                    <a:pt x="334" y="522"/>
                  </a:cubicBezTo>
                  <a:cubicBezTo>
                    <a:pt x="335" y="523"/>
                    <a:pt x="335" y="523"/>
                    <a:pt x="335" y="522"/>
                  </a:cubicBezTo>
                  <a:cubicBezTo>
                    <a:pt x="335" y="522"/>
                    <a:pt x="335" y="521"/>
                    <a:pt x="334" y="521"/>
                  </a:cubicBezTo>
                  <a:cubicBezTo>
                    <a:pt x="334" y="521"/>
                    <a:pt x="334" y="520"/>
                    <a:pt x="334" y="520"/>
                  </a:cubicBezTo>
                  <a:cubicBezTo>
                    <a:pt x="334" y="520"/>
                    <a:pt x="334" y="520"/>
                    <a:pt x="334" y="520"/>
                  </a:cubicBezTo>
                  <a:cubicBezTo>
                    <a:pt x="333" y="519"/>
                    <a:pt x="332" y="518"/>
                    <a:pt x="332" y="516"/>
                  </a:cubicBezTo>
                  <a:cubicBezTo>
                    <a:pt x="332" y="516"/>
                    <a:pt x="332" y="516"/>
                    <a:pt x="332" y="516"/>
                  </a:cubicBezTo>
                  <a:cubicBezTo>
                    <a:pt x="332" y="516"/>
                    <a:pt x="332" y="516"/>
                    <a:pt x="331" y="516"/>
                  </a:cubicBezTo>
                  <a:cubicBezTo>
                    <a:pt x="332" y="516"/>
                    <a:pt x="332" y="516"/>
                    <a:pt x="332" y="516"/>
                  </a:cubicBezTo>
                  <a:cubicBezTo>
                    <a:pt x="331" y="516"/>
                    <a:pt x="330" y="516"/>
                    <a:pt x="329" y="516"/>
                  </a:cubicBezTo>
                  <a:cubicBezTo>
                    <a:pt x="329" y="516"/>
                    <a:pt x="329" y="516"/>
                    <a:pt x="329" y="516"/>
                  </a:cubicBezTo>
                  <a:cubicBezTo>
                    <a:pt x="329" y="516"/>
                    <a:pt x="329" y="516"/>
                    <a:pt x="329" y="516"/>
                  </a:cubicBezTo>
                  <a:cubicBezTo>
                    <a:pt x="329" y="516"/>
                    <a:pt x="329" y="516"/>
                    <a:pt x="329" y="516"/>
                  </a:cubicBezTo>
                  <a:cubicBezTo>
                    <a:pt x="329" y="515"/>
                    <a:pt x="329" y="515"/>
                    <a:pt x="329" y="515"/>
                  </a:cubicBezTo>
                  <a:cubicBezTo>
                    <a:pt x="329" y="516"/>
                    <a:pt x="329" y="516"/>
                    <a:pt x="329" y="516"/>
                  </a:cubicBezTo>
                  <a:cubicBezTo>
                    <a:pt x="329" y="516"/>
                    <a:pt x="329" y="516"/>
                    <a:pt x="329" y="516"/>
                  </a:cubicBezTo>
                  <a:cubicBezTo>
                    <a:pt x="329" y="516"/>
                    <a:pt x="329" y="516"/>
                    <a:pt x="329" y="516"/>
                  </a:cubicBezTo>
                  <a:cubicBezTo>
                    <a:pt x="329" y="520"/>
                    <a:pt x="327" y="524"/>
                    <a:pt x="326" y="527"/>
                  </a:cubicBezTo>
                  <a:cubicBezTo>
                    <a:pt x="326" y="527"/>
                    <a:pt x="325" y="528"/>
                    <a:pt x="324" y="528"/>
                  </a:cubicBezTo>
                  <a:cubicBezTo>
                    <a:pt x="324" y="528"/>
                    <a:pt x="323" y="528"/>
                    <a:pt x="323" y="527"/>
                  </a:cubicBezTo>
                  <a:cubicBezTo>
                    <a:pt x="321" y="524"/>
                    <a:pt x="322" y="521"/>
                    <a:pt x="320" y="519"/>
                  </a:cubicBezTo>
                  <a:cubicBezTo>
                    <a:pt x="320" y="518"/>
                    <a:pt x="320" y="516"/>
                    <a:pt x="320" y="515"/>
                  </a:cubicBezTo>
                  <a:cubicBezTo>
                    <a:pt x="320" y="514"/>
                    <a:pt x="321" y="512"/>
                    <a:pt x="321" y="511"/>
                  </a:cubicBezTo>
                  <a:cubicBezTo>
                    <a:pt x="322" y="509"/>
                    <a:pt x="321" y="507"/>
                    <a:pt x="320" y="506"/>
                  </a:cubicBezTo>
                  <a:cubicBezTo>
                    <a:pt x="320" y="505"/>
                    <a:pt x="320" y="504"/>
                    <a:pt x="320" y="503"/>
                  </a:cubicBezTo>
                  <a:cubicBezTo>
                    <a:pt x="321" y="503"/>
                    <a:pt x="321" y="503"/>
                    <a:pt x="321" y="503"/>
                  </a:cubicBezTo>
                  <a:cubicBezTo>
                    <a:pt x="321" y="503"/>
                    <a:pt x="321" y="502"/>
                    <a:pt x="321" y="502"/>
                  </a:cubicBezTo>
                  <a:cubicBezTo>
                    <a:pt x="321" y="502"/>
                    <a:pt x="321" y="501"/>
                    <a:pt x="322" y="501"/>
                  </a:cubicBezTo>
                  <a:cubicBezTo>
                    <a:pt x="322" y="501"/>
                    <a:pt x="321" y="501"/>
                    <a:pt x="321" y="500"/>
                  </a:cubicBezTo>
                  <a:cubicBezTo>
                    <a:pt x="321" y="501"/>
                    <a:pt x="321" y="501"/>
                    <a:pt x="321" y="502"/>
                  </a:cubicBezTo>
                  <a:cubicBezTo>
                    <a:pt x="321" y="502"/>
                    <a:pt x="321" y="502"/>
                    <a:pt x="320" y="503"/>
                  </a:cubicBezTo>
                  <a:cubicBezTo>
                    <a:pt x="320" y="503"/>
                    <a:pt x="320" y="503"/>
                    <a:pt x="320" y="503"/>
                  </a:cubicBezTo>
                  <a:cubicBezTo>
                    <a:pt x="320" y="503"/>
                    <a:pt x="319" y="503"/>
                    <a:pt x="318" y="503"/>
                  </a:cubicBezTo>
                  <a:cubicBezTo>
                    <a:pt x="317" y="502"/>
                    <a:pt x="316" y="500"/>
                    <a:pt x="316" y="499"/>
                  </a:cubicBezTo>
                  <a:cubicBezTo>
                    <a:pt x="318" y="496"/>
                    <a:pt x="317" y="493"/>
                    <a:pt x="318" y="490"/>
                  </a:cubicBezTo>
                  <a:cubicBezTo>
                    <a:pt x="318" y="490"/>
                    <a:pt x="318" y="489"/>
                    <a:pt x="318" y="489"/>
                  </a:cubicBezTo>
                  <a:cubicBezTo>
                    <a:pt x="318" y="489"/>
                    <a:pt x="318" y="489"/>
                    <a:pt x="318" y="489"/>
                  </a:cubicBezTo>
                  <a:cubicBezTo>
                    <a:pt x="320" y="489"/>
                    <a:pt x="321" y="489"/>
                    <a:pt x="323" y="487"/>
                  </a:cubicBezTo>
                  <a:cubicBezTo>
                    <a:pt x="323" y="487"/>
                    <a:pt x="323" y="487"/>
                    <a:pt x="323" y="487"/>
                  </a:cubicBezTo>
                  <a:cubicBezTo>
                    <a:pt x="323" y="487"/>
                    <a:pt x="323" y="487"/>
                    <a:pt x="323" y="487"/>
                  </a:cubicBezTo>
                  <a:cubicBezTo>
                    <a:pt x="325" y="487"/>
                    <a:pt x="326" y="487"/>
                    <a:pt x="328" y="488"/>
                  </a:cubicBezTo>
                  <a:cubicBezTo>
                    <a:pt x="329" y="488"/>
                    <a:pt x="330" y="488"/>
                    <a:pt x="332" y="488"/>
                  </a:cubicBezTo>
                  <a:cubicBezTo>
                    <a:pt x="332" y="488"/>
                    <a:pt x="332" y="489"/>
                    <a:pt x="332" y="489"/>
                  </a:cubicBezTo>
                  <a:cubicBezTo>
                    <a:pt x="332" y="489"/>
                    <a:pt x="332" y="489"/>
                    <a:pt x="332" y="489"/>
                  </a:cubicBezTo>
                  <a:cubicBezTo>
                    <a:pt x="332" y="491"/>
                    <a:pt x="332" y="492"/>
                    <a:pt x="334" y="493"/>
                  </a:cubicBezTo>
                  <a:cubicBezTo>
                    <a:pt x="334" y="493"/>
                    <a:pt x="334" y="493"/>
                    <a:pt x="334" y="494"/>
                  </a:cubicBezTo>
                  <a:cubicBezTo>
                    <a:pt x="334" y="494"/>
                    <a:pt x="334" y="494"/>
                    <a:pt x="334" y="494"/>
                  </a:cubicBezTo>
                  <a:cubicBezTo>
                    <a:pt x="334" y="493"/>
                    <a:pt x="334" y="493"/>
                    <a:pt x="334" y="493"/>
                  </a:cubicBezTo>
                  <a:cubicBezTo>
                    <a:pt x="334" y="493"/>
                    <a:pt x="334" y="493"/>
                    <a:pt x="334" y="493"/>
                  </a:cubicBezTo>
                  <a:cubicBezTo>
                    <a:pt x="333" y="492"/>
                    <a:pt x="333" y="490"/>
                    <a:pt x="332" y="489"/>
                  </a:cubicBezTo>
                  <a:cubicBezTo>
                    <a:pt x="332" y="489"/>
                    <a:pt x="332" y="489"/>
                    <a:pt x="332" y="488"/>
                  </a:cubicBezTo>
                  <a:cubicBezTo>
                    <a:pt x="332" y="488"/>
                    <a:pt x="332" y="488"/>
                    <a:pt x="332" y="488"/>
                  </a:cubicBezTo>
                  <a:cubicBezTo>
                    <a:pt x="331" y="487"/>
                    <a:pt x="330" y="486"/>
                    <a:pt x="330" y="484"/>
                  </a:cubicBezTo>
                  <a:cubicBezTo>
                    <a:pt x="332" y="482"/>
                    <a:pt x="332" y="479"/>
                    <a:pt x="333" y="477"/>
                  </a:cubicBezTo>
                  <a:cubicBezTo>
                    <a:pt x="333" y="476"/>
                    <a:pt x="333" y="475"/>
                    <a:pt x="333" y="473"/>
                  </a:cubicBezTo>
                  <a:cubicBezTo>
                    <a:pt x="333" y="473"/>
                    <a:pt x="333" y="473"/>
                    <a:pt x="333" y="473"/>
                  </a:cubicBezTo>
                  <a:cubicBezTo>
                    <a:pt x="332" y="473"/>
                    <a:pt x="331" y="473"/>
                    <a:pt x="331" y="473"/>
                  </a:cubicBezTo>
                  <a:cubicBezTo>
                    <a:pt x="329" y="478"/>
                    <a:pt x="326" y="482"/>
                    <a:pt x="323" y="486"/>
                  </a:cubicBezTo>
                  <a:cubicBezTo>
                    <a:pt x="323" y="486"/>
                    <a:pt x="323" y="487"/>
                    <a:pt x="323" y="487"/>
                  </a:cubicBezTo>
                  <a:cubicBezTo>
                    <a:pt x="323" y="487"/>
                    <a:pt x="323" y="487"/>
                    <a:pt x="323" y="487"/>
                  </a:cubicBezTo>
                  <a:cubicBezTo>
                    <a:pt x="323" y="487"/>
                    <a:pt x="323" y="487"/>
                    <a:pt x="323" y="487"/>
                  </a:cubicBezTo>
                  <a:cubicBezTo>
                    <a:pt x="321" y="487"/>
                    <a:pt x="319" y="487"/>
                    <a:pt x="318" y="489"/>
                  </a:cubicBezTo>
                  <a:cubicBezTo>
                    <a:pt x="318" y="489"/>
                    <a:pt x="318" y="489"/>
                    <a:pt x="318" y="489"/>
                  </a:cubicBezTo>
                  <a:cubicBezTo>
                    <a:pt x="318" y="489"/>
                    <a:pt x="318" y="490"/>
                    <a:pt x="318" y="490"/>
                  </a:cubicBezTo>
                  <a:cubicBezTo>
                    <a:pt x="316" y="492"/>
                    <a:pt x="315" y="495"/>
                    <a:pt x="314" y="497"/>
                  </a:cubicBezTo>
                  <a:cubicBezTo>
                    <a:pt x="314" y="497"/>
                    <a:pt x="312" y="498"/>
                    <a:pt x="312" y="498"/>
                  </a:cubicBezTo>
                  <a:cubicBezTo>
                    <a:pt x="312" y="498"/>
                    <a:pt x="311" y="497"/>
                    <a:pt x="311" y="497"/>
                  </a:cubicBezTo>
                  <a:cubicBezTo>
                    <a:pt x="311" y="493"/>
                    <a:pt x="311" y="490"/>
                    <a:pt x="312" y="486"/>
                  </a:cubicBezTo>
                  <a:cubicBezTo>
                    <a:pt x="313" y="484"/>
                    <a:pt x="313" y="482"/>
                    <a:pt x="311" y="481"/>
                  </a:cubicBezTo>
                  <a:cubicBezTo>
                    <a:pt x="311" y="481"/>
                    <a:pt x="311" y="481"/>
                    <a:pt x="311" y="481"/>
                  </a:cubicBezTo>
                  <a:cubicBezTo>
                    <a:pt x="311" y="481"/>
                    <a:pt x="311" y="482"/>
                    <a:pt x="311" y="482"/>
                  </a:cubicBezTo>
                  <a:cubicBezTo>
                    <a:pt x="311" y="482"/>
                    <a:pt x="311" y="482"/>
                    <a:pt x="311" y="481"/>
                  </a:cubicBezTo>
                  <a:cubicBezTo>
                    <a:pt x="311" y="481"/>
                    <a:pt x="311" y="481"/>
                    <a:pt x="311" y="480"/>
                  </a:cubicBezTo>
                  <a:cubicBezTo>
                    <a:pt x="311" y="480"/>
                    <a:pt x="311" y="480"/>
                    <a:pt x="311" y="480"/>
                  </a:cubicBezTo>
                  <a:cubicBezTo>
                    <a:pt x="311" y="478"/>
                    <a:pt x="311" y="476"/>
                    <a:pt x="310" y="473"/>
                  </a:cubicBezTo>
                  <a:cubicBezTo>
                    <a:pt x="310" y="471"/>
                    <a:pt x="311" y="469"/>
                    <a:pt x="311" y="467"/>
                  </a:cubicBezTo>
                  <a:cubicBezTo>
                    <a:pt x="312" y="465"/>
                    <a:pt x="315" y="464"/>
                    <a:pt x="317" y="464"/>
                  </a:cubicBezTo>
                  <a:cubicBezTo>
                    <a:pt x="318" y="465"/>
                    <a:pt x="318" y="465"/>
                    <a:pt x="319" y="466"/>
                  </a:cubicBezTo>
                  <a:cubicBezTo>
                    <a:pt x="320" y="466"/>
                    <a:pt x="320" y="466"/>
                    <a:pt x="321" y="465"/>
                  </a:cubicBezTo>
                  <a:cubicBezTo>
                    <a:pt x="321" y="465"/>
                    <a:pt x="321" y="464"/>
                    <a:pt x="321" y="464"/>
                  </a:cubicBezTo>
                  <a:cubicBezTo>
                    <a:pt x="319" y="463"/>
                    <a:pt x="318" y="461"/>
                    <a:pt x="318" y="458"/>
                  </a:cubicBezTo>
                  <a:cubicBezTo>
                    <a:pt x="317" y="457"/>
                    <a:pt x="317" y="456"/>
                    <a:pt x="316" y="454"/>
                  </a:cubicBezTo>
                  <a:cubicBezTo>
                    <a:pt x="316" y="453"/>
                    <a:pt x="315" y="453"/>
                    <a:pt x="315" y="454"/>
                  </a:cubicBezTo>
                  <a:cubicBezTo>
                    <a:pt x="315" y="454"/>
                    <a:pt x="315" y="455"/>
                    <a:pt x="315" y="455"/>
                  </a:cubicBezTo>
                  <a:cubicBezTo>
                    <a:pt x="315" y="456"/>
                    <a:pt x="315" y="457"/>
                    <a:pt x="315" y="458"/>
                  </a:cubicBezTo>
                  <a:cubicBezTo>
                    <a:pt x="316" y="460"/>
                    <a:pt x="315" y="461"/>
                    <a:pt x="313" y="461"/>
                  </a:cubicBezTo>
                  <a:cubicBezTo>
                    <a:pt x="311" y="461"/>
                    <a:pt x="309" y="461"/>
                    <a:pt x="308" y="459"/>
                  </a:cubicBezTo>
                  <a:cubicBezTo>
                    <a:pt x="306" y="457"/>
                    <a:pt x="304" y="454"/>
                    <a:pt x="304" y="450"/>
                  </a:cubicBezTo>
                  <a:cubicBezTo>
                    <a:pt x="303" y="449"/>
                    <a:pt x="303" y="447"/>
                    <a:pt x="303" y="446"/>
                  </a:cubicBezTo>
                  <a:cubicBezTo>
                    <a:pt x="303" y="443"/>
                    <a:pt x="302" y="443"/>
                    <a:pt x="300" y="442"/>
                  </a:cubicBezTo>
                  <a:cubicBezTo>
                    <a:pt x="299" y="441"/>
                    <a:pt x="298" y="440"/>
                    <a:pt x="297" y="439"/>
                  </a:cubicBezTo>
                  <a:cubicBezTo>
                    <a:pt x="295" y="436"/>
                    <a:pt x="295" y="434"/>
                    <a:pt x="297" y="432"/>
                  </a:cubicBezTo>
                  <a:cubicBezTo>
                    <a:pt x="298" y="431"/>
                    <a:pt x="297" y="430"/>
                    <a:pt x="296" y="430"/>
                  </a:cubicBezTo>
                  <a:cubicBezTo>
                    <a:pt x="296" y="430"/>
                    <a:pt x="296" y="430"/>
                    <a:pt x="295" y="430"/>
                  </a:cubicBezTo>
                  <a:cubicBezTo>
                    <a:pt x="291" y="431"/>
                    <a:pt x="289" y="429"/>
                    <a:pt x="286" y="427"/>
                  </a:cubicBezTo>
                  <a:cubicBezTo>
                    <a:pt x="286" y="426"/>
                    <a:pt x="285" y="425"/>
                    <a:pt x="284" y="424"/>
                  </a:cubicBezTo>
                  <a:cubicBezTo>
                    <a:pt x="285" y="424"/>
                    <a:pt x="285" y="424"/>
                    <a:pt x="285" y="424"/>
                  </a:cubicBezTo>
                  <a:cubicBezTo>
                    <a:pt x="284" y="424"/>
                    <a:pt x="284" y="424"/>
                    <a:pt x="284" y="424"/>
                  </a:cubicBezTo>
                  <a:cubicBezTo>
                    <a:pt x="284" y="424"/>
                    <a:pt x="284" y="424"/>
                    <a:pt x="284" y="424"/>
                  </a:cubicBezTo>
                  <a:cubicBezTo>
                    <a:pt x="283" y="424"/>
                    <a:pt x="282" y="423"/>
                    <a:pt x="281" y="423"/>
                  </a:cubicBezTo>
                  <a:cubicBezTo>
                    <a:pt x="279" y="420"/>
                    <a:pt x="276" y="419"/>
                    <a:pt x="272" y="419"/>
                  </a:cubicBezTo>
                  <a:cubicBezTo>
                    <a:pt x="271" y="419"/>
                    <a:pt x="269" y="419"/>
                    <a:pt x="268" y="418"/>
                  </a:cubicBezTo>
                  <a:cubicBezTo>
                    <a:pt x="266" y="418"/>
                    <a:pt x="265" y="417"/>
                    <a:pt x="264" y="416"/>
                  </a:cubicBezTo>
                  <a:cubicBezTo>
                    <a:pt x="264" y="415"/>
                    <a:pt x="264" y="414"/>
                    <a:pt x="263" y="413"/>
                  </a:cubicBezTo>
                  <a:cubicBezTo>
                    <a:pt x="262" y="411"/>
                    <a:pt x="260" y="408"/>
                    <a:pt x="258" y="408"/>
                  </a:cubicBezTo>
                  <a:cubicBezTo>
                    <a:pt x="253" y="406"/>
                    <a:pt x="251" y="402"/>
                    <a:pt x="251" y="398"/>
                  </a:cubicBezTo>
                  <a:cubicBezTo>
                    <a:pt x="251" y="397"/>
                    <a:pt x="251" y="396"/>
                    <a:pt x="251" y="395"/>
                  </a:cubicBezTo>
                  <a:cubicBezTo>
                    <a:pt x="251" y="395"/>
                    <a:pt x="251" y="395"/>
                    <a:pt x="251" y="395"/>
                  </a:cubicBezTo>
                  <a:cubicBezTo>
                    <a:pt x="251" y="394"/>
                    <a:pt x="251" y="394"/>
                    <a:pt x="251" y="394"/>
                  </a:cubicBezTo>
                  <a:cubicBezTo>
                    <a:pt x="251" y="395"/>
                    <a:pt x="251" y="395"/>
                    <a:pt x="251" y="395"/>
                  </a:cubicBezTo>
                  <a:cubicBezTo>
                    <a:pt x="251" y="395"/>
                    <a:pt x="251" y="395"/>
                    <a:pt x="251" y="395"/>
                  </a:cubicBezTo>
                  <a:cubicBezTo>
                    <a:pt x="249" y="395"/>
                    <a:pt x="247" y="395"/>
                    <a:pt x="245" y="395"/>
                  </a:cubicBezTo>
                  <a:cubicBezTo>
                    <a:pt x="243" y="396"/>
                    <a:pt x="242" y="394"/>
                    <a:pt x="241" y="392"/>
                  </a:cubicBezTo>
                  <a:cubicBezTo>
                    <a:pt x="240" y="391"/>
                    <a:pt x="239" y="391"/>
                    <a:pt x="238" y="392"/>
                  </a:cubicBezTo>
                  <a:cubicBezTo>
                    <a:pt x="236" y="393"/>
                    <a:pt x="236" y="395"/>
                    <a:pt x="236" y="397"/>
                  </a:cubicBezTo>
                  <a:cubicBezTo>
                    <a:pt x="237" y="399"/>
                    <a:pt x="238" y="400"/>
                    <a:pt x="239" y="401"/>
                  </a:cubicBezTo>
                  <a:cubicBezTo>
                    <a:pt x="241" y="402"/>
                    <a:pt x="240" y="404"/>
                    <a:pt x="240" y="405"/>
                  </a:cubicBezTo>
                  <a:cubicBezTo>
                    <a:pt x="239" y="405"/>
                    <a:pt x="238" y="405"/>
                    <a:pt x="238" y="405"/>
                  </a:cubicBezTo>
                  <a:cubicBezTo>
                    <a:pt x="236" y="404"/>
                    <a:pt x="235" y="404"/>
                    <a:pt x="234" y="405"/>
                  </a:cubicBezTo>
                  <a:cubicBezTo>
                    <a:pt x="233" y="407"/>
                    <a:pt x="232" y="408"/>
                    <a:pt x="230" y="409"/>
                  </a:cubicBezTo>
                  <a:cubicBezTo>
                    <a:pt x="229" y="409"/>
                    <a:pt x="228" y="411"/>
                    <a:pt x="227" y="410"/>
                  </a:cubicBezTo>
                  <a:cubicBezTo>
                    <a:pt x="223" y="409"/>
                    <a:pt x="220" y="411"/>
                    <a:pt x="216" y="413"/>
                  </a:cubicBezTo>
                  <a:cubicBezTo>
                    <a:pt x="215" y="414"/>
                    <a:pt x="214" y="414"/>
                    <a:pt x="212" y="415"/>
                  </a:cubicBezTo>
                  <a:cubicBezTo>
                    <a:pt x="209" y="415"/>
                    <a:pt x="205" y="417"/>
                    <a:pt x="202" y="419"/>
                  </a:cubicBezTo>
                  <a:cubicBezTo>
                    <a:pt x="200" y="420"/>
                    <a:pt x="198" y="420"/>
                    <a:pt x="196" y="420"/>
                  </a:cubicBezTo>
                  <a:cubicBezTo>
                    <a:pt x="196" y="420"/>
                    <a:pt x="195" y="419"/>
                    <a:pt x="194" y="418"/>
                  </a:cubicBezTo>
                  <a:cubicBezTo>
                    <a:pt x="193" y="417"/>
                    <a:pt x="194" y="416"/>
                    <a:pt x="195" y="415"/>
                  </a:cubicBezTo>
                  <a:cubicBezTo>
                    <a:pt x="196" y="414"/>
                    <a:pt x="199" y="413"/>
                    <a:pt x="201" y="412"/>
                  </a:cubicBezTo>
                  <a:cubicBezTo>
                    <a:pt x="201" y="412"/>
                    <a:pt x="201" y="411"/>
                    <a:pt x="201" y="411"/>
                  </a:cubicBezTo>
                  <a:cubicBezTo>
                    <a:pt x="199" y="409"/>
                    <a:pt x="199" y="407"/>
                    <a:pt x="201" y="406"/>
                  </a:cubicBezTo>
                  <a:cubicBezTo>
                    <a:pt x="204" y="402"/>
                    <a:pt x="208" y="398"/>
                    <a:pt x="210" y="392"/>
                  </a:cubicBezTo>
                  <a:cubicBezTo>
                    <a:pt x="211" y="392"/>
                    <a:pt x="212" y="391"/>
                    <a:pt x="213" y="390"/>
                  </a:cubicBezTo>
                  <a:cubicBezTo>
                    <a:pt x="216" y="387"/>
                    <a:pt x="221" y="387"/>
                    <a:pt x="225" y="389"/>
                  </a:cubicBezTo>
                  <a:cubicBezTo>
                    <a:pt x="225" y="389"/>
                    <a:pt x="227" y="389"/>
                    <a:pt x="227" y="388"/>
                  </a:cubicBezTo>
                  <a:cubicBezTo>
                    <a:pt x="227" y="387"/>
                    <a:pt x="227" y="386"/>
                    <a:pt x="227" y="385"/>
                  </a:cubicBezTo>
                  <a:cubicBezTo>
                    <a:pt x="227" y="383"/>
                    <a:pt x="224" y="381"/>
                    <a:pt x="222" y="382"/>
                  </a:cubicBezTo>
                  <a:cubicBezTo>
                    <a:pt x="216" y="385"/>
                    <a:pt x="209" y="387"/>
                    <a:pt x="205" y="394"/>
                  </a:cubicBezTo>
                  <a:cubicBezTo>
                    <a:pt x="204" y="395"/>
                    <a:pt x="203" y="395"/>
                    <a:pt x="201" y="396"/>
                  </a:cubicBezTo>
                  <a:cubicBezTo>
                    <a:pt x="199" y="396"/>
                    <a:pt x="198" y="397"/>
                    <a:pt x="197" y="399"/>
                  </a:cubicBezTo>
                  <a:cubicBezTo>
                    <a:pt x="196" y="402"/>
                    <a:pt x="194" y="403"/>
                    <a:pt x="192" y="405"/>
                  </a:cubicBezTo>
                  <a:cubicBezTo>
                    <a:pt x="190" y="407"/>
                    <a:pt x="188" y="407"/>
                    <a:pt x="186" y="407"/>
                  </a:cubicBezTo>
                  <a:cubicBezTo>
                    <a:pt x="183" y="406"/>
                    <a:pt x="180" y="407"/>
                    <a:pt x="178" y="409"/>
                  </a:cubicBezTo>
                  <a:cubicBezTo>
                    <a:pt x="177" y="411"/>
                    <a:pt x="177" y="412"/>
                    <a:pt x="178" y="414"/>
                  </a:cubicBezTo>
                  <a:cubicBezTo>
                    <a:pt x="178" y="415"/>
                    <a:pt x="179" y="415"/>
                    <a:pt x="179" y="417"/>
                  </a:cubicBezTo>
                  <a:cubicBezTo>
                    <a:pt x="180" y="419"/>
                    <a:pt x="180" y="421"/>
                    <a:pt x="178" y="422"/>
                  </a:cubicBezTo>
                  <a:cubicBezTo>
                    <a:pt x="177" y="423"/>
                    <a:pt x="175" y="424"/>
                    <a:pt x="174" y="424"/>
                  </a:cubicBezTo>
                  <a:cubicBezTo>
                    <a:pt x="173" y="426"/>
                    <a:pt x="171" y="426"/>
                    <a:pt x="170" y="428"/>
                  </a:cubicBezTo>
                  <a:cubicBezTo>
                    <a:pt x="167" y="431"/>
                    <a:pt x="164" y="433"/>
                    <a:pt x="160" y="434"/>
                  </a:cubicBezTo>
                  <a:cubicBezTo>
                    <a:pt x="154" y="436"/>
                    <a:pt x="149" y="439"/>
                    <a:pt x="144" y="442"/>
                  </a:cubicBezTo>
                  <a:cubicBezTo>
                    <a:pt x="143" y="443"/>
                    <a:pt x="142" y="444"/>
                    <a:pt x="141" y="445"/>
                  </a:cubicBezTo>
                  <a:cubicBezTo>
                    <a:pt x="140" y="447"/>
                    <a:pt x="139" y="449"/>
                    <a:pt x="136" y="450"/>
                  </a:cubicBezTo>
                  <a:cubicBezTo>
                    <a:pt x="134" y="451"/>
                    <a:pt x="132" y="452"/>
                    <a:pt x="129" y="453"/>
                  </a:cubicBezTo>
                  <a:cubicBezTo>
                    <a:pt x="128" y="453"/>
                    <a:pt x="128" y="455"/>
                    <a:pt x="127" y="455"/>
                  </a:cubicBezTo>
                  <a:cubicBezTo>
                    <a:pt x="126" y="455"/>
                    <a:pt x="125" y="455"/>
                    <a:pt x="124" y="455"/>
                  </a:cubicBezTo>
                  <a:cubicBezTo>
                    <a:pt x="121" y="456"/>
                    <a:pt x="119" y="458"/>
                    <a:pt x="116" y="460"/>
                  </a:cubicBezTo>
                  <a:cubicBezTo>
                    <a:pt x="115" y="464"/>
                    <a:pt x="111" y="464"/>
                    <a:pt x="108" y="466"/>
                  </a:cubicBezTo>
                  <a:cubicBezTo>
                    <a:pt x="106" y="467"/>
                    <a:pt x="103" y="467"/>
                    <a:pt x="102" y="469"/>
                  </a:cubicBezTo>
                  <a:cubicBezTo>
                    <a:pt x="100" y="470"/>
                    <a:pt x="99" y="469"/>
                    <a:pt x="98" y="469"/>
                  </a:cubicBezTo>
                  <a:cubicBezTo>
                    <a:pt x="94" y="469"/>
                    <a:pt x="91" y="470"/>
                    <a:pt x="88" y="471"/>
                  </a:cubicBezTo>
                  <a:cubicBezTo>
                    <a:pt x="87" y="471"/>
                    <a:pt x="87" y="472"/>
                    <a:pt x="87" y="473"/>
                  </a:cubicBezTo>
                  <a:cubicBezTo>
                    <a:pt x="86" y="475"/>
                    <a:pt x="86" y="475"/>
                    <a:pt x="85" y="474"/>
                  </a:cubicBezTo>
                  <a:cubicBezTo>
                    <a:pt x="84" y="473"/>
                    <a:pt x="83" y="471"/>
                    <a:pt x="82" y="470"/>
                  </a:cubicBezTo>
                  <a:cubicBezTo>
                    <a:pt x="82" y="469"/>
                    <a:pt x="82" y="469"/>
                    <a:pt x="82" y="469"/>
                  </a:cubicBezTo>
                  <a:cubicBezTo>
                    <a:pt x="82" y="470"/>
                    <a:pt x="82" y="470"/>
                    <a:pt x="82" y="470"/>
                  </a:cubicBezTo>
                  <a:cubicBezTo>
                    <a:pt x="82" y="470"/>
                    <a:pt x="82" y="470"/>
                    <a:pt x="82" y="470"/>
                  </a:cubicBezTo>
                  <a:cubicBezTo>
                    <a:pt x="80" y="474"/>
                    <a:pt x="76" y="476"/>
                    <a:pt x="72" y="477"/>
                  </a:cubicBezTo>
                  <a:cubicBezTo>
                    <a:pt x="68" y="477"/>
                    <a:pt x="65" y="478"/>
                    <a:pt x="63" y="481"/>
                  </a:cubicBezTo>
                  <a:cubicBezTo>
                    <a:pt x="62" y="482"/>
                    <a:pt x="60" y="482"/>
                    <a:pt x="58" y="482"/>
                  </a:cubicBezTo>
                  <a:cubicBezTo>
                    <a:pt x="56" y="482"/>
                    <a:pt x="54" y="482"/>
                    <a:pt x="52" y="483"/>
                  </a:cubicBezTo>
                  <a:cubicBezTo>
                    <a:pt x="51" y="483"/>
                    <a:pt x="50" y="483"/>
                    <a:pt x="49" y="483"/>
                  </a:cubicBezTo>
                  <a:cubicBezTo>
                    <a:pt x="48" y="483"/>
                    <a:pt x="47" y="483"/>
                    <a:pt x="47" y="482"/>
                  </a:cubicBezTo>
                  <a:cubicBezTo>
                    <a:pt x="46" y="482"/>
                    <a:pt x="46" y="481"/>
                    <a:pt x="46" y="480"/>
                  </a:cubicBezTo>
                  <a:cubicBezTo>
                    <a:pt x="49" y="478"/>
                    <a:pt x="51" y="475"/>
                    <a:pt x="54" y="475"/>
                  </a:cubicBezTo>
                  <a:cubicBezTo>
                    <a:pt x="56" y="475"/>
                    <a:pt x="58" y="474"/>
                    <a:pt x="60" y="474"/>
                  </a:cubicBezTo>
                  <a:cubicBezTo>
                    <a:pt x="65" y="474"/>
                    <a:pt x="69" y="472"/>
                    <a:pt x="73" y="468"/>
                  </a:cubicBezTo>
                  <a:cubicBezTo>
                    <a:pt x="76" y="466"/>
                    <a:pt x="78" y="465"/>
                    <a:pt x="80" y="463"/>
                  </a:cubicBezTo>
                  <a:cubicBezTo>
                    <a:pt x="83" y="461"/>
                    <a:pt x="86" y="460"/>
                    <a:pt x="90" y="461"/>
                  </a:cubicBezTo>
                  <a:cubicBezTo>
                    <a:pt x="91" y="462"/>
                    <a:pt x="93" y="462"/>
                    <a:pt x="94" y="460"/>
                  </a:cubicBezTo>
                  <a:cubicBezTo>
                    <a:pt x="96" y="458"/>
                    <a:pt x="98" y="456"/>
                    <a:pt x="101" y="455"/>
                  </a:cubicBezTo>
                  <a:cubicBezTo>
                    <a:pt x="105" y="452"/>
                    <a:pt x="109" y="450"/>
                    <a:pt x="113" y="448"/>
                  </a:cubicBezTo>
                  <a:cubicBezTo>
                    <a:pt x="116" y="446"/>
                    <a:pt x="118" y="445"/>
                    <a:pt x="121" y="443"/>
                  </a:cubicBezTo>
                  <a:cubicBezTo>
                    <a:pt x="129" y="439"/>
                    <a:pt x="134" y="432"/>
                    <a:pt x="138" y="424"/>
                  </a:cubicBezTo>
                  <a:cubicBezTo>
                    <a:pt x="140" y="421"/>
                    <a:pt x="142" y="418"/>
                    <a:pt x="145" y="416"/>
                  </a:cubicBezTo>
                  <a:cubicBezTo>
                    <a:pt x="146" y="415"/>
                    <a:pt x="146" y="415"/>
                    <a:pt x="145" y="414"/>
                  </a:cubicBezTo>
                  <a:cubicBezTo>
                    <a:pt x="145" y="414"/>
                    <a:pt x="144" y="414"/>
                    <a:pt x="144" y="414"/>
                  </a:cubicBezTo>
                  <a:cubicBezTo>
                    <a:pt x="143" y="414"/>
                    <a:pt x="142" y="414"/>
                    <a:pt x="141" y="414"/>
                  </a:cubicBezTo>
                  <a:cubicBezTo>
                    <a:pt x="140" y="414"/>
                    <a:pt x="139" y="414"/>
                    <a:pt x="138" y="414"/>
                  </a:cubicBezTo>
                  <a:cubicBezTo>
                    <a:pt x="134" y="412"/>
                    <a:pt x="134" y="412"/>
                    <a:pt x="132" y="415"/>
                  </a:cubicBezTo>
                  <a:cubicBezTo>
                    <a:pt x="132" y="415"/>
                    <a:pt x="132" y="415"/>
                    <a:pt x="132" y="415"/>
                  </a:cubicBezTo>
                  <a:cubicBezTo>
                    <a:pt x="131" y="417"/>
                    <a:pt x="130" y="416"/>
                    <a:pt x="129" y="415"/>
                  </a:cubicBezTo>
                  <a:cubicBezTo>
                    <a:pt x="128" y="411"/>
                    <a:pt x="124" y="409"/>
                    <a:pt x="122" y="406"/>
                  </a:cubicBezTo>
                  <a:cubicBezTo>
                    <a:pt x="121" y="406"/>
                    <a:pt x="121" y="406"/>
                    <a:pt x="121" y="406"/>
                  </a:cubicBezTo>
                  <a:cubicBezTo>
                    <a:pt x="118" y="411"/>
                    <a:pt x="115" y="410"/>
                    <a:pt x="112" y="409"/>
                  </a:cubicBezTo>
                  <a:cubicBezTo>
                    <a:pt x="111" y="408"/>
                    <a:pt x="110" y="408"/>
                    <a:pt x="111" y="406"/>
                  </a:cubicBezTo>
                  <a:cubicBezTo>
                    <a:pt x="112" y="405"/>
                    <a:pt x="113" y="405"/>
                    <a:pt x="113" y="403"/>
                  </a:cubicBezTo>
                  <a:cubicBezTo>
                    <a:pt x="114" y="402"/>
                    <a:pt x="114" y="401"/>
                    <a:pt x="113" y="399"/>
                  </a:cubicBezTo>
                  <a:cubicBezTo>
                    <a:pt x="113" y="397"/>
                    <a:pt x="113" y="395"/>
                    <a:pt x="114" y="394"/>
                  </a:cubicBezTo>
                  <a:cubicBezTo>
                    <a:pt x="116" y="392"/>
                    <a:pt x="118" y="390"/>
                    <a:pt x="118" y="387"/>
                  </a:cubicBezTo>
                  <a:cubicBezTo>
                    <a:pt x="118" y="386"/>
                    <a:pt x="118" y="384"/>
                    <a:pt x="119" y="382"/>
                  </a:cubicBezTo>
                  <a:cubicBezTo>
                    <a:pt x="119" y="382"/>
                    <a:pt x="119" y="382"/>
                    <a:pt x="119" y="382"/>
                  </a:cubicBezTo>
                  <a:cubicBezTo>
                    <a:pt x="119" y="382"/>
                    <a:pt x="119" y="382"/>
                    <a:pt x="119" y="382"/>
                  </a:cubicBezTo>
                  <a:cubicBezTo>
                    <a:pt x="116" y="381"/>
                    <a:pt x="113" y="382"/>
                    <a:pt x="110" y="383"/>
                  </a:cubicBezTo>
                  <a:cubicBezTo>
                    <a:pt x="109" y="383"/>
                    <a:pt x="107" y="383"/>
                    <a:pt x="106" y="382"/>
                  </a:cubicBezTo>
                  <a:cubicBezTo>
                    <a:pt x="104" y="382"/>
                    <a:pt x="103" y="381"/>
                    <a:pt x="103" y="379"/>
                  </a:cubicBezTo>
                  <a:cubicBezTo>
                    <a:pt x="102" y="377"/>
                    <a:pt x="102" y="374"/>
                    <a:pt x="101" y="372"/>
                  </a:cubicBezTo>
                  <a:cubicBezTo>
                    <a:pt x="100" y="367"/>
                    <a:pt x="100" y="363"/>
                    <a:pt x="103" y="360"/>
                  </a:cubicBezTo>
                  <a:cubicBezTo>
                    <a:pt x="105" y="359"/>
                    <a:pt x="105" y="357"/>
                    <a:pt x="104" y="355"/>
                  </a:cubicBezTo>
                  <a:cubicBezTo>
                    <a:pt x="104" y="353"/>
                    <a:pt x="104" y="351"/>
                    <a:pt x="103" y="350"/>
                  </a:cubicBezTo>
                  <a:cubicBezTo>
                    <a:pt x="102" y="345"/>
                    <a:pt x="103" y="341"/>
                    <a:pt x="107" y="338"/>
                  </a:cubicBezTo>
                  <a:cubicBezTo>
                    <a:pt x="113" y="334"/>
                    <a:pt x="118" y="327"/>
                    <a:pt x="124" y="324"/>
                  </a:cubicBezTo>
                  <a:cubicBezTo>
                    <a:pt x="125" y="323"/>
                    <a:pt x="125" y="323"/>
                    <a:pt x="126" y="322"/>
                  </a:cubicBezTo>
                  <a:cubicBezTo>
                    <a:pt x="127" y="317"/>
                    <a:pt x="132" y="314"/>
                    <a:pt x="136" y="312"/>
                  </a:cubicBezTo>
                  <a:cubicBezTo>
                    <a:pt x="138" y="311"/>
                    <a:pt x="140" y="311"/>
                    <a:pt x="142" y="314"/>
                  </a:cubicBezTo>
                  <a:cubicBezTo>
                    <a:pt x="143" y="315"/>
                    <a:pt x="143" y="316"/>
                    <a:pt x="144" y="316"/>
                  </a:cubicBezTo>
                  <a:cubicBezTo>
                    <a:pt x="144" y="317"/>
                    <a:pt x="145" y="317"/>
                    <a:pt x="146" y="317"/>
                  </a:cubicBezTo>
                  <a:cubicBezTo>
                    <a:pt x="150" y="316"/>
                    <a:pt x="153" y="314"/>
                    <a:pt x="155" y="310"/>
                  </a:cubicBezTo>
                  <a:cubicBezTo>
                    <a:pt x="155" y="309"/>
                    <a:pt x="155" y="307"/>
                    <a:pt x="156" y="307"/>
                  </a:cubicBezTo>
                  <a:cubicBezTo>
                    <a:pt x="157" y="307"/>
                    <a:pt x="158" y="309"/>
                    <a:pt x="158" y="310"/>
                  </a:cubicBezTo>
                  <a:cubicBezTo>
                    <a:pt x="159" y="311"/>
                    <a:pt x="161" y="311"/>
                    <a:pt x="162" y="312"/>
                  </a:cubicBezTo>
                  <a:cubicBezTo>
                    <a:pt x="162" y="313"/>
                    <a:pt x="163" y="313"/>
                    <a:pt x="164" y="313"/>
                  </a:cubicBezTo>
                  <a:cubicBezTo>
                    <a:pt x="168" y="313"/>
                    <a:pt x="174" y="309"/>
                    <a:pt x="174" y="305"/>
                  </a:cubicBezTo>
                  <a:cubicBezTo>
                    <a:pt x="175" y="302"/>
                    <a:pt x="176" y="299"/>
                    <a:pt x="178" y="296"/>
                  </a:cubicBezTo>
                  <a:cubicBezTo>
                    <a:pt x="178" y="295"/>
                    <a:pt x="178" y="293"/>
                    <a:pt x="178" y="292"/>
                  </a:cubicBezTo>
                  <a:cubicBezTo>
                    <a:pt x="177" y="290"/>
                    <a:pt x="179" y="289"/>
                    <a:pt x="181" y="289"/>
                  </a:cubicBezTo>
                  <a:cubicBezTo>
                    <a:pt x="182" y="288"/>
                    <a:pt x="182" y="288"/>
                    <a:pt x="183" y="288"/>
                  </a:cubicBezTo>
                  <a:cubicBezTo>
                    <a:pt x="183" y="287"/>
                    <a:pt x="183" y="287"/>
                    <a:pt x="183" y="286"/>
                  </a:cubicBezTo>
                  <a:cubicBezTo>
                    <a:pt x="183" y="286"/>
                    <a:pt x="183" y="286"/>
                    <a:pt x="182" y="286"/>
                  </a:cubicBezTo>
                  <a:cubicBezTo>
                    <a:pt x="181" y="285"/>
                    <a:pt x="180" y="285"/>
                    <a:pt x="179" y="285"/>
                  </a:cubicBezTo>
                  <a:cubicBezTo>
                    <a:pt x="175" y="287"/>
                    <a:pt x="171" y="288"/>
                    <a:pt x="168" y="290"/>
                  </a:cubicBezTo>
                  <a:cubicBezTo>
                    <a:pt x="165" y="292"/>
                    <a:pt x="163" y="291"/>
                    <a:pt x="161" y="290"/>
                  </a:cubicBezTo>
                  <a:cubicBezTo>
                    <a:pt x="158" y="287"/>
                    <a:pt x="154" y="286"/>
                    <a:pt x="150" y="287"/>
                  </a:cubicBezTo>
                  <a:cubicBezTo>
                    <a:pt x="144" y="288"/>
                    <a:pt x="141" y="285"/>
                    <a:pt x="139" y="281"/>
                  </a:cubicBezTo>
                  <a:cubicBezTo>
                    <a:pt x="138" y="280"/>
                    <a:pt x="138" y="278"/>
                    <a:pt x="138" y="277"/>
                  </a:cubicBezTo>
                  <a:cubicBezTo>
                    <a:pt x="139" y="273"/>
                    <a:pt x="141" y="270"/>
                    <a:pt x="142" y="267"/>
                  </a:cubicBezTo>
                  <a:cubicBezTo>
                    <a:pt x="142" y="266"/>
                    <a:pt x="143" y="266"/>
                    <a:pt x="144" y="265"/>
                  </a:cubicBezTo>
                  <a:cubicBezTo>
                    <a:pt x="146" y="265"/>
                    <a:pt x="146" y="264"/>
                    <a:pt x="146" y="263"/>
                  </a:cubicBezTo>
                  <a:cubicBezTo>
                    <a:pt x="144" y="261"/>
                    <a:pt x="142" y="259"/>
                    <a:pt x="140" y="256"/>
                  </a:cubicBezTo>
                  <a:cubicBezTo>
                    <a:pt x="139" y="255"/>
                    <a:pt x="140" y="252"/>
                    <a:pt x="142" y="252"/>
                  </a:cubicBezTo>
                  <a:cubicBezTo>
                    <a:pt x="147" y="250"/>
                    <a:pt x="151" y="246"/>
                    <a:pt x="156" y="245"/>
                  </a:cubicBezTo>
                  <a:cubicBezTo>
                    <a:pt x="158" y="245"/>
                    <a:pt x="160" y="244"/>
                    <a:pt x="162" y="244"/>
                  </a:cubicBezTo>
                  <a:cubicBezTo>
                    <a:pt x="164" y="245"/>
                    <a:pt x="166" y="245"/>
                    <a:pt x="168" y="243"/>
                  </a:cubicBezTo>
                  <a:cubicBezTo>
                    <a:pt x="169" y="241"/>
                    <a:pt x="171" y="240"/>
                    <a:pt x="173" y="240"/>
                  </a:cubicBezTo>
                  <a:cubicBezTo>
                    <a:pt x="176" y="240"/>
                    <a:pt x="179" y="240"/>
                    <a:pt x="181" y="240"/>
                  </a:cubicBezTo>
                  <a:cubicBezTo>
                    <a:pt x="184" y="240"/>
                    <a:pt x="186" y="243"/>
                    <a:pt x="185" y="245"/>
                  </a:cubicBezTo>
                  <a:cubicBezTo>
                    <a:pt x="184" y="247"/>
                    <a:pt x="183" y="248"/>
                    <a:pt x="182" y="249"/>
                  </a:cubicBezTo>
                  <a:cubicBezTo>
                    <a:pt x="181" y="250"/>
                    <a:pt x="182" y="252"/>
                    <a:pt x="183" y="253"/>
                  </a:cubicBezTo>
                  <a:cubicBezTo>
                    <a:pt x="186" y="254"/>
                    <a:pt x="188" y="256"/>
                    <a:pt x="190" y="257"/>
                  </a:cubicBezTo>
                  <a:cubicBezTo>
                    <a:pt x="192" y="258"/>
                    <a:pt x="195" y="258"/>
                    <a:pt x="196" y="256"/>
                  </a:cubicBezTo>
                  <a:cubicBezTo>
                    <a:pt x="198" y="255"/>
                    <a:pt x="201" y="254"/>
                    <a:pt x="203" y="254"/>
                  </a:cubicBezTo>
                  <a:cubicBezTo>
                    <a:pt x="204" y="254"/>
                    <a:pt x="204" y="252"/>
                    <a:pt x="204" y="251"/>
                  </a:cubicBezTo>
                  <a:cubicBezTo>
                    <a:pt x="204" y="251"/>
                    <a:pt x="204" y="251"/>
                    <a:pt x="205" y="251"/>
                  </a:cubicBezTo>
                  <a:cubicBezTo>
                    <a:pt x="204" y="251"/>
                    <a:pt x="203" y="251"/>
                    <a:pt x="202" y="251"/>
                  </a:cubicBezTo>
                  <a:cubicBezTo>
                    <a:pt x="201" y="250"/>
                    <a:pt x="200" y="250"/>
                    <a:pt x="200" y="249"/>
                  </a:cubicBezTo>
                  <a:cubicBezTo>
                    <a:pt x="200" y="246"/>
                    <a:pt x="201" y="243"/>
                    <a:pt x="201" y="240"/>
                  </a:cubicBezTo>
                  <a:cubicBezTo>
                    <a:pt x="201" y="239"/>
                    <a:pt x="202" y="239"/>
                    <a:pt x="203" y="239"/>
                  </a:cubicBezTo>
                  <a:cubicBezTo>
                    <a:pt x="204" y="239"/>
                    <a:pt x="204" y="238"/>
                    <a:pt x="204" y="238"/>
                  </a:cubicBezTo>
                  <a:cubicBezTo>
                    <a:pt x="204" y="238"/>
                    <a:pt x="204" y="237"/>
                    <a:pt x="204" y="234"/>
                  </a:cubicBezTo>
                  <a:cubicBezTo>
                    <a:pt x="202" y="233"/>
                    <a:pt x="200" y="233"/>
                    <a:pt x="198" y="231"/>
                  </a:cubicBezTo>
                  <a:cubicBezTo>
                    <a:pt x="197" y="230"/>
                    <a:pt x="196" y="228"/>
                    <a:pt x="196" y="226"/>
                  </a:cubicBezTo>
                  <a:cubicBezTo>
                    <a:pt x="200" y="219"/>
                    <a:pt x="199" y="213"/>
                    <a:pt x="197" y="206"/>
                  </a:cubicBezTo>
                  <a:cubicBezTo>
                    <a:pt x="196" y="203"/>
                    <a:pt x="196" y="200"/>
                    <a:pt x="195" y="198"/>
                  </a:cubicBezTo>
                  <a:cubicBezTo>
                    <a:pt x="193" y="194"/>
                    <a:pt x="194" y="191"/>
                    <a:pt x="197" y="189"/>
                  </a:cubicBezTo>
                  <a:cubicBezTo>
                    <a:pt x="199" y="187"/>
                    <a:pt x="201" y="185"/>
                    <a:pt x="202" y="183"/>
                  </a:cubicBezTo>
                  <a:cubicBezTo>
                    <a:pt x="205" y="180"/>
                    <a:pt x="207" y="179"/>
                    <a:pt x="210" y="181"/>
                  </a:cubicBezTo>
                  <a:cubicBezTo>
                    <a:pt x="210" y="181"/>
                    <a:pt x="211" y="181"/>
                    <a:pt x="211" y="181"/>
                  </a:cubicBezTo>
                  <a:cubicBezTo>
                    <a:pt x="220" y="186"/>
                    <a:pt x="227" y="182"/>
                    <a:pt x="234" y="178"/>
                  </a:cubicBezTo>
                  <a:cubicBezTo>
                    <a:pt x="235" y="178"/>
                    <a:pt x="236" y="177"/>
                    <a:pt x="237" y="176"/>
                  </a:cubicBezTo>
                  <a:cubicBezTo>
                    <a:pt x="243" y="170"/>
                    <a:pt x="250" y="167"/>
                    <a:pt x="256" y="163"/>
                  </a:cubicBezTo>
                  <a:cubicBezTo>
                    <a:pt x="260" y="160"/>
                    <a:pt x="264" y="159"/>
                    <a:pt x="268" y="160"/>
                  </a:cubicBezTo>
                  <a:cubicBezTo>
                    <a:pt x="271" y="161"/>
                    <a:pt x="274" y="160"/>
                    <a:pt x="277" y="159"/>
                  </a:cubicBezTo>
                  <a:cubicBezTo>
                    <a:pt x="278" y="159"/>
                    <a:pt x="278" y="158"/>
                    <a:pt x="279" y="157"/>
                  </a:cubicBezTo>
                  <a:cubicBezTo>
                    <a:pt x="280" y="156"/>
                    <a:pt x="280" y="155"/>
                    <a:pt x="281" y="154"/>
                  </a:cubicBezTo>
                  <a:cubicBezTo>
                    <a:pt x="283" y="152"/>
                    <a:pt x="286" y="150"/>
                    <a:pt x="290" y="151"/>
                  </a:cubicBezTo>
                  <a:cubicBezTo>
                    <a:pt x="292" y="152"/>
                    <a:pt x="294" y="153"/>
                    <a:pt x="296" y="153"/>
                  </a:cubicBezTo>
                  <a:cubicBezTo>
                    <a:pt x="300" y="154"/>
                    <a:pt x="304" y="154"/>
                    <a:pt x="307" y="152"/>
                  </a:cubicBezTo>
                  <a:cubicBezTo>
                    <a:pt x="309" y="150"/>
                    <a:pt x="312" y="149"/>
                    <a:pt x="314" y="148"/>
                  </a:cubicBezTo>
                  <a:cubicBezTo>
                    <a:pt x="316" y="148"/>
                    <a:pt x="317" y="148"/>
                    <a:pt x="318" y="149"/>
                  </a:cubicBezTo>
                  <a:cubicBezTo>
                    <a:pt x="320" y="151"/>
                    <a:pt x="322" y="154"/>
                    <a:pt x="323" y="157"/>
                  </a:cubicBezTo>
                  <a:cubicBezTo>
                    <a:pt x="322" y="157"/>
                    <a:pt x="322" y="157"/>
                    <a:pt x="322" y="157"/>
                  </a:cubicBezTo>
                  <a:cubicBezTo>
                    <a:pt x="322" y="157"/>
                    <a:pt x="322" y="157"/>
                    <a:pt x="322" y="157"/>
                  </a:cubicBezTo>
                  <a:cubicBezTo>
                    <a:pt x="320" y="157"/>
                    <a:pt x="320" y="157"/>
                    <a:pt x="318" y="158"/>
                  </a:cubicBezTo>
                  <a:cubicBezTo>
                    <a:pt x="318" y="158"/>
                    <a:pt x="318" y="158"/>
                    <a:pt x="317" y="158"/>
                  </a:cubicBezTo>
                  <a:cubicBezTo>
                    <a:pt x="317" y="159"/>
                    <a:pt x="317" y="159"/>
                    <a:pt x="317" y="159"/>
                  </a:cubicBezTo>
                  <a:cubicBezTo>
                    <a:pt x="316" y="159"/>
                    <a:pt x="314" y="159"/>
                    <a:pt x="313" y="159"/>
                  </a:cubicBezTo>
                  <a:cubicBezTo>
                    <a:pt x="313" y="159"/>
                    <a:pt x="312" y="160"/>
                    <a:pt x="312" y="160"/>
                  </a:cubicBezTo>
                  <a:cubicBezTo>
                    <a:pt x="312" y="161"/>
                    <a:pt x="312" y="161"/>
                    <a:pt x="313" y="162"/>
                  </a:cubicBezTo>
                  <a:cubicBezTo>
                    <a:pt x="315" y="163"/>
                    <a:pt x="316" y="162"/>
                    <a:pt x="317" y="161"/>
                  </a:cubicBezTo>
                  <a:cubicBezTo>
                    <a:pt x="317" y="160"/>
                    <a:pt x="317" y="159"/>
                    <a:pt x="317" y="159"/>
                  </a:cubicBezTo>
                  <a:cubicBezTo>
                    <a:pt x="317" y="159"/>
                    <a:pt x="317" y="159"/>
                    <a:pt x="317" y="159"/>
                  </a:cubicBezTo>
                  <a:cubicBezTo>
                    <a:pt x="318" y="158"/>
                    <a:pt x="318" y="158"/>
                    <a:pt x="318" y="158"/>
                  </a:cubicBezTo>
                  <a:cubicBezTo>
                    <a:pt x="320" y="158"/>
                    <a:pt x="321" y="157"/>
                    <a:pt x="322" y="157"/>
                  </a:cubicBezTo>
                  <a:cubicBezTo>
                    <a:pt x="322" y="157"/>
                    <a:pt x="322" y="157"/>
                    <a:pt x="323" y="157"/>
                  </a:cubicBezTo>
                  <a:cubicBezTo>
                    <a:pt x="324" y="158"/>
                    <a:pt x="324" y="159"/>
                    <a:pt x="324" y="161"/>
                  </a:cubicBezTo>
                  <a:cubicBezTo>
                    <a:pt x="324" y="164"/>
                    <a:pt x="324" y="164"/>
                    <a:pt x="326" y="164"/>
                  </a:cubicBezTo>
                  <a:cubicBezTo>
                    <a:pt x="327" y="165"/>
                    <a:pt x="328" y="165"/>
                    <a:pt x="329" y="165"/>
                  </a:cubicBezTo>
                  <a:cubicBezTo>
                    <a:pt x="331" y="166"/>
                    <a:pt x="333" y="166"/>
                    <a:pt x="335" y="167"/>
                  </a:cubicBezTo>
                  <a:cubicBezTo>
                    <a:pt x="335" y="167"/>
                    <a:pt x="336" y="168"/>
                    <a:pt x="337" y="169"/>
                  </a:cubicBezTo>
                  <a:cubicBezTo>
                    <a:pt x="337" y="170"/>
                    <a:pt x="337" y="172"/>
                    <a:pt x="336" y="172"/>
                  </a:cubicBezTo>
                  <a:cubicBezTo>
                    <a:pt x="335" y="173"/>
                    <a:pt x="335" y="174"/>
                    <a:pt x="335" y="174"/>
                  </a:cubicBezTo>
                  <a:cubicBezTo>
                    <a:pt x="337" y="177"/>
                    <a:pt x="337" y="181"/>
                    <a:pt x="338" y="184"/>
                  </a:cubicBezTo>
                  <a:cubicBezTo>
                    <a:pt x="339" y="185"/>
                    <a:pt x="340" y="185"/>
                    <a:pt x="341" y="185"/>
                  </a:cubicBezTo>
                  <a:cubicBezTo>
                    <a:pt x="343" y="184"/>
                    <a:pt x="345" y="184"/>
                    <a:pt x="346" y="184"/>
                  </a:cubicBezTo>
                  <a:cubicBezTo>
                    <a:pt x="349" y="183"/>
                    <a:pt x="352" y="184"/>
                    <a:pt x="353" y="187"/>
                  </a:cubicBezTo>
                  <a:cubicBezTo>
                    <a:pt x="354" y="189"/>
                    <a:pt x="355" y="191"/>
                    <a:pt x="357" y="193"/>
                  </a:cubicBezTo>
                  <a:cubicBezTo>
                    <a:pt x="359" y="195"/>
                    <a:pt x="361" y="196"/>
                    <a:pt x="363" y="197"/>
                  </a:cubicBezTo>
                  <a:cubicBezTo>
                    <a:pt x="367" y="199"/>
                    <a:pt x="370" y="202"/>
                    <a:pt x="374" y="204"/>
                  </a:cubicBezTo>
                  <a:cubicBezTo>
                    <a:pt x="376" y="207"/>
                    <a:pt x="379" y="208"/>
                    <a:pt x="382" y="208"/>
                  </a:cubicBezTo>
                  <a:cubicBezTo>
                    <a:pt x="384" y="208"/>
                    <a:pt x="385" y="208"/>
                    <a:pt x="387" y="208"/>
                  </a:cubicBezTo>
                  <a:cubicBezTo>
                    <a:pt x="388" y="208"/>
                    <a:pt x="390" y="209"/>
                    <a:pt x="390" y="210"/>
                  </a:cubicBezTo>
                  <a:cubicBezTo>
                    <a:pt x="391" y="211"/>
                    <a:pt x="391" y="211"/>
                    <a:pt x="391" y="212"/>
                  </a:cubicBezTo>
                  <a:cubicBezTo>
                    <a:pt x="393" y="218"/>
                    <a:pt x="398" y="221"/>
                    <a:pt x="403" y="224"/>
                  </a:cubicBezTo>
                  <a:cubicBezTo>
                    <a:pt x="406" y="226"/>
                    <a:pt x="409" y="228"/>
                    <a:pt x="412" y="231"/>
                  </a:cubicBezTo>
                  <a:cubicBezTo>
                    <a:pt x="412" y="232"/>
                    <a:pt x="413" y="234"/>
                    <a:pt x="414" y="236"/>
                  </a:cubicBezTo>
                  <a:cubicBezTo>
                    <a:pt x="415" y="238"/>
                    <a:pt x="416" y="240"/>
                    <a:pt x="416" y="243"/>
                  </a:cubicBezTo>
                  <a:cubicBezTo>
                    <a:pt x="417" y="246"/>
                    <a:pt x="419" y="247"/>
                    <a:pt x="421" y="249"/>
                  </a:cubicBezTo>
                  <a:cubicBezTo>
                    <a:pt x="422" y="250"/>
                    <a:pt x="424" y="251"/>
                    <a:pt x="425" y="252"/>
                  </a:cubicBezTo>
                  <a:cubicBezTo>
                    <a:pt x="426" y="253"/>
                    <a:pt x="427" y="252"/>
                    <a:pt x="428" y="251"/>
                  </a:cubicBezTo>
                  <a:cubicBezTo>
                    <a:pt x="428" y="247"/>
                    <a:pt x="430" y="246"/>
                    <a:pt x="433" y="245"/>
                  </a:cubicBezTo>
                  <a:cubicBezTo>
                    <a:pt x="436" y="244"/>
                    <a:pt x="439" y="243"/>
                    <a:pt x="441" y="243"/>
                  </a:cubicBezTo>
                  <a:cubicBezTo>
                    <a:pt x="443" y="243"/>
                    <a:pt x="444" y="242"/>
                    <a:pt x="445" y="241"/>
                  </a:cubicBezTo>
                  <a:cubicBezTo>
                    <a:pt x="447" y="240"/>
                    <a:pt x="448" y="240"/>
                    <a:pt x="449" y="241"/>
                  </a:cubicBezTo>
                  <a:cubicBezTo>
                    <a:pt x="450" y="243"/>
                    <a:pt x="450" y="244"/>
                    <a:pt x="449" y="245"/>
                  </a:cubicBezTo>
                  <a:cubicBezTo>
                    <a:pt x="448" y="246"/>
                    <a:pt x="448" y="246"/>
                    <a:pt x="448" y="246"/>
                  </a:cubicBezTo>
                  <a:cubicBezTo>
                    <a:pt x="448" y="246"/>
                    <a:pt x="448" y="246"/>
                    <a:pt x="448" y="246"/>
                  </a:cubicBezTo>
                  <a:cubicBezTo>
                    <a:pt x="448" y="247"/>
                    <a:pt x="448" y="247"/>
                    <a:pt x="448" y="247"/>
                  </a:cubicBezTo>
                  <a:cubicBezTo>
                    <a:pt x="448" y="246"/>
                    <a:pt x="448" y="246"/>
                    <a:pt x="448" y="246"/>
                  </a:cubicBezTo>
                  <a:cubicBezTo>
                    <a:pt x="448" y="246"/>
                    <a:pt x="448" y="246"/>
                    <a:pt x="448" y="246"/>
                  </a:cubicBezTo>
                  <a:cubicBezTo>
                    <a:pt x="452" y="246"/>
                    <a:pt x="455" y="247"/>
                    <a:pt x="458" y="244"/>
                  </a:cubicBezTo>
                  <a:cubicBezTo>
                    <a:pt x="460" y="243"/>
                    <a:pt x="462" y="242"/>
                    <a:pt x="464" y="242"/>
                  </a:cubicBezTo>
                  <a:cubicBezTo>
                    <a:pt x="470" y="242"/>
                    <a:pt x="475" y="240"/>
                    <a:pt x="481" y="238"/>
                  </a:cubicBezTo>
                  <a:cubicBezTo>
                    <a:pt x="483" y="237"/>
                    <a:pt x="486" y="237"/>
                    <a:pt x="488" y="238"/>
                  </a:cubicBezTo>
                  <a:cubicBezTo>
                    <a:pt x="489" y="239"/>
                    <a:pt x="490" y="240"/>
                    <a:pt x="490" y="241"/>
                  </a:cubicBezTo>
                  <a:cubicBezTo>
                    <a:pt x="489" y="242"/>
                    <a:pt x="489" y="243"/>
                    <a:pt x="489" y="244"/>
                  </a:cubicBezTo>
                  <a:cubicBezTo>
                    <a:pt x="489" y="244"/>
                    <a:pt x="489" y="244"/>
                    <a:pt x="489" y="244"/>
                  </a:cubicBezTo>
                  <a:cubicBezTo>
                    <a:pt x="488" y="244"/>
                    <a:pt x="488" y="244"/>
                    <a:pt x="488" y="244"/>
                  </a:cubicBezTo>
                  <a:cubicBezTo>
                    <a:pt x="488" y="244"/>
                    <a:pt x="487" y="244"/>
                    <a:pt x="486" y="244"/>
                  </a:cubicBezTo>
                  <a:cubicBezTo>
                    <a:pt x="485" y="245"/>
                    <a:pt x="485" y="245"/>
                    <a:pt x="485" y="246"/>
                  </a:cubicBezTo>
                  <a:cubicBezTo>
                    <a:pt x="486" y="246"/>
                    <a:pt x="486" y="246"/>
                    <a:pt x="486" y="246"/>
                  </a:cubicBezTo>
                  <a:cubicBezTo>
                    <a:pt x="487" y="245"/>
                    <a:pt x="488" y="245"/>
                    <a:pt x="488" y="244"/>
                  </a:cubicBezTo>
                  <a:cubicBezTo>
                    <a:pt x="489" y="244"/>
                    <a:pt x="489" y="244"/>
                    <a:pt x="489" y="244"/>
                  </a:cubicBezTo>
                  <a:cubicBezTo>
                    <a:pt x="489" y="244"/>
                    <a:pt x="489" y="244"/>
                    <a:pt x="489" y="244"/>
                  </a:cubicBezTo>
                  <a:cubicBezTo>
                    <a:pt x="490" y="245"/>
                    <a:pt x="490" y="245"/>
                    <a:pt x="491" y="246"/>
                  </a:cubicBezTo>
                  <a:cubicBezTo>
                    <a:pt x="492" y="247"/>
                    <a:pt x="493" y="247"/>
                    <a:pt x="495" y="246"/>
                  </a:cubicBezTo>
                  <a:cubicBezTo>
                    <a:pt x="497" y="245"/>
                    <a:pt x="499" y="244"/>
                    <a:pt x="501" y="243"/>
                  </a:cubicBezTo>
                  <a:cubicBezTo>
                    <a:pt x="503" y="241"/>
                    <a:pt x="504" y="240"/>
                    <a:pt x="504" y="238"/>
                  </a:cubicBezTo>
                  <a:cubicBezTo>
                    <a:pt x="504" y="236"/>
                    <a:pt x="505" y="234"/>
                    <a:pt x="507" y="233"/>
                  </a:cubicBezTo>
                  <a:cubicBezTo>
                    <a:pt x="507" y="233"/>
                    <a:pt x="508" y="233"/>
                    <a:pt x="508" y="233"/>
                  </a:cubicBezTo>
                  <a:cubicBezTo>
                    <a:pt x="509" y="234"/>
                    <a:pt x="509" y="236"/>
                    <a:pt x="509" y="237"/>
                  </a:cubicBezTo>
                  <a:cubicBezTo>
                    <a:pt x="510" y="242"/>
                    <a:pt x="509" y="247"/>
                    <a:pt x="508" y="252"/>
                  </a:cubicBezTo>
                  <a:cubicBezTo>
                    <a:pt x="507" y="255"/>
                    <a:pt x="507" y="258"/>
                    <a:pt x="508" y="261"/>
                  </a:cubicBezTo>
                  <a:cubicBezTo>
                    <a:pt x="508" y="262"/>
                    <a:pt x="508" y="262"/>
                    <a:pt x="509" y="263"/>
                  </a:cubicBezTo>
                  <a:cubicBezTo>
                    <a:pt x="510" y="263"/>
                    <a:pt x="511" y="263"/>
                    <a:pt x="511" y="262"/>
                  </a:cubicBezTo>
                  <a:cubicBezTo>
                    <a:pt x="514" y="260"/>
                    <a:pt x="517" y="257"/>
                    <a:pt x="521" y="255"/>
                  </a:cubicBezTo>
                  <a:cubicBezTo>
                    <a:pt x="522" y="254"/>
                    <a:pt x="523" y="253"/>
                    <a:pt x="524" y="253"/>
                  </a:cubicBezTo>
                  <a:cubicBezTo>
                    <a:pt x="524" y="253"/>
                    <a:pt x="524" y="253"/>
                    <a:pt x="525" y="253"/>
                  </a:cubicBezTo>
                  <a:cubicBezTo>
                    <a:pt x="525" y="253"/>
                    <a:pt x="525" y="254"/>
                    <a:pt x="525" y="254"/>
                  </a:cubicBezTo>
                  <a:cubicBezTo>
                    <a:pt x="525" y="258"/>
                    <a:pt x="524" y="263"/>
                    <a:pt x="521" y="266"/>
                  </a:cubicBezTo>
                  <a:cubicBezTo>
                    <a:pt x="520" y="267"/>
                    <a:pt x="521" y="268"/>
                    <a:pt x="523" y="268"/>
                  </a:cubicBezTo>
                  <a:cubicBezTo>
                    <a:pt x="524" y="268"/>
                    <a:pt x="525" y="268"/>
                    <a:pt x="526" y="268"/>
                  </a:cubicBezTo>
                  <a:cubicBezTo>
                    <a:pt x="527" y="267"/>
                    <a:pt x="528" y="266"/>
                    <a:pt x="529" y="265"/>
                  </a:cubicBezTo>
                  <a:cubicBezTo>
                    <a:pt x="532" y="262"/>
                    <a:pt x="535" y="261"/>
                    <a:pt x="538" y="263"/>
                  </a:cubicBezTo>
                  <a:cubicBezTo>
                    <a:pt x="542" y="265"/>
                    <a:pt x="545" y="267"/>
                    <a:pt x="546" y="272"/>
                  </a:cubicBezTo>
                  <a:cubicBezTo>
                    <a:pt x="547" y="275"/>
                    <a:pt x="549" y="277"/>
                    <a:pt x="552" y="280"/>
                  </a:cubicBezTo>
                  <a:cubicBezTo>
                    <a:pt x="556" y="283"/>
                    <a:pt x="560" y="286"/>
                    <a:pt x="564" y="289"/>
                  </a:cubicBezTo>
                  <a:cubicBezTo>
                    <a:pt x="567" y="292"/>
                    <a:pt x="570" y="293"/>
                    <a:pt x="574" y="293"/>
                  </a:cubicBezTo>
                  <a:cubicBezTo>
                    <a:pt x="578" y="292"/>
                    <a:pt x="580" y="295"/>
                    <a:pt x="582" y="297"/>
                  </a:cubicBezTo>
                  <a:cubicBezTo>
                    <a:pt x="583" y="299"/>
                    <a:pt x="584" y="301"/>
                    <a:pt x="584" y="304"/>
                  </a:cubicBezTo>
                  <a:cubicBezTo>
                    <a:pt x="585" y="308"/>
                    <a:pt x="583" y="311"/>
                    <a:pt x="578" y="311"/>
                  </a:cubicBezTo>
                  <a:cubicBezTo>
                    <a:pt x="577" y="311"/>
                    <a:pt x="576" y="311"/>
                    <a:pt x="575" y="311"/>
                  </a:cubicBezTo>
                  <a:cubicBezTo>
                    <a:pt x="572" y="311"/>
                    <a:pt x="571" y="312"/>
                    <a:pt x="570" y="314"/>
                  </a:cubicBezTo>
                  <a:cubicBezTo>
                    <a:pt x="569" y="315"/>
                    <a:pt x="569" y="317"/>
                    <a:pt x="570" y="317"/>
                  </a:cubicBezTo>
                  <a:cubicBezTo>
                    <a:pt x="579" y="324"/>
                    <a:pt x="589" y="326"/>
                    <a:pt x="601" y="324"/>
                  </a:cubicBezTo>
                  <a:cubicBezTo>
                    <a:pt x="602" y="324"/>
                    <a:pt x="604" y="323"/>
                    <a:pt x="605" y="323"/>
                  </a:cubicBezTo>
                  <a:cubicBezTo>
                    <a:pt x="606" y="323"/>
                    <a:pt x="608" y="324"/>
                    <a:pt x="609" y="325"/>
                  </a:cubicBezTo>
                  <a:cubicBezTo>
                    <a:pt x="610" y="327"/>
                    <a:pt x="611" y="329"/>
                    <a:pt x="612" y="331"/>
                  </a:cubicBezTo>
                  <a:cubicBezTo>
                    <a:pt x="613" y="333"/>
                    <a:pt x="614" y="335"/>
                    <a:pt x="615" y="338"/>
                  </a:cubicBezTo>
                  <a:cubicBezTo>
                    <a:pt x="616" y="340"/>
                    <a:pt x="616" y="341"/>
                    <a:pt x="615" y="343"/>
                  </a:cubicBezTo>
                  <a:cubicBezTo>
                    <a:pt x="614" y="344"/>
                    <a:pt x="614" y="345"/>
                    <a:pt x="615" y="346"/>
                  </a:cubicBezTo>
                  <a:cubicBezTo>
                    <a:pt x="615" y="346"/>
                    <a:pt x="617" y="345"/>
                    <a:pt x="618" y="345"/>
                  </a:cubicBezTo>
                  <a:cubicBezTo>
                    <a:pt x="618" y="344"/>
                    <a:pt x="619" y="343"/>
                    <a:pt x="619" y="342"/>
                  </a:cubicBezTo>
                  <a:cubicBezTo>
                    <a:pt x="620" y="338"/>
                    <a:pt x="621" y="335"/>
                    <a:pt x="622" y="331"/>
                  </a:cubicBezTo>
                  <a:cubicBezTo>
                    <a:pt x="623" y="329"/>
                    <a:pt x="624" y="327"/>
                    <a:pt x="626" y="326"/>
                  </a:cubicBezTo>
                  <a:cubicBezTo>
                    <a:pt x="628" y="326"/>
                    <a:pt x="629" y="325"/>
                    <a:pt x="631" y="325"/>
                  </a:cubicBezTo>
                  <a:cubicBezTo>
                    <a:pt x="634" y="325"/>
                    <a:pt x="636" y="323"/>
                    <a:pt x="639" y="322"/>
                  </a:cubicBezTo>
                  <a:cubicBezTo>
                    <a:pt x="641" y="320"/>
                    <a:pt x="643" y="320"/>
                    <a:pt x="645" y="319"/>
                  </a:cubicBezTo>
                  <a:cubicBezTo>
                    <a:pt x="645" y="319"/>
                    <a:pt x="645" y="318"/>
                    <a:pt x="645" y="318"/>
                  </a:cubicBezTo>
                  <a:cubicBezTo>
                    <a:pt x="645" y="318"/>
                    <a:pt x="644" y="317"/>
                    <a:pt x="644" y="317"/>
                  </a:cubicBezTo>
                  <a:cubicBezTo>
                    <a:pt x="642" y="318"/>
                    <a:pt x="640" y="319"/>
                    <a:pt x="638" y="319"/>
                  </a:cubicBezTo>
                  <a:cubicBezTo>
                    <a:pt x="636" y="320"/>
                    <a:pt x="633" y="320"/>
                    <a:pt x="631" y="320"/>
                  </a:cubicBezTo>
                  <a:cubicBezTo>
                    <a:pt x="630" y="320"/>
                    <a:pt x="630" y="321"/>
                    <a:pt x="629" y="322"/>
                  </a:cubicBezTo>
                  <a:cubicBezTo>
                    <a:pt x="628" y="322"/>
                    <a:pt x="627" y="322"/>
                    <a:pt x="626" y="321"/>
                  </a:cubicBezTo>
                  <a:cubicBezTo>
                    <a:pt x="625" y="320"/>
                    <a:pt x="624" y="318"/>
                    <a:pt x="625" y="316"/>
                  </a:cubicBezTo>
                  <a:cubicBezTo>
                    <a:pt x="626" y="314"/>
                    <a:pt x="627" y="312"/>
                    <a:pt x="629" y="312"/>
                  </a:cubicBezTo>
                  <a:cubicBezTo>
                    <a:pt x="635" y="312"/>
                    <a:pt x="640" y="311"/>
                    <a:pt x="645" y="310"/>
                  </a:cubicBezTo>
                  <a:cubicBezTo>
                    <a:pt x="647" y="310"/>
                    <a:pt x="650" y="312"/>
                    <a:pt x="650" y="315"/>
                  </a:cubicBezTo>
                  <a:cubicBezTo>
                    <a:pt x="650" y="316"/>
                    <a:pt x="651" y="317"/>
                    <a:pt x="650" y="318"/>
                  </a:cubicBezTo>
                  <a:cubicBezTo>
                    <a:pt x="650" y="322"/>
                    <a:pt x="652" y="325"/>
                    <a:pt x="653" y="329"/>
                  </a:cubicBezTo>
                  <a:cubicBezTo>
                    <a:pt x="653" y="331"/>
                    <a:pt x="654" y="332"/>
                    <a:pt x="656" y="332"/>
                  </a:cubicBezTo>
                  <a:cubicBezTo>
                    <a:pt x="659" y="333"/>
                    <a:pt x="662" y="334"/>
                    <a:pt x="663" y="338"/>
                  </a:cubicBezTo>
                  <a:cubicBezTo>
                    <a:pt x="665" y="340"/>
                    <a:pt x="667" y="341"/>
                    <a:pt x="669" y="342"/>
                  </a:cubicBezTo>
                  <a:cubicBezTo>
                    <a:pt x="671" y="343"/>
                    <a:pt x="672" y="343"/>
                    <a:pt x="674" y="343"/>
                  </a:cubicBezTo>
                  <a:cubicBezTo>
                    <a:pt x="675" y="343"/>
                    <a:pt x="676" y="343"/>
                    <a:pt x="677" y="342"/>
                  </a:cubicBezTo>
                  <a:cubicBezTo>
                    <a:pt x="680" y="341"/>
                    <a:pt x="682" y="341"/>
                    <a:pt x="685" y="342"/>
                  </a:cubicBezTo>
                  <a:cubicBezTo>
                    <a:pt x="686" y="343"/>
                    <a:pt x="687" y="344"/>
                    <a:pt x="689" y="344"/>
                  </a:cubicBezTo>
                  <a:cubicBezTo>
                    <a:pt x="690" y="345"/>
                    <a:pt x="692" y="345"/>
                    <a:pt x="693" y="344"/>
                  </a:cubicBezTo>
                  <a:cubicBezTo>
                    <a:pt x="694" y="344"/>
                    <a:pt x="694" y="342"/>
                    <a:pt x="694" y="341"/>
                  </a:cubicBezTo>
                  <a:cubicBezTo>
                    <a:pt x="694" y="340"/>
                    <a:pt x="695" y="340"/>
                    <a:pt x="696" y="339"/>
                  </a:cubicBezTo>
                  <a:cubicBezTo>
                    <a:pt x="697" y="338"/>
                    <a:pt x="698" y="337"/>
                    <a:pt x="699" y="335"/>
                  </a:cubicBezTo>
                  <a:cubicBezTo>
                    <a:pt x="700" y="333"/>
                    <a:pt x="701" y="333"/>
                    <a:pt x="703" y="333"/>
                  </a:cubicBezTo>
                  <a:cubicBezTo>
                    <a:pt x="705" y="333"/>
                    <a:pt x="707" y="332"/>
                    <a:pt x="709" y="332"/>
                  </a:cubicBezTo>
                  <a:cubicBezTo>
                    <a:pt x="707" y="328"/>
                    <a:pt x="702" y="325"/>
                    <a:pt x="699" y="322"/>
                  </a:cubicBezTo>
                  <a:cubicBezTo>
                    <a:pt x="698" y="322"/>
                    <a:pt x="698" y="320"/>
                    <a:pt x="699" y="319"/>
                  </a:cubicBezTo>
                  <a:cubicBezTo>
                    <a:pt x="699" y="319"/>
                    <a:pt x="699" y="319"/>
                    <a:pt x="699" y="318"/>
                  </a:cubicBezTo>
                  <a:cubicBezTo>
                    <a:pt x="700" y="318"/>
                    <a:pt x="701" y="317"/>
                    <a:pt x="701" y="317"/>
                  </a:cubicBezTo>
                  <a:cubicBezTo>
                    <a:pt x="706" y="317"/>
                    <a:pt x="710" y="313"/>
                    <a:pt x="713" y="309"/>
                  </a:cubicBezTo>
                  <a:cubicBezTo>
                    <a:pt x="714" y="308"/>
                    <a:pt x="715" y="307"/>
                    <a:pt x="717" y="305"/>
                  </a:cubicBezTo>
                  <a:cubicBezTo>
                    <a:pt x="717" y="305"/>
                    <a:pt x="719" y="305"/>
                    <a:pt x="719" y="306"/>
                  </a:cubicBezTo>
                  <a:cubicBezTo>
                    <a:pt x="720" y="307"/>
                    <a:pt x="720" y="307"/>
                    <a:pt x="721" y="308"/>
                  </a:cubicBezTo>
                  <a:cubicBezTo>
                    <a:pt x="722" y="313"/>
                    <a:pt x="726" y="315"/>
                    <a:pt x="731" y="314"/>
                  </a:cubicBezTo>
                  <a:cubicBezTo>
                    <a:pt x="732" y="314"/>
                    <a:pt x="732" y="314"/>
                    <a:pt x="733" y="314"/>
                  </a:cubicBezTo>
                  <a:cubicBezTo>
                    <a:pt x="733" y="317"/>
                    <a:pt x="733" y="319"/>
                    <a:pt x="729" y="320"/>
                  </a:cubicBezTo>
                  <a:cubicBezTo>
                    <a:pt x="726" y="320"/>
                    <a:pt x="727" y="321"/>
                    <a:pt x="727" y="323"/>
                  </a:cubicBezTo>
                  <a:cubicBezTo>
                    <a:pt x="727" y="325"/>
                    <a:pt x="727" y="328"/>
                    <a:pt x="727" y="331"/>
                  </a:cubicBezTo>
                  <a:cubicBezTo>
                    <a:pt x="727" y="331"/>
                    <a:pt x="726" y="332"/>
                    <a:pt x="726" y="332"/>
                  </a:cubicBezTo>
                  <a:cubicBezTo>
                    <a:pt x="724" y="334"/>
                    <a:pt x="721" y="335"/>
                    <a:pt x="719" y="336"/>
                  </a:cubicBezTo>
                  <a:cubicBezTo>
                    <a:pt x="717" y="337"/>
                    <a:pt x="716" y="336"/>
                    <a:pt x="714" y="336"/>
                  </a:cubicBezTo>
                  <a:cubicBezTo>
                    <a:pt x="713" y="335"/>
                    <a:pt x="711" y="335"/>
                    <a:pt x="710" y="335"/>
                  </a:cubicBezTo>
                  <a:cubicBezTo>
                    <a:pt x="710" y="334"/>
                    <a:pt x="709" y="334"/>
                    <a:pt x="709" y="334"/>
                  </a:cubicBezTo>
                  <a:cubicBezTo>
                    <a:pt x="709" y="334"/>
                    <a:pt x="709" y="334"/>
                    <a:pt x="710" y="335"/>
                  </a:cubicBezTo>
                  <a:cubicBezTo>
                    <a:pt x="710" y="338"/>
                    <a:pt x="711" y="340"/>
                    <a:pt x="715" y="341"/>
                  </a:cubicBezTo>
                  <a:cubicBezTo>
                    <a:pt x="716" y="341"/>
                    <a:pt x="717" y="342"/>
                    <a:pt x="716" y="343"/>
                  </a:cubicBezTo>
                  <a:cubicBezTo>
                    <a:pt x="714" y="346"/>
                    <a:pt x="712" y="349"/>
                    <a:pt x="710" y="351"/>
                  </a:cubicBezTo>
                  <a:cubicBezTo>
                    <a:pt x="709" y="353"/>
                    <a:pt x="709" y="354"/>
                    <a:pt x="710" y="356"/>
                  </a:cubicBezTo>
                  <a:cubicBezTo>
                    <a:pt x="711" y="358"/>
                    <a:pt x="712" y="359"/>
                    <a:pt x="712" y="360"/>
                  </a:cubicBezTo>
                  <a:cubicBezTo>
                    <a:pt x="713" y="360"/>
                    <a:pt x="713" y="361"/>
                    <a:pt x="713" y="361"/>
                  </a:cubicBezTo>
                  <a:cubicBezTo>
                    <a:pt x="714" y="361"/>
                    <a:pt x="714" y="360"/>
                    <a:pt x="714" y="360"/>
                  </a:cubicBezTo>
                  <a:cubicBezTo>
                    <a:pt x="715" y="357"/>
                    <a:pt x="715" y="354"/>
                    <a:pt x="716" y="352"/>
                  </a:cubicBezTo>
                  <a:cubicBezTo>
                    <a:pt x="717" y="349"/>
                    <a:pt x="718" y="346"/>
                    <a:pt x="722" y="346"/>
                  </a:cubicBezTo>
                  <a:cubicBezTo>
                    <a:pt x="725" y="346"/>
                    <a:pt x="728" y="344"/>
                    <a:pt x="730" y="342"/>
                  </a:cubicBezTo>
                  <a:cubicBezTo>
                    <a:pt x="732" y="341"/>
                    <a:pt x="734" y="339"/>
                    <a:pt x="736" y="337"/>
                  </a:cubicBezTo>
                  <a:cubicBezTo>
                    <a:pt x="737" y="336"/>
                    <a:pt x="737" y="334"/>
                    <a:pt x="737" y="333"/>
                  </a:cubicBezTo>
                  <a:cubicBezTo>
                    <a:pt x="737" y="333"/>
                    <a:pt x="737" y="333"/>
                    <a:pt x="737" y="333"/>
                  </a:cubicBezTo>
                  <a:cubicBezTo>
                    <a:pt x="738" y="332"/>
                    <a:pt x="738" y="332"/>
                    <a:pt x="738" y="332"/>
                  </a:cubicBezTo>
                  <a:cubicBezTo>
                    <a:pt x="737" y="333"/>
                    <a:pt x="737" y="333"/>
                    <a:pt x="737" y="333"/>
                  </a:cubicBezTo>
                  <a:cubicBezTo>
                    <a:pt x="737" y="333"/>
                    <a:pt x="737" y="333"/>
                    <a:pt x="737" y="333"/>
                  </a:cubicBezTo>
                  <a:cubicBezTo>
                    <a:pt x="736" y="333"/>
                    <a:pt x="736" y="333"/>
                    <a:pt x="735" y="332"/>
                  </a:cubicBezTo>
                  <a:cubicBezTo>
                    <a:pt x="733" y="332"/>
                    <a:pt x="733" y="330"/>
                    <a:pt x="734" y="329"/>
                  </a:cubicBezTo>
                  <a:cubicBezTo>
                    <a:pt x="735" y="327"/>
                    <a:pt x="737" y="325"/>
                    <a:pt x="738" y="323"/>
                  </a:cubicBezTo>
                  <a:cubicBezTo>
                    <a:pt x="739" y="322"/>
                    <a:pt x="740" y="322"/>
                    <a:pt x="741" y="322"/>
                  </a:cubicBezTo>
                  <a:cubicBezTo>
                    <a:pt x="742" y="322"/>
                    <a:pt x="743" y="322"/>
                    <a:pt x="743" y="321"/>
                  </a:cubicBezTo>
                  <a:cubicBezTo>
                    <a:pt x="743" y="320"/>
                    <a:pt x="742" y="320"/>
                    <a:pt x="742" y="320"/>
                  </a:cubicBezTo>
                  <a:cubicBezTo>
                    <a:pt x="740" y="318"/>
                    <a:pt x="738" y="317"/>
                    <a:pt x="736" y="316"/>
                  </a:cubicBezTo>
                  <a:cubicBezTo>
                    <a:pt x="735" y="315"/>
                    <a:pt x="734" y="315"/>
                    <a:pt x="733" y="315"/>
                  </a:cubicBezTo>
                  <a:cubicBezTo>
                    <a:pt x="733" y="314"/>
                    <a:pt x="732" y="312"/>
                    <a:pt x="731" y="311"/>
                  </a:cubicBezTo>
                  <a:cubicBezTo>
                    <a:pt x="730" y="309"/>
                    <a:pt x="729" y="307"/>
                    <a:pt x="729" y="304"/>
                  </a:cubicBezTo>
                  <a:cubicBezTo>
                    <a:pt x="729" y="301"/>
                    <a:pt x="729" y="299"/>
                    <a:pt x="731" y="296"/>
                  </a:cubicBezTo>
                  <a:cubicBezTo>
                    <a:pt x="732" y="296"/>
                    <a:pt x="732" y="295"/>
                    <a:pt x="733" y="295"/>
                  </a:cubicBezTo>
                  <a:cubicBezTo>
                    <a:pt x="735" y="293"/>
                    <a:pt x="735" y="291"/>
                    <a:pt x="735" y="289"/>
                  </a:cubicBezTo>
                  <a:cubicBezTo>
                    <a:pt x="736" y="283"/>
                    <a:pt x="739" y="279"/>
                    <a:pt x="744" y="276"/>
                  </a:cubicBezTo>
                  <a:cubicBezTo>
                    <a:pt x="745" y="274"/>
                    <a:pt x="747" y="274"/>
                    <a:pt x="749" y="274"/>
                  </a:cubicBezTo>
                  <a:cubicBezTo>
                    <a:pt x="749" y="274"/>
                    <a:pt x="749" y="274"/>
                    <a:pt x="749" y="274"/>
                  </a:cubicBezTo>
                  <a:cubicBezTo>
                    <a:pt x="749" y="274"/>
                    <a:pt x="749" y="274"/>
                    <a:pt x="749" y="274"/>
                  </a:cubicBezTo>
                  <a:cubicBezTo>
                    <a:pt x="749" y="275"/>
                    <a:pt x="749" y="275"/>
                    <a:pt x="750" y="275"/>
                  </a:cubicBezTo>
                  <a:cubicBezTo>
                    <a:pt x="749" y="275"/>
                    <a:pt x="749" y="274"/>
                    <a:pt x="749" y="274"/>
                  </a:cubicBezTo>
                  <a:cubicBezTo>
                    <a:pt x="749" y="274"/>
                    <a:pt x="749" y="274"/>
                    <a:pt x="749" y="274"/>
                  </a:cubicBezTo>
                  <a:cubicBezTo>
                    <a:pt x="749" y="274"/>
                    <a:pt x="749" y="274"/>
                    <a:pt x="749" y="274"/>
                  </a:cubicBezTo>
                  <a:cubicBezTo>
                    <a:pt x="749" y="272"/>
                    <a:pt x="748" y="270"/>
                    <a:pt x="750" y="269"/>
                  </a:cubicBezTo>
                  <a:cubicBezTo>
                    <a:pt x="752" y="267"/>
                    <a:pt x="755" y="266"/>
                    <a:pt x="757" y="264"/>
                  </a:cubicBezTo>
                  <a:cubicBezTo>
                    <a:pt x="758" y="264"/>
                    <a:pt x="758" y="263"/>
                    <a:pt x="759" y="262"/>
                  </a:cubicBezTo>
                  <a:cubicBezTo>
                    <a:pt x="760" y="257"/>
                    <a:pt x="763" y="253"/>
                    <a:pt x="763" y="248"/>
                  </a:cubicBezTo>
                  <a:cubicBezTo>
                    <a:pt x="763" y="246"/>
                    <a:pt x="764" y="244"/>
                    <a:pt x="765" y="242"/>
                  </a:cubicBezTo>
                  <a:cubicBezTo>
                    <a:pt x="766" y="238"/>
                    <a:pt x="769" y="234"/>
                    <a:pt x="770" y="231"/>
                  </a:cubicBezTo>
                  <a:cubicBezTo>
                    <a:pt x="772" y="228"/>
                    <a:pt x="773" y="226"/>
                    <a:pt x="774" y="224"/>
                  </a:cubicBezTo>
                  <a:cubicBezTo>
                    <a:pt x="777" y="223"/>
                    <a:pt x="778" y="221"/>
                    <a:pt x="780" y="219"/>
                  </a:cubicBezTo>
                  <a:cubicBezTo>
                    <a:pt x="781" y="218"/>
                    <a:pt x="782" y="218"/>
                    <a:pt x="783" y="217"/>
                  </a:cubicBezTo>
                  <a:cubicBezTo>
                    <a:pt x="786" y="216"/>
                    <a:pt x="790" y="217"/>
                    <a:pt x="793" y="217"/>
                  </a:cubicBezTo>
                  <a:cubicBezTo>
                    <a:pt x="794" y="218"/>
                    <a:pt x="796" y="218"/>
                    <a:pt x="797" y="219"/>
                  </a:cubicBezTo>
                  <a:cubicBezTo>
                    <a:pt x="801" y="222"/>
                    <a:pt x="804" y="224"/>
                    <a:pt x="809" y="224"/>
                  </a:cubicBezTo>
                  <a:cubicBezTo>
                    <a:pt x="810" y="224"/>
                    <a:pt x="810" y="225"/>
                    <a:pt x="810" y="225"/>
                  </a:cubicBezTo>
                  <a:cubicBezTo>
                    <a:pt x="812" y="226"/>
                    <a:pt x="813" y="229"/>
                    <a:pt x="812" y="231"/>
                  </a:cubicBezTo>
                  <a:cubicBezTo>
                    <a:pt x="811" y="232"/>
                    <a:pt x="810" y="233"/>
                    <a:pt x="809" y="234"/>
                  </a:cubicBezTo>
                  <a:cubicBezTo>
                    <a:pt x="804" y="239"/>
                    <a:pt x="799" y="244"/>
                    <a:pt x="794" y="249"/>
                  </a:cubicBezTo>
                  <a:cubicBezTo>
                    <a:pt x="792" y="250"/>
                    <a:pt x="791" y="251"/>
                    <a:pt x="790" y="252"/>
                  </a:cubicBezTo>
                  <a:cubicBezTo>
                    <a:pt x="788" y="253"/>
                    <a:pt x="786" y="254"/>
                    <a:pt x="784" y="252"/>
                  </a:cubicBezTo>
                  <a:cubicBezTo>
                    <a:pt x="782" y="251"/>
                    <a:pt x="780" y="250"/>
                    <a:pt x="779" y="250"/>
                  </a:cubicBezTo>
                  <a:cubicBezTo>
                    <a:pt x="778" y="250"/>
                    <a:pt x="777" y="250"/>
                    <a:pt x="777" y="251"/>
                  </a:cubicBezTo>
                  <a:cubicBezTo>
                    <a:pt x="776" y="252"/>
                    <a:pt x="776" y="252"/>
                    <a:pt x="776" y="253"/>
                  </a:cubicBezTo>
                  <a:cubicBezTo>
                    <a:pt x="776" y="255"/>
                    <a:pt x="775" y="257"/>
                    <a:pt x="773" y="259"/>
                  </a:cubicBezTo>
                  <a:cubicBezTo>
                    <a:pt x="770" y="261"/>
                    <a:pt x="768" y="263"/>
                    <a:pt x="765" y="265"/>
                  </a:cubicBezTo>
                  <a:cubicBezTo>
                    <a:pt x="764" y="266"/>
                    <a:pt x="763" y="267"/>
                    <a:pt x="764" y="268"/>
                  </a:cubicBezTo>
                  <a:cubicBezTo>
                    <a:pt x="766" y="273"/>
                    <a:pt x="765" y="277"/>
                    <a:pt x="767" y="282"/>
                  </a:cubicBezTo>
                  <a:cubicBezTo>
                    <a:pt x="767" y="282"/>
                    <a:pt x="767" y="284"/>
                    <a:pt x="767" y="285"/>
                  </a:cubicBezTo>
                  <a:cubicBezTo>
                    <a:pt x="764" y="292"/>
                    <a:pt x="765" y="299"/>
                    <a:pt x="767" y="306"/>
                  </a:cubicBezTo>
                  <a:cubicBezTo>
                    <a:pt x="767" y="308"/>
                    <a:pt x="766" y="308"/>
                    <a:pt x="764" y="309"/>
                  </a:cubicBezTo>
                  <a:cubicBezTo>
                    <a:pt x="763" y="310"/>
                    <a:pt x="762" y="310"/>
                    <a:pt x="762" y="310"/>
                  </a:cubicBezTo>
                  <a:cubicBezTo>
                    <a:pt x="760" y="312"/>
                    <a:pt x="758" y="314"/>
                    <a:pt x="756" y="317"/>
                  </a:cubicBezTo>
                  <a:cubicBezTo>
                    <a:pt x="755" y="317"/>
                    <a:pt x="755" y="318"/>
                    <a:pt x="756" y="319"/>
                  </a:cubicBezTo>
                  <a:cubicBezTo>
                    <a:pt x="758" y="320"/>
                    <a:pt x="759" y="320"/>
                    <a:pt x="761" y="321"/>
                  </a:cubicBezTo>
                  <a:cubicBezTo>
                    <a:pt x="763" y="321"/>
                    <a:pt x="765" y="323"/>
                    <a:pt x="767" y="324"/>
                  </a:cubicBezTo>
                  <a:cubicBezTo>
                    <a:pt x="769" y="325"/>
                    <a:pt x="769" y="327"/>
                    <a:pt x="766" y="328"/>
                  </a:cubicBezTo>
                  <a:cubicBezTo>
                    <a:pt x="765" y="329"/>
                    <a:pt x="763" y="329"/>
                    <a:pt x="764" y="331"/>
                  </a:cubicBezTo>
                  <a:cubicBezTo>
                    <a:pt x="764" y="335"/>
                    <a:pt x="763" y="338"/>
                    <a:pt x="762" y="342"/>
                  </a:cubicBezTo>
                  <a:cubicBezTo>
                    <a:pt x="761" y="343"/>
                    <a:pt x="762" y="343"/>
                    <a:pt x="763" y="343"/>
                  </a:cubicBezTo>
                  <a:cubicBezTo>
                    <a:pt x="763" y="343"/>
                    <a:pt x="764" y="343"/>
                    <a:pt x="764" y="343"/>
                  </a:cubicBezTo>
                  <a:cubicBezTo>
                    <a:pt x="765" y="342"/>
                    <a:pt x="767" y="340"/>
                    <a:pt x="767" y="338"/>
                  </a:cubicBezTo>
                  <a:cubicBezTo>
                    <a:pt x="768" y="335"/>
                    <a:pt x="771" y="333"/>
                    <a:pt x="773" y="330"/>
                  </a:cubicBezTo>
                  <a:cubicBezTo>
                    <a:pt x="774" y="329"/>
                    <a:pt x="775" y="329"/>
                    <a:pt x="776" y="330"/>
                  </a:cubicBezTo>
                  <a:cubicBezTo>
                    <a:pt x="778" y="335"/>
                    <a:pt x="780" y="339"/>
                    <a:pt x="779" y="344"/>
                  </a:cubicBezTo>
                  <a:cubicBezTo>
                    <a:pt x="779" y="346"/>
                    <a:pt x="779" y="347"/>
                    <a:pt x="777" y="348"/>
                  </a:cubicBezTo>
                  <a:cubicBezTo>
                    <a:pt x="774" y="351"/>
                    <a:pt x="773" y="355"/>
                    <a:pt x="773" y="359"/>
                  </a:cubicBezTo>
                  <a:cubicBezTo>
                    <a:pt x="774" y="362"/>
                    <a:pt x="774" y="364"/>
                    <a:pt x="775" y="366"/>
                  </a:cubicBezTo>
                  <a:cubicBezTo>
                    <a:pt x="775" y="367"/>
                    <a:pt x="776" y="368"/>
                    <a:pt x="777" y="368"/>
                  </a:cubicBezTo>
                  <a:cubicBezTo>
                    <a:pt x="778" y="369"/>
                    <a:pt x="780" y="368"/>
                    <a:pt x="781" y="367"/>
                  </a:cubicBezTo>
                  <a:cubicBezTo>
                    <a:pt x="782" y="366"/>
                    <a:pt x="782" y="364"/>
                    <a:pt x="782" y="363"/>
                  </a:cubicBezTo>
                  <a:cubicBezTo>
                    <a:pt x="781" y="361"/>
                    <a:pt x="781" y="360"/>
                    <a:pt x="782" y="358"/>
                  </a:cubicBezTo>
                  <a:cubicBezTo>
                    <a:pt x="782" y="356"/>
                    <a:pt x="783" y="354"/>
                    <a:pt x="785" y="354"/>
                  </a:cubicBezTo>
                  <a:cubicBezTo>
                    <a:pt x="786" y="354"/>
                    <a:pt x="786" y="356"/>
                    <a:pt x="787" y="357"/>
                  </a:cubicBezTo>
                  <a:cubicBezTo>
                    <a:pt x="787" y="357"/>
                    <a:pt x="787" y="358"/>
                    <a:pt x="787" y="358"/>
                  </a:cubicBezTo>
                  <a:cubicBezTo>
                    <a:pt x="787" y="358"/>
                    <a:pt x="787" y="358"/>
                    <a:pt x="787" y="357"/>
                  </a:cubicBezTo>
                  <a:cubicBezTo>
                    <a:pt x="787" y="357"/>
                    <a:pt x="787" y="357"/>
                    <a:pt x="787" y="357"/>
                  </a:cubicBezTo>
                  <a:cubicBezTo>
                    <a:pt x="789" y="357"/>
                    <a:pt x="790" y="357"/>
                    <a:pt x="791" y="355"/>
                  </a:cubicBezTo>
                  <a:cubicBezTo>
                    <a:pt x="792" y="354"/>
                    <a:pt x="793" y="352"/>
                    <a:pt x="794" y="350"/>
                  </a:cubicBezTo>
                  <a:cubicBezTo>
                    <a:pt x="795" y="348"/>
                    <a:pt x="796" y="345"/>
                    <a:pt x="800" y="345"/>
                  </a:cubicBezTo>
                  <a:cubicBezTo>
                    <a:pt x="801" y="343"/>
                    <a:pt x="802" y="342"/>
                    <a:pt x="803" y="341"/>
                  </a:cubicBezTo>
                  <a:cubicBezTo>
                    <a:pt x="804" y="340"/>
                    <a:pt x="804" y="340"/>
                    <a:pt x="804" y="339"/>
                  </a:cubicBezTo>
                  <a:cubicBezTo>
                    <a:pt x="803" y="335"/>
                    <a:pt x="805" y="333"/>
                    <a:pt x="806" y="329"/>
                  </a:cubicBezTo>
                  <a:cubicBezTo>
                    <a:pt x="806" y="326"/>
                    <a:pt x="808" y="325"/>
                    <a:pt x="812" y="325"/>
                  </a:cubicBezTo>
                  <a:cubicBezTo>
                    <a:pt x="812" y="325"/>
                    <a:pt x="813" y="324"/>
                    <a:pt x="813" y="324"/>
                  </a:cubicBezTo>
                  <a:cubicBezTo>
                    <a:pt x="813" y="324"/>
                    <a:pt x="813" y="324"/>
                    <a:pt x="812" y="324"/>
                  </a:cubicBezTo>
                  <a:cubicBezTo>
                    <a:pt x="812" y="322"/>
                    <a:pt x="811" y="320"/>
                    <a:pt x="808" y="321"/>
                  </a:cubicBezTo>
                  <a:cubicBezTo>
                    <a:pt x="805" y="321"/>
                    <a:pt x="803" y="320"/>
                    <a:pt x="801" y="317"/>
                  </a:cubicBezTo>
                  <a:cubicBezTo>
                    <a:pt x="800" y="316"/>
                    <a:pt x="800" y="314"/>
                    <a:pt x="797" y="314"/>
                  </a:cubicBezTo>
                  <a:cubicBezTo>
                    <a:pt x="796" y="313"/>
                    <a:pt x="795" y="313"/>
                    <a:pt x="794" y="313"/>
                  </a:cubicBezTo>
                  <a:cubicBezTo>
                    <a:pt x="792" y="313"/>
                    <a:pt x="790" y="313"/>
                    <a:pt x="789" y="311"/>
                  </a:cubicBezTo>
                  <a:cubicBezTo>
                    <a:pt x="787" y="309"/>
                    <a:pt x="785" y="307"/>
                    <a:pt x="785" y="305"/>
                  </a:cubicBezTo>
                  <a:cubicBezTo>
                    <a:pt x="785" y="303"/>
                    <a:pt x="785" y="301"/>
                    <a:pt x="785" y="299"/>
                  </a:cubicBezTo>
                  <a:cubicBezTo>
                    <a:pt x="785" y="296"/>
                    <a:pt x="789" y="294"/>
                    <a:pt x="791" y="295"/>
                  </a:cubicBezTo>
                  <a:cubicBezTo>
                    <a:pt x="793" y="296"/>
                    <a:pt x="795" y="297"/>
                    <a:pt x="797" y="298"/>
                  </a:cubicBezTo>
                  <a:cubicBezTo>
                    <a:pt x="798" y="299"/>
                    <a:pt x="799" y="298"/>
                    <a:pt x="799" y="298"/>
                  </a:cubicBezTo>
                  <a:cubicBezTo>
                    <a:pt x="799" y="297"/>
                    <a:pt x="799" y="296"/>
                    <a:pt x="799" y="296"/>
                  </a:cubicBezTo>
                  <a:cubicBezTo>
                    <a:pt x="798" y="295"/>
                    <a:pt x="798" y="294"/>
                    <a:pt x="797" y="294"/>
                  </a:cubicBezTo>
                  <a:cubicBezTo>
                    <a:pt x="794" y="292"/>
                    <a:pt x="791" y="291"/>
                    <a:pt x="789" y="290"/>
                  </a:cubicBezTo>
                  <a:cubicBezTo>
                    <a:pt x="786" y="289"/>
                    <a:pt x="784" y="286"/>
                    <a:pt x="786" y="284"/>
                  </a:cubicBezTo>
                  <a:cubicBezTo>
                    <a:pt x="788" y="279"/>
                    <a:pt x="790" y="273"/>
                    <a:pt x="794" y="270"/>
                  </a:cubicBezTo>
                  <a:cubicBezTo>
                    <a:pt x="795" y="269"/>
                    <a:pt x="795" y="267"/>
                    <a:pt x="796" y="266"/>
                  </a:cubicBezTo>
                  <a:cubicBezTo>
                    <a:pt x="797" y="264"/>
                    <a:pt x="797" y="263"/>
                    <a:pt x="798" y="262"/>
                  </a:cubicBezTo>
                  <a:cubicBezTo>
                    <a:pt x="798" y="261"/>
                    <a:pt x="799" y="260"/>
                    <a:pt x="800" y="260"/>
                  </a:cubicBezTo>
                  <a:cubicBezTo>
                    <a:pt x="805" y="257"/>
                    <a:pt x="807" y="252"/>
                    <a:pt x="811" y="248"/>
                  </a:cubicBezTo>
                  <a:cubicBezTo>
                    <a:pt x="814" y="246"/>
                    <a:pt x="817" y="243"/>
                    <a:pt x="820" y="241"/>
                  </a:cubicBezTo>
                  <a:cubicBezTo>
                    <a:pt x="827" y="237"/>
                    <a:pt x="834" y="236"/>
                    <a:pt x="842" y="239"/>
                  </a:cubicBezTo>
                  <a:cubicBezTo>
                    <a:pt x="843" y="240"/>
                    <a:pt x="844" y="241"/>
                    <a:pt x="845" y="242"/>
                  </a:cubicBezTo>
                  <a:cubicBezTo>
                    <a:pt x="845" y="242"/>
                    <a:pt x="845" y="243"/>
                    <a:pt x="845" y="244"/>
                  </a:cubicBezTo>
                  <a:cubicBezTo>
                    <a:pt x="845" y="245"/>
                    <a:pt x="844" y="245"/>
                    <a:pt x="844" y="246"/>
                  </a:cubicBezTo>
                  <a:cubicBezTo>
                    <a:pt x="838" y="248"/>
                    <a:pt x="833" y="252"/>
                    <a:pt x="828" y="257"/>
                  </a:cubicBezTo>
                  <a:cubicBezTo>
                    <a:pt x="828" y="258"/>
                    <a:pt x="826" y="259"/>
                    <a:pt x="825" y="260"/>
                  </a:cubicBezTo>
                  <a:cubicBezTo>
                    <a:pt x="824" y="261"/>
                    <a:pt x="823" y="263"/>
                    <a:pt x="823" y="265"/>
                  </a:cubicBezTo>
                  <a:cubicBezTo>
                    <a:pt x="823" y="268"/>
                    <a:pt x="823" y="271"/>
                    <a:pt x="821" y="273"/>
                  </a:cubicBezTo>
                  <a:cubicBezTo>
                    <a:pt x="820" y="274"/>
                    <a:pt x="819" y="276"/>
                    <a:pt x="819" y="277"/>
                  </a:cubicBezTo>
                  <a:cubicBezTo>
                    <a:pt x="819" y="277"/>
                    <a:pt x="819" y="278"/>
                    <a:pt x="818" y="278"/>
                  </a:cubicBezTo>
                  <a:cubicBezTo>
                    <a:pt x="817" y="282"/>
                    <a:pt x="819" y="289"/>
                    <a:pt x="822" y="292"/>
                  </a:cubicBezTo>
                  <a:cubicBezTo>
                    <a:pt x="822" y="292"/>
                    <a:pt x="823" y="292"/>
                    <a:pt x="824" y="291"/>
                  </a:cubicBezTo>
                  <a:cubicBezTo>
                    <a:pt x="824" y="291"/>
                    <a:pt x="824" y="291"/>
                    <a:pt x="824" y="290"/>
                  </a:cubicBezTo>
                  <a:cubicBezTo>
                    <a:pt x="824" y="290"/>
                    <a:pt x="824" y="289"/>
                    <a:pt x="824" y="288"/>
                  </a:cubicBezTo>
                  <a:cubicBezTo>
                    <a:pt x="823" y="286"/>
                    <a:pt x="823" y="284"/>
                    <a:pt x="822" y="282"/>
                  </a:cubicBezTo>
                  <a:cubicBezTo>
                    <a:pt x="822" y="280"/>
                    <a:pt x="822" y="278"/>
                    <a:pt x="824" y="277"/>
                  </a:cubicBezTo>
                  <a:cubicBezTo>
                    <a:pt x="826" y="276"/>
                    <a:pt x="827" y="275"/>
                    <a:pt x="829" y="274"/>
                  </a:cubicBezTo>
                  <a:cubicBezTo>
                    <a:pt x="831" y="274"/>
                    <a:pt x="830" y="273"/>
                    <a:pt x="830" y="272"/>
                  </a:cubicBezTo>
                  <a:cubicBezTo>
                    <a:pt x="828" y="267"/>
                    <a:pt x="829" y="263"/>
                    <a:pt x="833" y="259"/>
                  </a:cubicBezTo>
                  <a:cubicBezTo>
                    <a:pt x="834" y="257"/>
                    <a:pt x="836" y="257"/>
                    <a:pt x="837" y="255"/>
                  </a:cubicBezTo>
                  <a:cubicBezTo>
                    <a:pt x="840" y="252"/>
                    <a:pt x="843" y="251"/>
                    <a:pt x="847" y="251"/>
                  </a:cubicBezTo>
                  <a:cubicBezTo>
                    <a:pt x="852" y="251"/>
                    <a:pt x="856" y="248"/>
                    <a:pt x="860" y="247"/>
                  </a:cubicBezTo>
                  <a:cubicBezTo>
                    <a:pt x="862" y="247"/>
                    <a:pt x="864" y="247"/>
                    <a:pt x="866" y="247"/>
                  </a:cubicBezTo>
                  <a:cubicBezTo>
                    <a:pt x="869" y="248"/>
                    <a:pt x="871" y="249"/>
                    <a:pt x="871" y="253"/>
                  </a:cubicBezTo>
                  <a:cubicBezTo>
                    <a:pt x="871" y="254"/>
                    <a:pt x="871" y="254"/>
                    <a:pt x="871" y="255"/>
                  </a:cubicBezTo>
                  <a:cubicBezTo>
                    <a:pt x="870" y="256"/>
                    <a:pt x="869" y="257"/>
                    <a:pt x="869" y="259"/>
                  </a:cubicBezTo>
                  <a:cubicBezTo>
                    <a:pt x="869" y="264"/>
                    <a:pt x="867" y="269"/>
                    <a:pt x="866" y="273"/>
                  </a:cubicBezTo>
                  <a:cubicBezTo>
                    <a:pt x="866" y="275"/>
                    <a:pt x="865" y="277"/>
                    <a:pt x="865" y="279"/>
                  </a:cubicBezTo>
                  <a:cubicBezTo>
                    <a:pt x="864" y="279"/>
                    <a:pt x="864" y="279"/>
                    <a:pt x="864" y="279"/>
                  </a:cubicBezTo>
                  <a:cubicBezTo>
                    <a:pt x="864" y="280"/>
                    <a:pt x="864" y="280"/>
                    <a:pt x="863" y="280"/>
                  </a:cubicBezTo>
                  <a:cubicBezTo>
                    <a:pt x="864" y="280"/>
                    <a:pt x="864" y="280"/>
                    <a:pt x="865" y="280"/>
                  </a:cubicBezTo>
                  <a:cubicBezTo>
                    <a:pt x="865" y="279"/>
                    <a:pt x="865" y="279"/>
                    <a:pt x="865" y="279"/>
                  </a:cubicBezTo>
                  <a:cubicBezTo>
                    <a:pt x="867" y="278"/>
                    <a:pt x="869" y="277"/>
                    <a:pt x="871" y="278"/>
                  </a:cubicBezTo>
                  <a:cubicBezTo>
                    <a:pt x="874" y="280"/>
                    <a:pt x="877" y="280"/>
                    <a:pt x="880" y="278"/>
                  </a:cubicBezTo>
                  <a:cubicBezTo>
                    <a:pt x="883" y="277"/>
                    <a:pt x="885" y="275"/>
                    <a:pt x="888" y="275"/>
                  </a:cubicBezTo>
                  <a:cubicBezTo>
                    <a:pt x="887" y="275"/>
                    <a:pt x="886" y="275"/>
                    <a:pt x="885" y="275"/>
                  </a:cubicBezTo>
                  <a:cubicBezTo>
                    <a:pt x="883" y="275"/>
                    <a:pt x="881" y="275"/>
                    <a:pt x="878" y="276"/>
                  </a:cubicBezTo>
                  <a:cubicBezTo>
                    <a:pt x="875" y="276"/>
                    <a:pt x="870" y="272"/>
                    <a:pt x="871" y="268"/>
                  </a:cubicBezTo>
                  <a:cubicBezTo>
                    <a:pt x="872" y="265"/>
                    <a:pt x="872" y="263"/>
                    <a:pt x="871" y="260"/>
                  </a:cubicBezTo>
                  <a:cubicBezTo>
                    <a:pt x="871" y="259"/>
                    <a:pt x="871" y="257"/>
                    <a:pt x="871" y="256"/>
                  </a:cubicBezTo>
                  <a:cubicBezTo>
                    <a:pt x="872" y="254"/>
                    <a:pt x="873" y="253"/>
                    <a:pt x="874" y="251"/>
                  </a:cubicBezTo>
                  <a:cubicBezTo>
                    <a:pt x="875" y="250"/>
                    <a:pt x="877" y="249"/>
                    <a:pt x="878" y="250"/>
                  </a:cubicBezTo>
                  <a:cubicBezTo>
                    <a:pt x="882" y="252"/>
                    <a:pt x="885" y="253"/>
                    <a:pt x="890" y="254"/>
                  </a:cubicBezTo>
                  <a:cubicBezTo>
                    <a:pt x="894" y="255"/>
                    <a:pt x="897" y="258"/>
                    <a:pt x="898" y="262"/>
                  </a:cubicBezTo>
                  <a:cubicBezTo>
                    <a:pt x="899" y="266"/>
                    <a:pt x="899" y="270"/>
                    <a:pt x="900" y="275"/>
                  </a:cubicBezTo>
                  <a:cubicBezTo>
                    <a:pt x="900" y="275"/>
                    <a:pt x="898" y="277"/>
                    <a:pt x="897" y="277"/>
                  </a:cubicBezTo>
                  <a:cubicBezTo>
                    <a:pt x="895" y="277"/>
                    <a:pt x="893" y="277"/>
                    <a:pt x="891" y="276"/>
                  </a:cubicBezTo>
                  <a:cubicBezTo>
                    <a:pt x="894" y="279"/>
                    <a:pt x="897" y="281"/>
                    <a:pt x="900" y="283"/>
                  </a:cubicBezTo>
                  <a:cubicBezTo>
                    <a:pt x="901" y="284"/>
                    <a:pt x="902" y="286"/>
                    <a:pt x="902" y="288"/>
                  </a:cubicBezTo>
                  <a:cubicBezTo>
                    <a:pt x="902" y="289"/>
                    <a:pt x="901" y="290"/>
                    <a:pt x="902" y="292"/>
                  </a:cubicBezTo>
                  <a:cubicBezTo>
                    <a:pt x="902" y="293"/>
                    <a:pt x="904" y="293"/>
                    <a:pt x="904" y="294"/>
                  </a:cubicBezTo>
                  <a:cubicBezTo>
                    <a:pt x="905" y="295"/>
                    <a:pt x="905" y="296"/>
                    <a:pt x="904" y="296"/>
                  </a:cubicBezTo>
                  <a:cubicBezTo>
                    <a:pt x="904" y="297"/>
                    <a:pt x="903" y="299"/>
                    <a:pt x="902" y="300"/>
                  </a:cubicBezTo>
                  <a:cubicBezTo>
                    <a:pt x="901" y="300"/>
                    <a:pt x="900" y="301"/>
                    <a:pt x="901" y="301"/>
                  </a:cubicBezTo>
                  <a:cubicBezTo>
                    <a:pt x="902" y="302"/>
                    <a:pt x="902" y="302"/>
                    <a:pt x="902" y="302"/>
                  </a:cubicBezTo>
                  <a:cubicBezTo>
                    <a:pt x="905" y="301"/>
                    <a:pt x="907" y="301"/>
                    <a:pt x="908" y="304"/>
                  </a:cubicBezTo>
                  <a:cubicBezTo>
                    <a:pt x="908" y="305"/>
                    <a:pt x="909" y="305"/>
                    <a:pt x="911" y="304"/>
                  </a:cubicBezTo>
                  <a:cubicBezTo>
                    <a:pt x="914" y="303"/>
                    <a:pt x="916" y="303"/>
                    <a:pt x="918" y="305"/>
                  </a:cubicBezTo>
                  <a:cubicBezTo>
                    <a:pt x="919" y="307"/>
                    <a:pt x="920" y="308"/>
                    <a:pt x="921" y="310"/>
                  </a:cubicBezTo>
                  <a:cubicBezTo>
                    <a:pt x="922" y="312"/>
                    <a:pt x="922" y="315"/>
                    <a:pt x="921" y="317"/>
                  </a:cubicBezTo>
                  <a:cubicBezTo>
                    <a:pt x="921" y="317"/>
                    <a:pt x="921" y="317"/>
                    <a:pt x="921" y="317"/>
                  </a:cubicBezTo>
                  <a:cubicBezTo>
                    <a:pt x="922" y="318"/>
                    <a:pt x="923" y="319"/>
                    <a:pt x="923" y="319"/>
                  </a:cubicBezTo>
                  <a:cubicBezTo>
                    <a:pt x="924" y="322"/>
                    <a:pt x="926" y="323"/>
                    <a:pt x="928" y="324"/>
                  </a:cubicBezTo>
                  <a:cubicBezTo>
                    <a:pt x="933" y="325"/>
                    <a:pt x="936" y="328"/>
                    <a:pt x="937" y="333"/>
                  </a:cubicBezTo>
                  <a:cubicBezTo>
                    <a:pt x="938" y="337"/>
                    <a:pt x="940" y="340"/>
                    <a:pt x="941" y="343"/>
                  </a:cubicBezTo>
                  <a:cubicBezTo>
                    <a:pt x="941" y="345"/>
                    <a:pt x="941" y="347"/>
                    <a:pt x="940" y="349"/>
                  </a:cubicBezTo>
                  <a:cubicBezTo>
                    <a:pt x="937" y="351"/>
                    <a:pt x="938" y="353"/>
                    <a:pt x="940" y="355"/>
                  </a:cubicBezTo>
                  <a:cubicBezTo>
                    <a:pt x="940" y="355"/>
                    <a:pt x="941" y="355"/>
                    <a:pt x="941" y="355"/>
                  </a:cubicBezTo>
                  <a:cubicBezTo>
                    <a:pt x="941" y="356"/>
                    <a:pt x="941" y="358"/>
                    <a:pt x="941" y="359"/>
                  </a:cubicBezTo>
                  <a:cubicBezTo>
                    <a:pt x="940" y="359"/>
                    <a:pt x="939" y="360"/>
                    <a:pt x="938" y="360"/>
                  </a:cubicBezTo>
                  <a:cubicBezTo>
                    <a:pt x="936" y="360"/>
                    <a:pt x="934" y="359"/>
                    <a:pt x="932" y="358"/>
                  </a:cubicBezTo>
                  <a:cubicBezTo>
                    <a:pt x="932" y="358"/>
                    <a:pt x="931" y="358"/>
                    <a:pt x="931" y="359"/>
                  </a:cubicBezTo>
                  <a:cubicBezTo>
                    <a:pt x="932" y="363"/>
                    <a:pt x="929" y="365"/>
                    <a:pt x="927" y="368"/>
                  </a:cubicBezTo>
                  <a:cubicBezTo>
                    <a:pt x="926" y="369"/>
                    <a:pt x="927" y="370"/>
                    <a:pt x="928" y="370"/>
                  </a:cubicBezTo>
                  <a:cubicBezTo>
                    <a:pt x="932" y="371"/>
                    <a:pt x="934" y="373"/>
                    <a:pt x="935" y="377"/>
                  </a:cubicBezTo>
                  <a:cubicBezTo>
                    <a:pt x="935" y="379"/>
                    <a:pt x="937" y="380"/>
                    <a:pt x="938" y="381"/>
                  </a:cubicBezTo>
                  <a:cubicBezTo>
                    <a:pt x="941" y="382"/>
                    <a:pt x="943" y="382"/>
                    <a:pt x="945" y="383"/>
                  </a:cubicBezTo>
                  <a:cubicBezTo>
                    <a:pt x="945" y="386"/>
                    <a:pt x="946" y="387"/>
                    <a:pt x="948" y="388"/>
                  </a:cubicBezTo>
                  <a:cubicBezTo>
                    <a:pt x="951" y="389"/>
                    <a:pt x="950" y="390"/>
                    <a:pt x="949" y="393"/>
                  </a:cubicBezTo>
                  <a:cubicBezTo>
                    <a:pt x="949" y="394"/>
                    <a:pt x="950" y="396"/>
                    <a:pt x="951" y="396"/>
                  </a:cubicBezTo>
                  <a:cubicBezTo>
                    <a:pt x="952" y="396"/>
                    <a:pt x="952" y="396"/>
                    <a:pt x="953" y="396"/>
                  </a:cubicBezTo>
                  <a:cubicBezTo>
                    <a:pt x="954" y="396"/>
                    <a:pt x="955" y="396"/>
                    <a:pt x="956" y="397"/>
                  </a:cubicBezTo>
                  <a:cubicBezTo>
                    <a:pt x="956" y="397"/>
                    <a:pt x="957" y="398"/>
                    <a:pt x="957" y="398"/>
                  </a:cubicBezTo>
                  <a:cubicBezTo>
                    <a:pt x="956" y="399"/>
                    <a:pt x="956" y="400"/>
                    <a:pt x="957" y="401"/>
                  </a:cubicBezTo>
                  <a:cubicBezTo>
                    <a:pt x="958" y="402"/>
                    <a:pt x="960" y="402"/>
                    <a:pt x="961" y="402"/>
                  </a:cubicBezTo>
                  <a:cubicBezTo>
                    <a:pt x="964" y="403"/>
                    <a:pt x="965" y="405"/>
                    <a:pt x="966" y="408"/>
                  </a:cubicBezTo>
                  <a:cubicBezTo>
                    <a:pt x="967" y="409"/>
                    <a:pt x="967" y="410"/>
                    <a:pt x="966" y="411"/>
                  </a:cubicBezTo>
                  <a:cubicBezTo>
                    <a:pt x="965" y="413"/>
                    <a:pt x="964" y="415"/>
                    <a:pt x="963" y="415"/>
                  </a:cubicBezTo>
                  <a:cubicBezTo>
                    <a:pt x="958" y="418"/>
                    <a:pt x="956" y="423"/>
                    <a:pt x="951" y="425"/>
                  </a:cubicBezTo>
                  <a:cubicBezTo>
                    <a:pt x="949" y="425"/>
                    <a:pt x="948" y="426"/>
                    <a:pt x="947" y="426"/>
                  </a:cubicBezTo>
                  <a:cubicBezTo>
                    <a:pt x="946" y="426"/>
                    <a:pt x="945" y="427"/>
                    <a:pt x="945" y="429"/>
                  </a:cubicBezTo>
                  <a:cubicBezTo>
                    <a:pt x="944" y="431"/>
                    <a:pt x="944" y="433"/>
                    <a:pt x="943" y="435"/>
                  </a:cubicBezTo>
                  <a:cubicBezTo>
                    <a:pt x="943" y="435"/>
                    <a:pt x="941" y="436"/>
                    <a:pt x="941" y="436"/>
                  </a:cubicBezTo>
                  <a:cubicBezTo>
                    <a:pt x="938" y="435"/>
                    <a:pt x="936" y="433"/>
                    <a:pt x="934" y="431"/>
                  </a:cubicBezTo>
                  <a:cubicBezTo>
                    <a:pt x="933" y="431"/>
                    <a:pt x="933" y="430"/>
                    <a:pt x="932" y="429"/>
                  </a:cubicBezTo>
                  <a:cubicBezTo>
                    <a:pt x="932" y="428"/>
                    <a:pt x="932" y="426"/>
                    <a:pt x="932" y="425"/>
                  </a:cubicBezTo>
                  <a:cubicBezTo>
                    <a:pt x="931" y="422"/>
                    <a:pt x="930" y="419"/>
                    <a:pt x="927" y="416"/>
                  </a:cubicBezTo>
                  <a:cubicBezTo>
                    <a:pt x="926" y="414"/>
                    <a:pt x="924" y="412"/>
                    <a:pt x="923" y="410"/>
                  </a:cubicBezTo>
                  <a:cubicBezTo>
                    <a:pt x="922" y="409"/>
                    <a:pt x="921" y="409"/>
                    <a:pt x="920" y="410"/>
                  </a:cubicBezTo>
                  <a:cubicBezTo>
                    <a:pt x="920" y="411"/>
                    <a:pt x="919" y="412"/>
                    <a:pt x="919" y="413"/>
                  </a:cubicBezTo>
                  <a:cubicBezTo>
                    <a:pt x="918" y="416"/>
                    <a:pt x="918" y="417"/>
                    <a:pt x="914" y="417"/>
                  </a:cubicBezTo>
                  <a:cubicBezTo>
                    <a:pt x="914" y="417"/>
                    <a:pt x="913" y="416"/>
                    <a:pt x="912" y="416"/>
                  </a:cubicBezTo>
                  <a:cubicBezTo>
                    <a:pt x="912" y="416"/>
                    <a:pt x="912" y="416"/>
                    <a:pt x="912" y="416"/>
                  </a:cubicBezTo>
                  <a:cubicBezTo>
                    <a:pt x="912" y="416"/>
                    <a:pt x="912" y="416"/>
                    <a:pt x="912" y="416"/>
                  </a:cubicBezTo>
                  <a:cubicBezTo>
                    <a:pt x="912" y="416"/>
                    <a:pt x="912" y="416"/>
                    <a:pt x="912" y="416"/>
                  </a:cubicBezTo>
                  <a:cubicBezTo>
                    <a:pt x="912" y="416"/>
                    <a:pt x="912" y="416"/>
                    <a:pt x="912" y="416"/>
                  </a:cubicBezTo>
                  <a:cubicBezTo>
                    <a:pt x="913" y="417"/>
                    <a:pt x="913" y="418"/>
                    <a:pt x="913" y="418"/>
                  </a:cubicBezTo>
                  <a:cubicBezTo>
                    <a:pt x="915" y="421"/>
                    <a:pt x="916" y="424"/>
                    <a:pt x="916" y="428"/>
                  </a:cubicBezTo>
                  <a:cubicBezTo>
                    <a:pt x="916" y="429"/>
                    <a:pt x="916" y="431"/>
                    <a:pt x="917" y="432"/>
                  </a:cubicBezTo>
                  <a:cubicBezTo>
                    <a:pt x="919" y="434"/>
                    <a:pt x="921" y="435"/>
                    <a:pt x="923" y="437"/>
                  </a:cubicBezTo>
                  <a:cubicBezTo>
                    <a:pt x="925" y="438"/>
                    <a:pt x="927" y="440"/>
                    <a:pt x="926" y="442"/>
                  </a:cubicBezTo>
                  <a:cubicBezTo>
                    <a:pt x="926" y="446"/>
                    <a:pt x="927" y="450"/>
                    <a:pt x="929" y="454"/>
                  </a:cubicBezTo>
                  <a:cubicBezTo>
                    <a:pt x="929" y="455"/>
                    <a:pt x="929" y="456"/>
                    <a:pt x="929" y="457"/>
                  </a:cubicBezTo>
                  <a:cubicBezTo>
                    <a:pt x="930" y="459"/>
                    <a:pt x="930" y="461"/>
                    <a:pt x="928" y="462"/>
                  </a:cubicBezTo>
                  <a:cubicBezTo>
                    <a:pt x="926" y="464"/>
                    <a:pt x="925" y="465"/>
                    <a:pt x="924" y="467"/>
                  </a:cubicBezTo>
                  <a:cubicBezTo>
                    <a:pt x="922" y="470"/>
                    <a:pt x="921" y="473"/>
                    <a:pt x="923" y="476"/>
                  </a:cubicBezTo>
                  <a:cubicBezTo>
                    <a:pt x="923" y="477"/>
                    <a:pt x="923" y="477"/>
                    <a:pt x="922" y="478"/>
                  </a:cubicBezTo>
                  <a:cubicBezTo>
                    <a:pt x="922" y="478"/>
                    <a:pt x="921" y="477"/>
                    <a:pt x="920" y="477"/>
                  </a:cubicBezTo>
                  <a:cubicBezTo>
                    <a:pt x="919" y="475"/>
                    <a:pt x="918" y="473"/>
                    <a:pt x="917" y="471"/>
                  </a:cubicBezTo>
                  <a:cubicBezTo>
                    <a:pt x="916" y="469"/>
                    <a:pt x="915" y="467"/>
                    <a:pt x="912" y="466"/>
                  </a:cubicBezTo>
                  <a:cubicBezTo>
                    <a:pt x="909" y="465"/>
                    <a:pt x="907" y="464"/>
                    <a:pt x="905" y="461"/>
                  </a:cubicBezTo>
                  <a:cubicBezTo>
                    <a:pt x="903" y="458"/>
                    <a:pt x="900" y="456"/>
                    <a:pt x="896" y="455"/>
                  </a:cubicBezTo>
                  <a:cubicBezTo>
                    <a:pt x="896" y="455"/>
                    <a:pt x="896" y="455"/>
                    <a:pt x="896" y="455"/>
                  </a:cubicBezTo>
                  <a:cubicBezTo>
                    <a:pt x="896" y="455"/>
                    <a:pt x="896" y="455"/>
                    <a:pt x="896" y="455"/>
                  </a:cubicBezTo>
                  <a:cubicBezTo>
                    <a:pt x="896" y="454"/>
                    <a:pt x="896" y="454"/>
                    <a:pt x="896" y="454"/>
                  </a:cubicBezTo>
                  <a:cubicBezTo>
                    <a:pt x="896" y="454"/>
                    <a:pt x="895" y="454"/>
                    <a:pt x="895" y="454"/>
                  </a:cubicBezTo>
                  <a:cubicBezTo>
                    <a:pt x="895" y="454"/>
                    <a:pt x="895" y="454"/>
                    <a:pt x="896" y="455"/>
                  </a:cubicBezTo>
                  <a:cubicBezTo>
                    <a:pt x="896" y="455"/>
                    <a:pt x="896" y="455"/>
                    <a:pt x="896" y="455"/>
                  </a:cubicBezTo>
                  <a:cubicBezTo>
                    <a:pt x="896" y="455"/>
                    <a:pt x="896" y="455"/>
                    <a:pt x="896" y="455"/>
                  </a:cubicBezTo>
                  <a:cubicBezTo>
                    <a:pt x="896" y="457"/>
                    <a:pt x="896" y="459"/>
                    <a:pt x="898" y="461"/>
                  </a:cubicBezTo>
                  <a:cubicBezTo>
                    <a:pt x="903" y="465"/>
                    <a:pt x="906" y="471"/>
                    <a:pt x="909" y="476"/>
                  </a:cubicBezTo>
                  <a:cubicBezTo>
                    <a:pt x="910" y="478"/>
                    <a:pt x="910" y="481"/>
                    <a:pt x="908" y="482"/>
                  </a:cubicBezTo>
                  <a:cubicBezTo>
                    <a:pt x="908" y="483"/>
                    <a:pt x="907" y="484"/>
                    <a:pt x="907" y="484"/>
                  </a:cubicBezTo>
                  <a:cubicBezTo>
                    <a:pt x="905" y="483"/>
                    <a:pt x="902" y="482"/>
                    <a:pt x="900" y="481"/>
                  </a:cubicBezTo>
                  <a:cubicBezTo>
                    <a:pt x="899" y="481"/>
                    <a:pt x="897" y="479"/>
                    <a:pt x="895" y="478"/>
                  </a:cubicBezTo>
                  <a:cubicBezTo>
                    <a:pt x="890" y="477"/>
                    <a:pt x="887" y="474"/>
                    <a:pt x="884" y="471"/>
                  </a:cubicBezTo>
                  <a:cubicBezTo>
                    <a:pt x="882" y="469"/>
                    <a:pt x="880" y="467"/>
                    <a:pt x="878" y="466"/>
                  </a:cubicBezTo>
                  <a:cubicBezTo>
                    <a:pt x="878" y="466"/>
                    <a:pt x="878" y="466"/>
                    <a:pt x="878" y="466"/>
                  </a:cubicBezTo>
                  <a:cubicBezTo>
                    <a:pt x="878" y="466"/>
                    <a:pt x="878" y="466"/>
                    <a:pt x="878" y="466"/>
                  </a:cubicBezTo>
                  <a:cubicBezTo>
                    <a:pt x="874" y="465"/>
                    <a:pt x="872" y="462"/>
                    <a:pt x="870" y="459"/>
                  </a:cubicBezTo>
                  <a:cubicBezTo>
                    <a:pt x="869" y="458"/>
                    <a:pt x="868" y="456"/>
                    <a:pt x="869" y="455"/>
                  </a:cubicBezTo>
                  <a:cubicBezTo>
                    <a:pt x="871" y="452"/>
                    <a:pt x="869" y="451"/>
                    <a:pt x="868" y="449"/>
                  </a:cubicBezTo>
                  <a:cubicBezTo>
                    <a:pt x="866" y="446"/>
                    <a:pt x="865" y="442"/>
                    <a:pt x="863" y="439"/>
                  </a:cubicBezTo>
                  <a:cubicBezTo>
                    <a:pt x="862" y="438"/>
                    <a:pt x="861" y="436"/>
                    <a:pt x="858" y="436"/>
                  </a:cubicBezTo>
                  <a:cubicBezTo>
                    <a:pt x="854" y="435"/>
                    <a:pt x="850" y="437"/>
                    <a:pt x="846" y="435"/>
                  </a:cubicBezTo>
                  <a:cubicBezTo>
                    <a:pt x="846" y="434"/>
                    <a:pt x="845" y="434"/>
                    <a:pt x="844" y="435"/>
                  </a:cubicBezTo>
                  <a:cubicBezTo>
                    <a:pt x="842" y="435"/>
                    <a:pt x="841" y="435"/>
                    <a:pt x="840" y="436"/>
                  </a:cubicBezTo>
                  <a:cubicBezTo>
                    <a:pt x="834" y="439"/>
                    <a:pt x="830" y="436"/>
                    <a:pt x="827" y="433"/>
                  </a:cubicBezTo>
                  <a:cubicBezTo>
                    <a:pt x="825" y="431"/>
                    <a:pt x="825" y="428"/>
                    <a:pt x="826" y="426"/>
                  </a:cubicBezTo>
                  <a:cubicBezTo>
                    <a:pt x="827" y="425"/>
                    <a:pt x="827" y="424"/>
                    <a:pt x="828" y="423"/>
                  </a:cubicBezTo>
                  <a:cubicBezTo>
                    <a:pt x="831" y="421"/>
                    <a:pt x="833" y="419"/>
                    <a:pt x="835" y="417"/>
                  </a:cubicBezTo>
                  <a:cubicBezTo>
                    <a:pt x="835" y="416"/>
                    <a:pt x="836" y="416"/>
                    <a:pt x="837" y="416"/>
                  </a:cubicBezTo>
                  <a:cubicBezTo>
                    <a:pt x="839" y="417"/>
                    <a:pt x="841" y="418"/>
                    <a:pt x="843" y="419"/>
                  </a:cubicBezTo>
                  <a:cubicBezTo>
                    <a:pt x="846" y="421"/>
                    <a:pt x="850" y="422"/>
                    <a:pt x="854" y="420"/>
                  </a:cubicBezTo>
                  <a:cubicBezTo>
                    <a:pt x="857" y="419"/>
                    <a:pt x="861" y="418"/>
                    <a:pt x="865" y="418"/>
                  </a:cubicBezTo>
                  <a:cubicBezTo>
                    <a:pt x="865" y="418"/>
                    <a:pt x="866" y="416"/>
                    <a:pt x="866" y="416"/>
                  </a:cubicBezTo>
                  <a:cubicBezTo>
                    <a:pt x="862" y="407"/>
                    <a:pt x="864" y="407"/>
                    <a:pt x="870" y="402"/>
                  </a:cubicBezTo>
                  <a:cubicBezTo>
                    <a:pt x="873" y="400"/>
                    <a:pt x="876" y="398"/>
                    <a:pt x="878" y="395"/>
                  </a:cubicBezTo>
                  <a:cubicBezTo>
                    <a:pt x="880" y="393"/>
                    <a:pt x="882" y="392"/>
                    <a:pt x="884" y="392"/>
                  </a:cubicBezTo>
                  <a:cubicBezTo>
                    <a:pt x="886" y="391"/>
                    <a:pt x="886" y="390"/>
                    <a:pt x="886" y="388"/>
                  </a:cubicBezTo>
                  <a:cubicBezTo>
                    <a:pt x="887" y="385"/>
                    <a:pt x="887" y="381"/>
                    <a:pt x="887" y="377"/>
                  </a:cubicBezTo>
                  <a:cubicBezTo>
                    <a:pt x="888" y="374"/>
                    <a:pt x="888" y="371"/>
                    <a:pt x="884" y="370"/>
                  </a:cubicBezTo>
                  <a:cubicBezTo>
                    <a:pt x="883" y="370"/>
                    <a:pt x="883" y="369"/>
                    <a:pt x="883" y="368"/>
                  </a:cubicBezTo>
                  <a:cubicBezTo>
                    <a:pt x="882" y="365"/>
                    <a:pt x="880" y="364"/>
                    <a:pt x="877" y="365"/>
                  </a:cubicBezTo>
                  <a:cubicBezTo>
                    <a:pt x="876" y="365"/>
                    <a:pt x="875" y="365"/>
                    <a:pt x="875" y="365"/>
                  </a:cubicBezTo>
                  <a:cubicBezTo>
                    <a:pt x="874" y="365"/>
                    <a:pt x="873" y="365"/>
                    <a:pt x="873" y="364"/>
                  </a:cubicBezTo>
                  <a:cubicBezTo>
                    <a:pt x="872" y="364"/>
                    <a:pt x="872" y="362"/>
                    <a:pt x="873" y="361"/>
                  </a:cubicBezTo>
                  <a:cubicBezTo>
                    <a:pt x="874" y="361"/>
                    <a:pt x="875" y="360"/>
                    <a:pt x="876" y="360"/>
                  </a:cubicBezTo>
                  <a:cubicBezTo>
                    <a:pt x="877" y="359"/>
                    <a:pt x="877" y="359"/>
                    <a:pt x="877" y="358"/>
                  </a:cubicBezTo>
                  <a:cubicBezTo>
                    <a:pt x="876" y="358"/>
                    <a:pt x="876" y="358"/>
                    <a:pt x="876" y="357"/>
                  </a:cubicBezTo>
                  <a:cubicBezTo>
                    <a:pt x="873" y="356"/>
                    <a:pt x="870" y="358"/>
                    <a:pt x="867" y="357"/>
                  </a:cubicBezTo>
                  <a:cubicBezTo>
                    <a:pt x="866" y="357"/>
                    <a:pt x="866" y="356"/>
                    <a:pt x="866" y="356"/>
                  </a:cubicBezTo>
                  <a:cubicBezTo>
                    <a:pt x="866" y="355"/>
                    <a:pt x="867" y="353"/>
                    <a:pt x="867" y="353"/>
                  </a:cubicBezTo>
                  <a:cubicBezTo>
                    <a:pt x="868" y="352"/>
                    <a:pt x="869" y="352"/>
                    <a:pt x="871" y="352"/>
                  </a:cubicBezTo>
                  <a:cubicBezTo>
                    <a:pt x="872" y="351"/>
                    <a:pt x="872" y="350"/>
                    <a:pt x="871" y="349"/>
                  </a:cubicBezTo>
                  <a:cubicBezTo>
                    <a:pt x="869" y="346"/>
                    <a:pt x="867" y="343"/>
                    <a:pt x="866" y="339"/>
                  </a:cubicBezTo>
                  <a:cubicBezTo>
                    <a:pt x="866" y="338"/>
                    <a:pt x="864" y="336"/>
                    <a:pt x="864" y="335"/>
                  </a:cubicBezTo>
                  <a:cubicBezTo>
                    <a:pt x="864" y="333"/>
                    <a:pt x="865" y="331"/>
                    <a:pt x="865" y="330"/>
                  </a:cubicBezTo>
                  <a:cubicBezTo>
                    <a:pt x="866" y="329"/>
                    <a:pt x="866" y="329"/>
                    <a:pt x="866" y="329"/>
                  </a:cubicBezTo>
                  <a:cubicBezTo>
                    <a:pt x="865" y="328"/>
                    <a:pt x="865" y="327"/>
                    <a:pt x="864" y="327"/>
                  </a:cubicBezTo>
                  <a:cubicBezTo>
                    <a:pt x="862" y="326"/>
                    <a:pt x="860" y="325"/>
                    <a:pt x="858" y="324"/>
                  </a:cubicBezTo>
                  <a:cubicBezTo>
                    <a:pt x="858" y="323"/>
                    <a:pt x="858" y="323"/>
                    <a:pt x="858" y="323"/>
                  </a:cubicBezTo>
                  <a:cubicBezTo>
                    <a:pt x="857" y="323"/>
                    <a:pt x="857" y="323"/>
                    <a:pt x="857" y="323"/>
                  </a:cubicBezTo>
                  <a:cubicBezTo>
                    <a:pt x="857" y="322"/>
                    <a:pt x="858" y="320"/>
                    <a:pt x="858" y="319"/>
                  </a:cubicBezTo>
                  <a:cubicBezTo>
                    <a:pt x="858" y="319"/>
                    <a:pt x="858" y="319"/>
                    <a:pt x="858" y="319"/>
                  </a:cubicBezTo>
                  <a:cubicBezTo>
                    <a:pt x="858" y="318"/>
                    <a:pt x="858" y="318"/>
                    <a:pt x="858" y="319"/>
                  </a:cubicBezTo>
                  <a:cubicBezTo>
                    <a:pt x="858" y="319"/>
                    <a:pt x="858" y="319"/>
                    <a:pt x="858" y="319"/>
                  </a:cubicBezTo>
                  <a:cubicBezTo>
                    <a:pt x="856" y="321"/>
                    <a:pt x="855" y="321"/>
                    <a:pt x="857" y="323"/>
                  </a:cubicBezTo>
                  <a:cubicBezTo>
                    <a:pt x="857" y="323"/>
                    <a:pt x="857" y="323"/>
                    <a:pt x="857" y="324"/>
                  </a:cubicBezTo>
                  <a:cubicBezTo>
                    <a:pt x="857" y="324"/>
                    <a:pt x="858" y="324"/>
                    <a:pt x="858" y="324"/>
                  </a:cubicBezTo>
                  <a:cubicBezTo>
                    <a:pt x="858" y="325"/>
                    <a:pt x="858" y="326"/>
                    <a:pt x="858" y="328"/>
                  </a:cubicBezTo>
                  <a:cubicBezTo>
                    <a:pt x="858" y="331"/>
                    <a:pt x="857" y="333"/>
                    <a:pt x="854" y="334"/>
                  </a:cubicBezTo>
                  <a:cubicBezTo>
                    <a:pt x="852" y="335"/>
                    <a:pt x="850" y="335"/>
                    <a:pt x="849" y="335"/>
                  </a:cubicBezTo>
                  <a:cubicBezTo>
                    <a:pt x="849" y="335"/>
                    <a:pt x="849" y="335"/>
                    <a:pt x="849" y="335"/>
                  </a:cubicBezTo>
                  <a:cubicBezTo>
                    <a:pt x="848" y="334"/>
                    <a:pt x="847" y="333"/>
                    <a:pt x="847" y="332"/>
                  </a:cubicBezTo>
                  <a:cubicBezTo>
                    <a:pt x="846" y="332"/>
                    <a:pt x="846" y="332"/>
                    <a:pt x="846" y="332"/>
                  </a:cubicBezTo>
                  <a:cubicBezTo>
                    <a:pt x="845" y="330"/>
                    <a:pt x="844" y="330"/>
                    <a:pt x="842" y="330"/>
                  </a:cubicBezTo>
                  <a:cubicBezTo>
                    <a:pt x="842" y="330"/>
                    <a:pt x="842" y="330"/>
                    <a:pt x="842" y="330"/>
                  </a:cubicBezTo>
                  <a:cubicBezTo>
                    <a:pt x="841" y="330"/>
                    <a:pt x="841" y="330"/>
                    <a:pt x="841" y="330"/>
                  </a:cubicBezTo>
                  <a:cubicBezTo>
                    <a:pt x="842" y="330"/>
                    <a:pt x="842" y="330"/>
                    <a:pt x="842" y="330"/>
                  </a:cubicBezTo>
                  <a:cubicBezTo>
                    <a:pt x="842" y="330"/>
                    <a:pt x="842" y="330"/>
                    <a:pt x="842" y="330"/>
                  </a:cubicBezTo>
                  <a:cubicBezTo>
                    <a:pt x="843" y="332"/>
                    <a:pt x="844" y="332"/>
                    <a:pt x="846" y="332"/>
                  </a:cubicBezTo>
                  <a:cubicBezTo>
                    <a:pt x="846" y="332"/>
                    <a:pt x="846" y="332"/>
                    <a:pt x="846" y="332"/>
                  </a:cubicBezTo>
                  <a:cubicBezTo>
                    <a:pt x="847" y="333"/>
                    <a:pt x="848" y="334"/>
                    <a:pt x="849" y="335"/>
                  </a:cubicBezTo>
                  <a:cubicBezTo>
                    <a:pt x="848" y="336"/>
                    <a:pt x="847" y="337"/>
                    <a:pt x="846" y="337"/>
                  </a:cubicBezTo>
                  <a:cubicBezTo>
                    <a:pt x="845" y="337"/>
                    <a:pt x="844" y="337"/>
                    <a:pt x="843" y="336"/>
                  </a:cubicBezTo>
                  <a:cubicBezTo>
                    <a:pt x="841" y="335"/>
                    <a:pt x="839" y="334"/>
                    <a:pt x="838" y="332"/>
                  </a:cubicBezTo>
                  <a:cubicBezTo>
                    <a:pt x="837" y="332"/>
                    <a:pt x="836" y="331"/>
                    <a:pt x="836" y="331"/>
                  </a:cubicBezTo>
                  <a:cubicBezTo>
                    <a:pt x="836" y="331"/>
                    <a:pt x="835" y="330"/>
                    <a:pt x="835" y="330"/>
                  </a:cubicBezTo>
                  <a:cubicBezTo>
                    <a:pt x="830" y="331"/>
                    <a:pt x="827" y="327"/>
                    <a:pt x="822" y="327"/>
                  </a:cubicBezTo>
                  <a:cubicBezTo>
                    <a:pt x="822" y="327"/>
                    <a:pt x="821" y="327"/>
                    <a:pt x="821" y="327"/>
                  </a:cubicBezTo>
                  <a:cubicBezTo>
                    <a:pt x="821" y="328"/>
                    <a:pt x="822" y="329"/>
                    <a:pt x="824" y="329"/>
                  </a:cubicBezTo>
                  <a:cubicBezTo>
                    <a:pt x="826" y="329"/>
                    <a:pt x="828" y="331"/>
                    <a:pt x="828" y="333"/>
                  </a:cubicBezTo>
                  <a:cubicBezTo>
                    <a:pt x="828" y="337"/>
                    <a:pt x="829" y="339"/>
                    <a:pt x="832" y="340"/>
                  </a:cubicBezTo>
                  <a:cubicBezTo>
                    <a:pt x="833" y="342"/>
                    <a:pt x="834" y="343"/>
                    <a:pt x="832" y="345"/>
                  </a:cubicBezTo>
                  <a:cubicBezTo>
                    <a:pt x="831" y="347"/>
                    <a:pt x="831" y="348"/>
                    <a:pt x="831" y="350"/>
                  </a:cubicBezTo>
                  <a:cubicBezTo>
                    <a:pt x="831" y="354"/>
                    <a:pt x="829" y="356"/>
                    <a:pt x="825" y="356"/>
                  </a:cubicBezTo>
                  <a:cubicBezTo>
                    <a:pt x="824" y="356"/>
                    <a:pt x="822" y="356"/>
                    <a:pt x="821" y="355"/>
                  </a:cubicBezTo>
                  <a:cubicBezTo>
                    <a:pt x="820" y="355"/>
                    <a:pt x="820" y="355"/>
                    <a:pt x="820" y="355"/>
                  </a:cubicBezTo>
                  <a:cubicBezTo>
                    <a:pt x="821" y="355"/>
                    <a:pt x="821" y="355"/>
                    <a:pt x="821" y="355"/>
                  </a:cubicBezTo>
                  <a:cubicBezTo>
                    <a:pt x="821" y="355"/>
                    <a:pt x="821" y="355"/>
                    <a:pt x="821" y="355"/>
                  </a:cubicBezTo>
                  <a:cubicBezTo>
                    <a:pt x="821" y="357"/>
                    <a:pt x="820" y="360"/>
                    <a:pt x="820" y="362"/>
                  </a:cubicBezTo>
                  <a:cubicBezTo>
                    <a:pt x="819" y="364"/>
                    <a:pt x="819" y="366"/>
                    <a:pt x="820" y="368"/>
                  </a:cubicBezTo>
                  <a:cubicBezTo>
                    <a:pt x="821" y="370"/>
                    <a:pt x="821" y="371"/>
                    <a:pt x="821" y="373"/>
                  </a:cubicBezTo>
                  <a:cubicBezTo>
                    <a:pt x="822" y="375"/>
                    <a:pt x="822" y="377"/>
                    <a:pt x="821" y="378"/>
                  </a:cubicBezTo>
                  <a:cubicBezTo>
                    <a:pt x="819" y="380"/>
                    <a:pt x="818" y="383"/>
                    <a:pt x="815" y="383"/>
                  </a:cubicBezTo>
                  <a:cubicBezTo>
                    <a:pt x="814" y="384"/>
                    <a:pt x="813" y="385"/>
                    <a:pt x="812" y="386"/>
                  </a:cubicBezTo>
                  <a:cubicBezTo>
                    <a:pt x="809" y="389"/>
                    <a:pt x="805" y="391"/>
                    <a:pt x="801" y="393"/>
                  </a:cubicBezTo>
                  <a:cubicBezTo>
                    <a:pt x="796" y="395"/>
                    <a:pt x="791" y="394"/>
                    <a:pt x="785" y="392"/>
                  </a:cubicBezTo>
                  <a:cubicBezTo>
                    <a:pt x="785" y="392"/>
                    <a:pt x="784" y="392"/>
                    <a:pt x="784" y="392"/>
                  </a:cubicBezTo>
                  <a:cubicBezTo>
                    <a:pt x="783" y="387"/>
                    <a:pt x="780" y="387"/>
                    <a:pt x="776" y="388"/>
                  </a:cubicBezTo>
                  <a:cubicBezTo>
                    <a:pt x="775" y="388"/>
                    <a:pt x="775" y="389"/>
                    <a:pt x="775" y="390"/>
                  </a:cubicBezTo>
                  <a:cubicBezTo>
                    <a:pt x="776" y="390"/>
                    <a:pt x="776" y="390"/>
                    <a:pt x="776" y="391"/>
                  </a:cubicBezTo>
                  <a:cubicBezTo>
                    <a:pt x="778" y="394"/>
                    <a:pt x="778" y="394"/>
                    <a:pt x="775" y="397"/>
                  </a:cubicBezTo>
                  <a:cubicBezTo>
                    <a:pt x="775" y="398"/>
                    <a:pt x="774" y="398"/>
                    <a:pt x="774" y="398"/>
                  </a:cubicBezTo>
                  <a:cubicBezTo>
                    <a:pt x="775" y="398"/>
                    <a:pt x="775" y="398"/>
                    <a:pt x="776" y="398"/>
                  </a:cubicBezTo>
                  <a:cubicBezTo>
                    <a:pt x="777" y="399"/>
                    <a:pt x="778" y="398"/>
                    <a:pt x="780" y="398"/>
                  </a:cubicBezTo>
                  <a:cubicBezTo>
                    <a:pt x="780" y="397"/>
                    <a:pt x="781" y="397"/>
                    <a:pt x="782" y="398"/>
                  </a:cubicBezTo>
                  <a:cubicBezTo>
                    <a:pt x="782" y="399"/>
                    <a:pt x="782" y="400"/>
                    <a:pt x="782" y="400"/>
                  </a:cubicBezTo>
                  <a:cubicBezTo>
                    <a:pt x="781" y="401"/>
                    <a:pt x="780" y="403"/>
                    <a:pt x="778" y="404"/>
                  </a:cubicBezTo>
                  <a:cubicBezTo>
                    <a:pt x="777" y="406"/>
                    <a:pt x="777" y="406"/>
                    <a:pt x="779" y="407"/>
                  </a:cubicBezTo>
                  <a:cubicBezTo>
                    <a:pt x="780" y="407"/>
                    <a:pt x="781" y="407"/>
                    <a:pt x="781" y="408"/>
                  </a:cubicBezTo>
                  <a:cubicBezTo>
                    <a:pt x="783" y="412"/>
                    <a:pt x="788" y="414"/>
                    <a:pt x="790" y="418"/>
                  </a:cubicBezTo>
                  <a:cubicBezTo>
                    <a:pt x="791" y="420"/>
                    <a:pt x="792" y="421"/>
                    <a:pt x="794" y="422"/>
                  </a:cubicBezTo>
                  <a:cubicBezTo>
                    <a:pt x="796" y="425"/>
                    <a:pt x="797" y="427"/>
                    <a:pt x="797" y="430"/>
                  </a:cubicBezTo>
                  <a:cubicBezTo>
                    <a:pt x="797" y="433"/>
                    <a:pt x="798" y="435"/>
                    <a:pt x="801" y="435"/>
                  </a:cubicBezTo>
                  <a:cubicBezTo>
                    <a:pt x="801" y="435"/>
                    <a:pt x="802" y="435"/>
                    <a:pt x="802" y="436"/>
                  </a:cubicBezTo>
                  <a:cubicBezTo>
                    <a:pt x="803" y="436"/>
                    <a:pt x="804" y="439"/>
                    <a:pt x="803" y="440"/>
                  </a:cubicBezTo>
                  <a:cubicBezTo>
                    <a:pt x="802" y="442"/>
                    <a:pt x="800" y="443"/>
                    <a:pt x="799" y="444"/>
                  </a:cubicBezTo>
                  <a:cubicBezTo>
                    <a:pt x="799" y="445"/>
                    <a:pt x="797" y="445"/>
                    <a:pt x="797" y="445"/>
                  </a:cubicBezTo>
                  <a:cubicBezTo>
                    <a:pt x="794" y="444"/>
                    <a:pt x="791" y="443"/>
                    <a:pt x="788" y="442"/>
                  </a:cubicBezTo>
                  <a:cubicBezTo>
                    <a:pt x="787" y="441"/>
                    <a:pt x="787" y="440"/>
                    <a:pt x="787" y="439"/>
                  </a:cubicBezTo>
                  <a:cubicBezTo>
                    <a:pt x="787" y="436"/>
                    <a:pt x="784" y="435"/>
                    <a:pt x="782" y="433"/>
                  </a:cubicBezTo>
                  <a:cubicBezTo>
                    <a:pt x="782" y="433"/>
                    <a:pt x="780" y="433"/>
                    <a:pt x="780" y="434"/>
                  </a:cubicBezTo>
                  <a:cubicBezTo>
                    <a:pt x="778" y="439"/>
                    <a:pt x="772" y="441"/>
                    <a:pt x="768" y="445"/>
                  </a:cubicBezTo>
                  <a:cubicBezTo>
                    <a:pt x="767" y="446"/>
                    <a:pt x="765" y="446"/>
                    <a:pt x="764" y="447"/>
                  </a:cubicBezTo>
                  <a:cubicBezTo>
                    <a:pt x="761" y="447"/>
                    <a:pt x="760" y="446"/>
                    <a:pt x="760" y="443"/>
                  </a:cubicBezTo>
                  <a:cubicBezTo>
                    <a:pt x="760" y="443"/>
                    <a:pt x="760" y="442"/>
                    <a:pt x="760" y="441"/>
                  </a:cubicBezTo>
                  <a:cubicBezTo>
                    <a:pt x="760" y="440"/>
                    <a:pt x="759" y="438"/>
                    <a:pt x="758" y="438"/>
                  </a:cubicBezTo>
                  <a:cubicBezTo>
                    <a:pt x="757" y="438"/>
                    <a:pt x="756" y="437"/>
                    <a:pt x="756" y="437"/>
                  </a:cubicBezTo>
                  <a:cubicBezTo>
                    <a:pt x="754" y="436"/>
                    <a:pt x="753" y="433"/>
                    <a:pt x="755" y="432"/>
                  </a:cubicBezTo>
                  <a:cubicBezTo>
                    <a:pt x="755" y="431"/>
                    <a:pt x="756" y="430"/>
                    <a:pt x="757" y="430"/>
                  </a:cubicBezTo>
                  <a:cubicBezTo>
                    <a:pt x="758" y="429"/>
                    <a:pt x="760" y="428"/>
                    <a:pt x="760" y="427"/>
                  </a:cubicBezTo>
                  <a:cubicBezTo>
                    <a:pt x="762" y="420"/>
                    <a:pt x="766" y="414"/>
                    <a:pt x="768" y="407"/>
                  </a:cubicBezTo>
                  <a:cubicBezTo>
                    <a:pt x="768" y="405"/>
                    <a:pt x="769" y="404"/>
                    <a:pt x="769" y="403"/>
                  </a:cubicBezTo>
                  <a:cubicBezTo>
                    <a:pt x="767" y="404"/>
                    <a:pt x="766" y="406"/>
                    <a:pt x="764" y="407"/>
                  </a:cubicBezTo>
                  <a:cubicBezTo>
                    <a:pt x="762" y="408"/>
                    <a:pt x="762" y="409"/>
                    <a:pt x="762" y="411"/>
                  </a:cubicBezTo>
                  <a:cubicBezTo>
                    <a:pt x="762" y="412"/>
                    <a:pt x="762" y="413"/>
                    <a:pt x="761" y="413"/>
                  </a:cubicBezTo>
                  <a:cubicBezTo>
                    <a:pt x="756" y="419"/>
                    <a:pt x="750" y="424"/>
                    <a:pt x="745" y="429"/>
                  </a:cubicBezTo>
                  <a:cubicBezTo>
                    <a:pt x="743" y="431"/>
                    <a:pt x="741" y="431"/>
                    <a:pt x="739" y="430"/>
                  </a:cubicBezTo>
                  <a:cubicBezTo>
                    <a:pt x="738" y="429"/>
                    <a:pt x="736" y="429"/>
                    <a:pt x="734" y="428"/>
                  </a:cubicBezTo>
                  <a:cubicBezTo>
                    <a:pt x="733" y="428"/>
                    <a:pt x="732" y="428"/>
                    <a:pt x="731" y="429"/>
                  </a:cubicBezTo>
                  <a:cubicBezTo>
                    <a:pt x="729" y="435"/>
                    <a:pt x="725" y="436"/>
                    <a:pt x="720" y="435"/>
                  </a:cubicBezTo>
                  <a:cubicBezTo>
                    <a:pt x="720" y="435"/>
                    <a:pt x="720" y="435"/>
                    <a:pt x="720" y="435"/>
                  </a:cubicBezTo>
                  <a:cubicBezTo>
                    <a:pt x="720" y="435"/>
                    <a:pt x="719" y="435"/>
                    <a:pt x="719" y="435"/>
                  </a:cubicBezTo>
                  <a:cubicBezTo>
                    <a:pt x="719" y="435"/>
                    <a:pt x="719" y="435"/>
                    <a:pt x="720" y="435"/>
                  </a:cubicBezTo>
                  <a:cubicBezTo>
                    <a:pt x="720" y="435"/>
                    <a:pt x="720" y="435"/>
                    <a:pt x="720" y="435"/>
                  </a:cubicBezTo>
                  <a:cubicBezTo>
                    <a:pt x="720" y="437"/>
                    <a:pt x="720" y="439"/>
                    <a:pt x="720" y="441"/>
                  </a:cubicBezTo>
                  <a:cubicBezTo>
                    <a:pt x="720" y="444"/>
                    <a:pt x="717" y="447"/>
                    <a:pt x="714" y="446"/>
                  </a:cubicBezTo>
                  <a:cubicBezTo>
                    <a:pt x="712" y="446"/>
                    <a:pt x="711" y="446"/>
                    <a:pt x="709" y="446"/>
                  </a:cubicBezTo>
                  <a:cubicBezTo>
                    <a:pt x="708" y="445"/>
                    <a:pt x="707" y="446"/>
                    <a:pt x="707" y="447"/>
                  </a:cubicBezTo>
                  <a:cubicBezTo>
                    <a:pt x="706" y="452"/>
                    <a:pt x="702" y="454"/>
                    <a:pt x="699" y="457"/>
                  </a:cubicBezTo>
                  <a:cubicBezTo>
                    <a:pt x="692" y="459"/>
                    <a:pt x="688" y="464"/>
                    <a:pt x="684" y="470"/>
                  </a:cubicBezTo>
                  <a:cubicBezTo>
                    <a:pt x="683" y="472"/>
                    <a:pt x="682" y="474"/>
                    <a:pt x="680" y="475"/>
                  </a:cubicBezTo>
                  <a:cubicBezTo>
                    <a:pt x="673" y="481"/>
                    <a:pt x="669" y="490"/>
                    <a:pt x="667" y="499"/>
                  </a:cubicBezTo>
                  <a:cubicBezTo>
                    <a:pt x="666" y="501"/>
                    <a:pt x="665" y="503"/>
                    <a:pt x="665" y="505"/>
                  </a:cubicBezTo>
                  <a:cubicBezTo>
                    <a:pt x="665" y="506"/>
                    <a:pt x="665" y="507"/>
                    <a:pt x="665" y="509"/>
                  </a:cubicBezTo>
                  <a:cubicBezTo>
                    <a:pt x="666" y="510"/>
                    <a:pt x="667" y="511"/>
                    <a:pt x="668" y="511"/>
                  </a:cubicBezTo>
                  <a:cubicBezTo>
                    <a:pt x="670" y="511"/>
                    <a:pt x="671" y="511"/>
                    <a:pt x="673" y="512"/>
                  </a:cubicBezTo>
                  <a:cubicBezTo>
                    <a:pt x="673" y="512"/>
                    <a:pt x="674" y="512"/>
                    <a:pt x="674" y="513"/>
                  </a:cubicBezTo>
                  <a:cubicBezTo>
                    <a:pt x="675" y="514"/>
                    <a:pt x="675" y="516"/>
                    <a:pt x="675" y="517"/>
                  </a:cubicBezTo>
                  <a:cubicBezTo>
                    <a:pt x="675" y="521"/>
                    <a:pt x="675" y="525"/>
                    <a:pt x="675" y="530"/>
                  </a:cubicBezTo>
                  <a:cubicBezTo>
                    <a:pt x="675" y="533"/>
                    <a:pt x="674" y="536"/>
                    <a:pt x="672" y="539"/>
                  </a:cubicBezTo>
                  <a:cubicBezTo>
                    <a:pt x="672" y="539"/>
                    <a:pt x="672" y="539"/>
                    <a:pt x="672" y="539"/>
                  </a:cubicBezTo>
                  <a:cubicBezTo>
                    <a:pt x="672" y="539"/>
                    <a:pt x="672" y="539"/>
                    <a:pt x="672" y="539"/>
                  </a:cubicBezTo>
                  <a:cubicBezTo>
                    <a:pt x="672" y="539"/>
                    <a:pt x="672" y="539"/>
                    <a:pt x="672" y="539"/>
                  </a:cubicBezTo>
                  <a:cubicBezTo>
                    <a:pt x="673" y="539"/>
                    <a:pt x="673" y="539"/>
                    <a:pt x="673" y="539"/>
                  </a:cubicBezTo>
                  <a:cubicBezTo>
                    <a:pt x="676" y="539"/>
                    <a:pt x="679" y="538"/>
                    <a:pt x="682" y="537"/>
                  </a:cubicBezTo>
                  <a:cubicBezTo>
                    <a:pt x="684" y="536"/>
                    <a:pt x="686" y="537"/>
                    <a:pt x="688" y="538"/>
                  </a:cubicBezTo>
                  <a:cubicBezTo>
                    <a:pt x="691" y="540"/>
                    <a:pt x="695" y="542"/>
                    <a:pt x="698" y="544"/>
                  </a:cubicBezTo>
                  <a:cubicBezTo>
                    <a:pt x="702" y="546"/>
                    <a:pt x="705" y="549"/>
                    <a:pt x="708" y="553"/>
                  </a:cubicBezTo>
                  <a:cubicBezTo>
                    <a:pt x="709" y="557"/>
                    <a:pt x="712" y="560"/>
                    <a:pt x="716" y="562"/>
                  </a:cubicBezTo>
                  <a:cubicBezTo>
                    <a:pt x="721" y="564"/>
                    <a:pt x="724" y="566"/>
                    <a:pt x="727" y="570"/>
                  </a:cubicBezTo>
                  <a:cubicBezTo>
                    <a:pt x="727" y="571"/>
                    <a:pt x="729" y="572"/>
                    <a:pt x="730" y="572"/>
                  </a:cubicBezTo>
                  <a:cubicBezTo>
                    <a:pt x="736" y="572"/>
                    <a:pt x="742" y="574"/>
                    <a:pt x="748" y="575"/>
                  </a:cubicBezTo>
                  <a:cubicBezTo>
                    <a:pt x="749" y="575"/>
                    <a:pt x="750" y="577"/>
                    <a:pt x="749" y="577"/>
                  </a:cubicBezTo>
                  <a:cubicBezTo>
                    <a:pt x="749" y="579"/>
                    <a:pt x="748" y="581"/>
                    <a:pt x="748" y="583"/>
                  </a:cubicBezTo>
                  <a:cubicBezTo>
                    <a:pt x="747" y="585"/>
                    <a:pt x="746" y="587"/>
                    <a:pt x="746" y="588"/>
                  </a:cubicBezTo>
                  <a:cubicBezTo>
                    <a:pt x="746" y="594"/>
                    <a:pt x="744" y="599"/>
                    <a:pt x="742" y="604"/>
                  </a:cubicBezTo>
                  <a:cubicBezTo>
                    <a:pt x="741" y="606"/>
                    <a:pt x="741" y="607"/>
                    <a:pt x="742" y="609"/>
                  </a:cubicBezTo>
                  <a:cubicBezTo>
                    <a:pt x="744" y="613"/>
                    <a:pt x="745" y="618"/>
                    <a:pt x="749" y="621"/>
                  </a:cubicBezTo>
                  <a:cubicBezTo>
                    <a:pt x="751" y="622"/>
                    <a:pt x="751" y="624"/>
                    <a:pt x="752" y="626"/>
                  </a:cubicBezTo>
                  <a:cubicBezTo>
                    <a:pt x="752" y="627"/>
                    <a:pt x="752" y="628"/>
                    <a:pt x="753" y="629"/>
                  </a:cubicBezTo>
                  <a:cubicBezTo>
                    <a:pt x="754" y="630"/>
                    <a:pt x="756" y="631"/>
                    <a:pt x="757" y="630"/>
                  </a:cubicBezTo>
                  <a:cubicBezTo>
                    <a:pt x="758" y="629"/>
                    <a:pt x="760" y="626"/>
                    <a:pt x="763" y="627"/>
                  </a:cubicBezTo>
                  <a:cubicBezTo>
                    <a:pt x="763" y="627"/>
                    <a:pt x="764" y="627"/>
                    <a:pt x="764" y="626"/>
                  </a:cubicBezTo>
                  <a:cubicBezTo>
                    <a:pt x="765" y="624"/>
                    <a:pt x="767" y="622"/>
                    <a:pt x="767" y="620"/>
                  </a:cubicBezTo>
                  <a:cubicBezTo>
                    <a:pt x="768" y="619"/>
                    <a:pt x="768" y="618"/>
                    <a:pt x="768" y="617"/>
                  </a:cubicBezTo>
                  <a:cubicBezTo>
                    <a:pt x="768" y="614"/>
                    <a:pt x="767" y="611"/>
                    <a:pt x="767" y="608"/>
                  </a:cubicBezTo>
                  <a:cubicBezTo>
                    <a:pt x="768" y="605"/>
                    <a:pt x="768" y="602"/>
                    <a:pt x="769" y="599"/>
                  </a:cubicBezTo>
                  <a:cubicBezTo>
                    <a:pt x="769" y="595"/>
                    <a:pt x="769" y="591"/>
                    <a:pt x="769" y="586"/>
                  </a:cubicBezTo>
                  <a:cubicBezTo>
                    <a:pt x="769" y="584"/>
                    <a:pt x="770" y="582"/>
                    <a:pt x="772" y="582"/>
                  </a:cubicBezTo>
                  <a:cubicBezTo>
                    <a:pt x="774" y="580"/>
                    <a:pt x="777" y="579"/>
                    <a:pt x="780" y="578"/>
                  </a:cubicBezTo>
                  <a:cubicBezTo>
                    <a:pt x="786" y="576"/>
                    <a:pt x="791" y="573"/>
                    <a:pt x="796" y="568"/>
                  </a:cubicBezTo>
                  <a:cubicBezTo>
                    <a:pt x="797" y="567"/>
                    <a:pt x="799" y="566"/>
                    <a:pt x="801" y="565"/>
                  </a:cubicBezTo>
                  <a:cubicBezTo>
                    <a:pt x="801" y="565"/>
                    <a:pt x="802" y="564"/>
                    <a:pt x="802" y="563"/>
                  </a:cubicBezTo>
                  <a:cubicBezTo>
                    <a:pt x="800" y="559"/>
                    <a:pt x="803" y="555"/>
                    <a:pt x="803" y="550"/>
                  </a:cubicBezTo>
                  <a:cubicBezTo>
                    <a:pt x="802" y="546"/>
                    <a:pt x="801" y="542"/>
                    <a:pt x="801" y="538"/>
                  </a:cubicBezTo>
                  <a:cubicBezTo>
                    <a:pt x="800" y="536"/>
                    <a:pt x="800" y="535"/>
                    <a:pt x="799" y="534"/>
                  </a:cubicBezTo>
                  <a:cubicBezTo>
                    <a:pt x="798" y="532"/>
                    <a:pt x="796" y="531"/>
                    <a:pt x="795" y="529"/>
                  </a:cubicBezTo>
                  <a:cubicBezTo>
                    <a:pt x="794" y="527"/>
                    <a:pt x="794" y="525"/>
                    <a:pt x="795" y="523"/>
                  </a:cubicBezTo>
                  <a:cubicBezTo>
                    <a:pt x="798" y="519"/>
                    <a:pt x="803" y="516"/>
                    <a:pt x="805" y="512"/>
                  </a:cubicBezTo>
                  <a:cubicBezTo>
                    <a:pt x="805" y="511"/>
                    <a:pt x="806" y="510"/>
                    <a:pt x="807" y="510"/>
                  </a:cubicBezTo>
                  <a:cubicBezTo>
                    <a:pt x="810" y="509"/>
                    <a:pt x="811" y="507"/>
                    <a:pt x="810" y="504"/>
                  </a:cubicBezTo>
                  <a:cubicBezTo>
                    <a:pt x="810" y="503"/>
                    <a:pt x="809" y="501"/>
                    <a:pt x="810" y="500"/>
                  </a:cubicBezTo>
                  <a:cubicBezTo>
                    <a:pt x="810" y="497"/>
                    <a:pt x="807" y="493"/>
                    <a:pt x="809" y="490"/>
                  </a:cubicBezTo>
                  <a:cubicBezTo>
                    <a:pt x="810" y="488"/>
                    <a:pt x="812" y="485"/>
                    <a:pt x="814" y="483"/>
                  </a:cubicBezTo>
                  <a:cubicBezTo>
                    <a:pt x="815" y="481"/>
                    <a:pt x="815" y="479"/>
                    <a:pt x="814" y="478"/>
                  </a:cubicBezTo>
                  <a:cubicBezTo>
                    <a:pt x="813" y="475"/>
                    <a:pt x="813" y="473"/>
                    <a:pt x="814" y="470"/>
                  </a:cubicBezTo>
                  <a:cubicBezTo>
                    <a:pt x="815" y="466"/>
                    <a:pt x="820" y="463"/>
                    <a:pt x="825" y="464"/>
                  </a:cubicBezTo>
                  <a:cubicBezTo>
                    <a:pt x="826" y="465"/>
                    <a:pt x="828" y="466"/>
                    <a:pt x="830" y="467"/>
                  </a:cubicBezTo>
                  <a:cubicBezTo>
                    <a:pt x="834" y="470"/>
                    <a:pt x="838" y="469"/>
                    <a:pt x="843" y="470"/>
                  </a:cubicBezTo>
                  <a:cubicBezTo>
                    <a:pt x="844" y="471"/>
                    <a:pt x="846" y="470"/>
                    <a:pt x="847" y="470"/>
                  </a:cubicBezTo>
                  <a:cubicBezTo>
                    <a:pt x="850" y="469"/>
                    <a:pt x="853" y="470"/>
                    <a:pt x="855" y="473"/>
                  </a:cubicBezTo>
                  <a:cubicBezTo>
                    <a:pt x="856" y="474"/>
                    <a:pt x="857" y="476"/>
                    <a:pt x="858" y="477"/>
                  </a:cubicBezTo>
                  <a:cubicBezTo>
                    <a:pt x="858" y="480"/>
                    <a:pt x="860" y="483"/>
                    <a:pt x="862" y="485"/>
                  </a:cubicBezTo>
                  <a:cubicBezTo>
                    <a:pt x="863" y="486"/>
                    <a:pt x="862" y="487"/>
                    <a:pt x="862" y="488"/>
                  </a:cubicBezTo>
                  <a:cubicBezTo>
                    <a:pt x="862" y="489"/>
                    <a:pt x="863" y="490"/>
                    <a:pt x="864" y="491"/>
                  </a:cubicBezTo>
                  <a:cubicBezTo>
                    <a:pt x="865" y="492"/>
                    <a:pt x="867" y="493"/>
                    <a:pt x="868" y="493"/>
                  </a:cubicBezTo>
                  <a:cubicBezTo>
                    <a:pt x="871" y="493"/>
                    <a:pt x="874" y="496"/>
                    <a:pt x="877" y="497"/>
                  </a:cubicBezTo>
                  <a:cubicBezTo>
                    <a:pt x="878" y="497"/>
                    <a:pt x="879" y="498"/>
                    <a:pt x="878" y="499"/>
                  </a:cubicBezTo>
                  <a:cubicBezTo>
                    <a:pt x="876" y="502"/>
                    <a:pt x="875" y="506"/>
                    <a:pt x="873" y="509"/>
                  </a:cubicBezTo>
                  <a:cubicBezTo>
                    <a:pt x="873" y="510"/>
                    <a:pt x="872" y="512"/>
                    <a:pt x="872" y="512"/>
                  </a:cubicBezTo>
                  <a:cubicBezTo>
                    <a:pt x="874" y="516"/>
                    <a:pt x="871" y="520"/>
                    <a:pt x="871" y="523"/>
                  </a:cubicBezTo>
                  <a:cubicBezTo>
                    <a:pt x="871" y="525"/>
                    <a:pt x="871" y="528"/>
                    <a:pt x="874" y="529"/>
                  </a:cubicBezTo>
                  <a:cubicBezTo>
                    <a:pt x="876" y="530"/>
                    <a:pt x="877" y="531"/>
                    <a:pt x="877" y="533"/>
                  </a:cubicBezTo>
                  <a:cubicBezTo>
                    <a:pt x="878" y="534"/>
                    <a:pt x="879" y="536"/>
                    <a:pt x="880" y="537"/>
                  </a:cubicBezTo>
                  <a:cubicBezTo>
                    <a:pt x="881" y="538"/>
                    <a:pt x="883" y="539"/>
                    <a:pt x="885" y="538"/>
                  </a:cubicBezTo>
                  <a:cubicBezTo>
                    <a:pt x="887" y="537"/>
                    <a:pt x="888" y="537"/>
                    <a:pt x="890" y="536"/>
                  </a:cubicBezTo>
                  <a:cubicBezTo>
                    <a:pt x="891" y="535"/>
                    <a:pt x="892" y="533"/>
                    <a:pt x="893" y="533"/>
                  </a:cubicBezTo>
                  <a:cubicBezTo>
                    <a:pt x="899" y="531"/>
                    <a:pt x="902" y="527"/>
                    <a:pt x="904" y="522"/>
                  </a:cubicBezTo>
                  <a:cubicBezTo>
                    <a:pt x="906" y="517"/>
                    <a:pt x="910" y="513"/>
                    <a:pt x="912" y="509"/>
                  </a:cubicBezTo>
                  <a:cubicBezTo>
                    <a:pt x="913" y="508"/>
                    <a:pt x="913" y="508"/>
                    <a:pt x="913" y="508"/>
                  </a:cubicBezTo>
                  <a:cubicBezTo>
                    <a:pt x="914" y="509"/>
                    <a:pt x="915" y="509"/>
                    <a:pt x="915" y="509"/>
                  </a:cubicBezTo>
                  <a:cubicBezTo>
                    <a:pt x="916" y="511"/>
                    <a:pt x="916" y="512"/>
                    <a:pt x="916" y="514"/>
                  </a:cubicBezTo>
                  <a:cubicBezTo>
                    <a:pt x="916" y="519"/>
                    <a:pt x="917" y="524"/>
                    <a:pt x="919" y="529"/>
                  </a:cubicBezTo>
                  <a:cubicBezTo>
                    <a:pt x="920" y="531"/>
                    <a:pt x="920" y="533"/>
                    <a:pt x="921" y="536"/>
                  </a:cubicBezTo>
                  <a:cubicBezTo>
                    <a:pt x="921" y="537"/>
                    <a:pt x="921" y="539"/>
                    <a:pt x="921" y="541"/>
                  </a:cubicBezTo>
                  <a:cubicBezTo>
                    <a:pt x="922" y="542"/>
                    <a:pt x="920" y="544"/>
                    <a:pt x="922" y="545"/>
                  </a:cubicBezTo>
                  <a:cubicBezTo>
                    <a:pt x="924" y="546"/>
                    <a:pt x="923" y="549"/>
                    <a:pt x="924" y="550"/>
                  </a:cubicBezTo>
                  <a:cubicBezTo>
                    <a:pt x="925" y="550"/>
                    <a:pt x="926" y="552"/>
                    <a:pt x="926" y="553"/>
                  </a:cubicBezTo>
                  <a:cubicBezTo>
                    <a:pt x="925" y="556"/>
                    <a:pt x="926" y="559"/>
                    <a:pt x="928" y="561"/>
                  </a:cubicBezTo>
                  <a:cubicBezTo>
                    <a:pt x="929" y="562"/>
                    <a:pt x="929" y="564"/>
                    <a:pt x="928" y="565"/>
                  </a:cubicBezTo>
                  <a:cubicBezTo>
                    <a:pt x="927" y="567"/>
                    <a:pt x="925" y="568"/>
                    <a:pt x="924" y="569"/>
                  </a:cubicBezTo>
                  <a:cubicBezTo>
                    <a:pt x="923" y="570"/>
                    <a:pt x="923" y="572"/>
                    <a:pt x="924" y="573"/>
                  </a:cubicBezTo>
                  <a:cubicBezTo>
                    <a:pt x="925" y="575"/>
                    <a:pt x="926" y="576"/>
                    <a:pt x="928" y="578"/>
                  </a:cubicBezTo>
                  <a:cubicBezTo>
                    <a:pt x="930" y="580"/>
                    <a:pt x="933" y="582"/>
                    <a:pt x="934" y="586"/>
                  </a:cubicBezTo>
                  <a:cubicBezTo>
                    <a:pt x="934" y="587"/>
                    <a:pt x="935" y="588"/>
                    <a:pt x="935" y="588"/>
                  </a:cubicBezTo>
                  <a:cubicBezTo>
                    <a:pt x="939" y="590"/>
                    <a:pt x="943" y="591"/>
                    <a:pt x="946" y="594"/>
                  </a:cubicBezTo>
                  <a:cubicBezTo>
                    <a:pt x="946" y="595"/>
                    <a:pt x="947" y="595"/>
                    <a:pt x="948" y="595"/>
                  </a:cubicBezTo>
                  <a:cubicBezTo>
                    <a:pt x="950" y="594"/>
                    <a:pt x="951" y="596"/>
                    <a:pt x="952" y="597"/>
                  </a:cubicBezTo>
                  <a:cubicBezTo>
                    <a:pt x="953" y="599"/>
                    <a:pt x="953" y="600"/>
                    <a:pt x="952" y="601"/>
                  </a:cubicBezTo>
                  <a:cubicBezTo>
                    <a:pt x="951" y="602"/>
                    <a:pt x="950" y="602"/>
                    <a:pt x="949" y="602"/>
                  </a:cubicBezTo>
                  <a:cubicBezTo>
                    <a:pt x="948" y="602"/>
                    <a:pt x="948" y="603"/>
                    <a:pt x="947" y="603"/>
                  </a:cubicBezTo>
                  <a:cubicBezTo>
                    <a:pt x="948" y="603"/>
                    <a:pt x="948" y="604"/>
                    <a:pt x="948" y="604"/>
                  </a:cubicBezTo>
                  <a:cubicBezTo>
                    <a:pt x="950" y="604"/>
                    <a:pt x="951" y="604"/>
                    <a:pt x="952" y="604"/>
                  </a:cubicBezTo>
                  <a:cubicBezTo>
                    <a:pt x="954" y="604"/>
                    <a:pt x="955" y="605"/>
                    <a:pt x="956" y="607"/>
                  </a:cubicBezTo>
                  <a:cubicBezTo>
                    <a:pt x="956" y="608"/>
                    <a:pt x="956" y="610"/>
                    <a:pt x="956" y="611"/>
                  </a:cubicBezTo>
                  <a:cubicBezTo>
                    <a:pt x="956" y="611"/>
                    <a:pt x="956" y="611"/>
                    <a:pt x="956" y="611"/>
                  </a:cubicBezTo>
                  <a:cubicBezTo>
                    <a:pt x="955" y="611"/>
                    <a:pt x="955" y="611"/>
                    <a:pt x="955" y="611"/>
                  </a:cubicBezTo>
                  <a:cubicBezTo>
                    <a:pt x="956" y="611"/>
                    <a:pt x="956" y="611"/>
                    <a:pt x="956" y="611"/>
                  </a:cubicBezTo>
                  <a:cubicBezTo>
                    <a:pt x="960" y="610"/>
                    <a:pt x="962" y="613"/>
                    <a:pt x="964" y="616"/>
                  </a:cubicBezTo>
                  <a:cubicBezTo>
                    <a:pt x="965" y="616"/>
                    <a:pt x="965" y="618"/>
                    <a:pt x="965" y="619"/>
                  </a:cubicBezTo>
                  <a:cubicBezTo>
                    <a:pt x="965" y="620"/>
                    <a:pt x="964" y="622"/>
                    <a:pt x="963" y="623"/>
                  </a:cubicBezTo>
                  <a:cubicBezTo>
                    <a:pt x="962" y="625"/>
                    <a:pt x="963" y="626"/>
                    <a:pt x="963" y="628"/>
                  </a:cubicBezTo>
                  <a:cubicBezTo>
                    <a:pt x="965" y="631"/>
                    <a:pt x="963" y="633"/>
                    <a:pt x="961" y="635"/>
                  </a:cubicBezTo>
                  <a:cubicBezTo>
                    <a:pt x="957" y="638"/>
                    <a:pt x="952" y="641"/>
                    <a:pt x="947" y="641"/>
                  </a:cubicBezTo>
                  <a:cubicBezTo>
                    <a:pt x="945" y="641"/>
                    <a:pt x="943" y="642"/>
                    <a:pt x="941" y="642"/>
                  </a:cubicBezTo>
                  <a:cubicBezTo>
                    <a:pt x="939" y="642"/>
                    <a:pt x="936" y="644"/>
                    <a:pt x="935" y="646"/>
                  </a:cubicBezTo>
                  <a:cubicBezTo>
                    <a:pt x="933" y="649"/>
                    <a:pt x="930" y="651"/>
                    <a:pt x="927" y="652"/>
                  </a:cubicBezTo>
                  <a:cubicBezTo>
                    <a:pt x="926" y="653"/>
                    <a:pt x="925" y="653"/>
                    <a:pt x="924" y="654"/>
                  </a:cubicBezTo>
                  <a:cubicBezTo>
                    <a:pt x="923" y="654"/>
                    <a:pt x="922" y="654"/>
                    <a:pt x="921" y="654"/>
                  </a:cubicBezTo>
                  <a:cubicBezTo>
                    <a:pt x="916" y="653"/>
                    <a:pt x="912" y="655"/>
                    <a:pt x="908" y="655"/>
                  </a:cubicBezTo>
                  <a:cubicBezTo>
                    <a:pt x="897" y="653"/>
                    <a:pt x="887" y="652"/>
                    <a:pt x="877" y="652"/>
                  </a:cubicBezTo>
                  <a:cubicBezTo>
                    <a:pt x="874" y="651"/>
                    <a:pt x="871" y="650"/>
                    <a:pt x="869" y="651"/>
                  </a:cubicBezTo>
                  <a:cubicBezTo>
                    <a:pt x="867" y="653"/>
                    <a:pt x="864" y="655"/>
                    <a:pt x="862" y="657"/>
                  </a:cubicBezTo>
                  <a:cubicBezTo>
                    <a:pt x="862" y="658"/>
                    <a:pt x="861" y="659"/>
                    <a:pt x="861" y="659"/>
                  </a:cubicBezTo>
                  <a:cubicBezTo>
                    <a:pt x="860" y="662"/>
                    <a:pt x="857" y="663"/>
                    <a:pt x="854" y="664"/>
                  </a:cubicBezTo>
                  <a:cubicBezTo>
                    <a:pt x="849" y="666"/>
                    <a:pt x="845" y="668"/>
                    <a:pt x="841" y="671"/>
                  </a:cubicBezTo>
                  <a:cubicBezTo>
                    <a:pt x="840" y="672"/>
                    <a:pt x="839" y="674"/>
                    <a:pt x="839" y="675"/>
                  </a:cubicBezTo>
                  <a:cubicBezTo>
                    <a:pt x="839" y="675"/>
                    <a:pt x="839" y="675"/>
                    <a:pt x="839" y="675"/>
                  </a:cubicBezTo>
                  <a:cubicBezTo>
                    <a:pt x="839" y="676"/>
                    <a:pt x="839" y="676"/>
                    <a:pt x="839" y="676"/>
                  </a:cubicBezTo>
                  <a:cubicBezTo>
                    <a:pt x="839" y="676"/>
                    <a:pt x="839" y="676"/>
                    <a:pt x="839" y="676"/>
                  </a:cubicBezTo>
                  <a:cubicBezTo>
                    <a:pt x="839" y="676"/>
                    <a:pt x="839" y="676"/>
                    <a:pt x="839" y="676"/>
                  </a:cubicBezTo>
                  <a:cubicBezTo>
                    <a:pt x="839" y="676"/>
                    <a:pt x="839" y="676"/>
                    <a:pt x="838" y="676"/>
                  </a:cubicBezTo>
                  <a:cubicBezTo>
                    <a:pt x="836" y="677"/>
                    <a:pt x="836" y="677"/>
                    <a:pt x="835" y="680"/>
                  </a:cubicBezTo>
                  <a:cubicBezTo>
                    <a:pt x="835" y="680"/>
                    <a:pt x="835" y="680"/>
                    <a:pt x="835" y="680"/>
                  </a:cubicBezTo>
                  <a:cubicBezTo>
                    <a:pt x="835" y="680"/>
                    <a:pt x="835" y="680"/>
                    <a:pt x="835" y="680"/>
                  </a:cubicBezTo>
                  <a:cubicBezTo>
                    <a:pt x="835" y="680"/>
                    <a:pt x="835" y="680"/>
                    <a:pt x="835" y="680"/>
                  </a:cubicBezTo>
                  <a:cubicBezTo>
                    <a:pt x="833" y="681"/>
                    <a:pt x="832" y="681"/>
                    <a:pt x="830" y="682"/>
                  </a:cubicBezTo>
                  <a:cubicBezTo>
                    <a:pt x="829" y="683"/>
                    <a:pt x="828" y="683"/>
                    <a:pt x="828" y="684"/>
                  </a:cubicBezTo>
                  <a:cubicBezTo>
                    <a:pt x="827" y="685"/>
                    <a:pt x="827" y="685"/>
                    <a:pt x="827" y="685"/>
                  </a:cubicBezTo>
                  <a:cubicBezTo>
                    <a:pt x="828" y="684"/>
                    <a:pt x="828" y="684"/>
                    <a:pt x="828" y="684"/>
                  </a:cubicBezTo>
                  <a:cubicBezTo>
                    <a:pt x="829" y="684"/>
                    <a:pt x="829" y="683"/>
                    <a:pt x="830" y="682"/>
                  </a:cubicBezTo>
                  <a:cubicBezTo>
                    <a:pt x="832" y="681"/>
                    <a:pt x="834" y="681"/>
                    <a:pt x="835" y="680"/>
                  </a:cubicBezTo>
                  <a:cubicBezTo>
                    <a:pt x="835" y="680"/>
                    <a:pt x="835" y="680"/>
                    <a:pt x="835" y="680"/>
                  </a:cubicBezTo>
                  <a:cubicBezTo>
                    <a:pt x="835" y="680"/>
                    <a:pt x="835" y="680"/>
                    <a:pt x="835" y="680"/>
                  </a:cubicBezTo>
                  <a:cubicBezTo>
                    <a:pt x="836" y="679"/>
                    <a:pt x="837" y="678"/>
                    <a:pt x="838" y="676"/>
                  </a:cubicBezTo>
                  <a:cubicBezTo>
                    <a:pt x="839" y="676"/>
                    <a:pt x="839" y="676"/>
                    <a:pt x="839" y="676"/>
                  </a:cubicBezTo>
                  <a:cubicBezTo>
                    <a:pt x="839" y="676"/>
                    <a:pt x="839" y="676"/>
                    <a:pt x="839" y="676"/>
                  </a:cubicBezTo>
                  <a:cubicBezTo>
                    <a:pt x="839" y="676"/>
                    <a:pt x="839" y="676"/>
                    <a:pt x="839" y="676"/>
                  </a:cubicBezTo>
                  <a:cubicBezTo>
                    <a:pt x="839" y="676"/>
                    <a:pt x="839" y="676"/>
                    <a:pt x="839" y="676"/>
                  </a:cubicBezTo>
                  <a:cubicBezTo>
                    <a:pt x="839" y="676"/>
                    <a:pt x="839" y="676"/>
                    <a:pt x="839" y="675"/>
                  </a:cubicBezTo>
                  <a:cubicBezTo>
                    <a:pt x="848" y="669"/>
                    <a:pt x="858" y="667"/>
                    <a:pt x="868" y="665"/>
                  </a:cubicBezTo>
                  <a:cubicBezTo>
                    <a:pt x="872" y="664"/>
                    <a:pt x="876" y="665"/>
                    <a:pt x="879" y="667"/>
                  </a:cubicBezTo>
                  <a:cubicBezTo>
                    <a:pt x="880" y="668"/>
                    <a:pt x="881" y="669"/>
                    <a:pt x="881" y="671"/>
                  </a:cubicBezTo>
                  <a:cubicBezTo>
                    <a:pt x="882" y="672"/>
                    <a:pt x="881" y="675"/>
                    <a:pt x="880" y="676"/>
                  </a:cubicBezTo>
                  <a:cubicBezTo>
                    <a:pt x="878" y="678"/>
                    <a:pt x="876" y="679"/>
                    <a:pt x="873" y="680"/>
                  </a:cubicBezTo>
                  <a:cubicBezTo>
                    <a:pt x="872" y="681"/>
                    <a:pt x="871" y="681"/>
                    <a:pt x="871" y="681"/>
                  </a:cubicBezTo>
                  <a:cubicBezTo>
                    <a:pt x="871" y="681"/>
                    <a:pt x="872" y="681"/>
                    <a:pt x="872" y="681"/>
                  </a:cubicBezTo>
                  <a:cubicBezTo>
                    <a:pt x="873" y="682"/>
                    <a:pt x="873" y="681"/>
                    <a:pt x="874" y="682"/>
                  </a:cubicBezTo>
                  <a:cubicBezTo>
                    <a:pt x="876" y="682"/>
                    <a:pt x="877" y="683"/>
                    <a:pt x="876" y="685"/>
                  </a:cubicBezTo>
                  <a:cubicBezTo>
                    <a:pt x="875" y="688"/>
                    <a:pt x="875" y="692"/>
                    <a:pt x="875" y="695"/>
                  </a:cubicBezTo>
                  <a:cubicBezTo>
                    <a:pt x="876" y="699"/>
                    <a:pt x="877" y="701"/>
                    <a:pt x="880" y="702"/>
                  </a:cubicBezTo>
                  <a:cubicBezTo>
                    <a:pt x="879" y="700"/>
                    <a:pt x="878" y="699"/>
                    <a:pt x="877" y="697"/>
                  </a:cubicBezTo>
                  <a:cubicBezTo>
                    <a:pt x="877" y="697"/>
                    <a:pt x="877" y="696"/>
                    <a:pt x="877" y="696"/>
                  </a:cubicBezTo>
                  <a:cubicBezTo>
                    <a:pt x="878" y="696"/>
                    <a:pt x="879" y="696"/>
                    <a:pt x="879" y="696"/>
                  </a:cubicBezTo>
                  <a:cubicBezTo>
                    <a:pt x="881" y="698"/>
                    <a:pt x="884" y="699"/>
                    <a:pt x="887" y="700"/>
                  </a:cubicBezTo>
                  <a:cubicBezTo>
                    <a:pt x="891" y="702"/>
                    <a:pt x="891" y="701"/>
                    <a:pt x="891" y="706"/>
                  </a:cubicBezTo>
                  <a:cubicBezTo>
                    <a:pt x="889" y="706"/>
                    <a:pt x="888" y="706"/>
                    <a:pt x="887" y="706"/>
                  </a:cubicBezTo>
                  <a:cubicBezTo>
                    <a:pt x="886" y="705"/>
                    <a:pt x="885" y="704"/>
                    <a:pt x="884" y="704"/>
                  </a:cubicBezTo>
                  <a:cubicBezTo>
                    <a:pt x="883" y="703"/>
                    <a:pt x="883" y="703"/>
                    <a:pt x="882" y="703"/>
                  </a:cubicBezTo>
                  <a:cubicBezTo>
                    <a:pt x="883" y="705"/>
                    <a:pt x="884" y="706"/>
                    <a:pt x="886" y="706"/>
                  </a:cubicBezTo>
                  <a:cubicBezTo>
                    <a:pt x="887" y="706"/>
                    <a:pt x="888" y="706"/>
                    <a:pt x="889" y="707"/>
                  </a:cubicBezTo>
                  <a:cubicBezTo>
                    <a:pt x="890" y="707"/>
                    <a:pt x="891" y="708"/>
                    <a:pt x="892" y="708"/>
                  </a:cubicBezTo>
                  <a:cubicBezTo>
                    <a:pt x="892" y="708"/>
                    <a:pt x="893" y="708"/>
                    <a:pt x="893" y="707"/>
                  </a:cubicBezTo>
                  <a:cubicBezTo>
                    <a:pt x="895" y="707"/>
                    <a:pt x="896" y="707"/>
                    <a:pt x="897" y="707"/>
                  </a:cubicBezTo>
                  <a:cubicBezTo>
                    <a:pt x="898" y="708"/>
                    <a:pt x="899" y="707"/>
                    <a:pt x="900" y="706"/>
                  </a:cubicBezTo>
                  <a:cubicBezTo>
                    <a:pt x="903" y="702"/>
                    <a:pt x="906" y="698"/>
                    <a:pt x="910" y="694"/>
                  </a:cubicBezTo>
                  <a:cubicBezTo>
                    <a:pt x="910" y="694"/>
                    <a:pt x="912" y="695"/>
                    <a:pt x="912" y="696"/>
                  </a:cubicBezTo>
                  <a:cubicBezTo>
                    <a:pt x="912" y="696"/>
                    <a:pt x="913" y="696"/>
                    <a:pt x="913" y="697"/>
                  </a:cubicBezTo>
                  <a:cubicBezTo>
                    <a:pt x="911" y="700"/>
                    <a:pt x="913" y="702"/>
                    <a:pt x="916" y="704"/>
                  </a:cubicBezTo>
                  <a:cubicBezTo>
                    <a:pt x="916" y="705"/>
                    <a:pt x="916" y="707"/>
                    <a:pt x="915" y="707"/>
                  </a:cubicBezTo>
                  <a:cubicBezTo>
                    <a:pt x="914" y="708"/>
                    <a:pt x="914" y="708"/>
                    <a:pt x="913" y="709"/>
                  </a:cubicBezTo>
                  <a:cubicBezTo>
                    <a:pt x="912" y="709"/>
                    <a:pt x="911" y="709"/>
                    <a:pt x="910" y="710"/>
                  </a:cubicBezTo>
                  <a:cubicBezTo>
                    <a:pt x="908" y="712"/>
                    <a:pt x="904" y="710"/>
                    <a:pt x="903" y="714"/>
                  </a:cubicBezTo>
                  <a:cubicBezTo>
                    <a:pt x="901" y="715"/>
                    <a:pt x="899" y="716"/>
                    <a:pt x="898" y="716"/>
                  </a:cubicBezTo>
                  <a:cubicBezTo>
                    <a:pt x="892" y="718"/>
                    <a:pt x="886" y="720"/>
                    <a:pt x="880" y="722"/>
                  </a:cubicBezTo>
                  <a:cubicBezTo>
                    <a:pt x="878" y="721"/>
                    <a:pt x="876" y="722"/>
                    <a:pt x="874" y="724"/>
                  </a:cubicBezTo>
                  <a:cubicBezTo>
                    <a:pt x="871" y="728"/>
                    <a:pt x="867" y="731"/>
                    <a:pt x="862" y="733"/>
                  </a:cubicBezTo>
                  <a:cubicBezTo>
                    <a:pt x="862" y="733"/>
                    <a:pt x="861" y="733"/>
                    <a:pt x="860" y="733"/>
                  </a:cubicBezTo>
                  <a:cubicBezTo>
                    <a:pt x="858" y="732"/>
                    <a:pt x="857" y="730"/>
                    <a:pt x="856" y="727"/>
                  </a:cubicBezTo>
                  <a:cubicBezTo>
                    <a:pt x="856" y="726"/>
                    <a:pt x="856" y="724"/>
                    <a:pt x="857" y="723"/>
                  </a:cubicBezTo>
                  <a:cubicBezTo>
                    <a:pt x="858" y="720"/>
                    <a:pt x="861" y="718"/>
                    <a:pt x="864" y="716"/>
                  </a:cubicBezTo>
                  <a:cubicBezTo>
                    <a:pt x="865" y="715"/>
                    <a:pt x="866" y="715"/>
                    <a:pt x="868" y="714"/>
                  </a:cubicBezTo>
                  <a:cubicBezTo>
                    <a:pt x="868" y="714"/>
                    <a:pt x="868" y="713"/>
                    <a:pt x="868" y="712"/>
                  </a:cubicBezTo>
                  <a:cubicBezTo>
                    <a:pt x="868" y="712"/>
                    <a:pt x="868" y="712"/>
                    <a:pt x="867" y="712"/>
                  </a:cubicBezTo>
                  <a:cubicBezTo>
                    <a:pt x="864" y="713"/>
                    <a:pt x="860" y="714"/>
                    <a:pt x="856" y="715"/>
                  </a:cubicBezTo>
                  <a:cubicBezTo>
                    <a:pt x="855" y="715"/>
                    <a:pt x="854" y="716"/>
                    <a:pt x="854" y="717"/>
                  </a:cubicBezTo>
                  <a:cubicBezTo>
                    <a:pt x="853" y="718"/>
                    <a:pt x="853" y="720"/>
                    <a:pt x="852" y="720"/>
                  </a:cubicBezTo>
                  <a:cubicBezTo>
                    <a:pt x="847" y="721"/>
                    <a:pt x="843" y="723"/>
                    <a:pt x="837" y="723"/>
                  </a:cubicBezTo>
                  <a:cubicBezTo>
                    <a:pt x="835" y="723"/>
                    <a:pt x="834" y="723"/>
                    <a:pt x="832" y="725"/>
                  </a:cubicBezTo>
                  <a:cubicBezTo>
                    <a:pt x="830" y="727"/>
                    <a:pt x="828" y="727"/>
                    <a:pt x="825" y="729"/>
                  </a:cubicBezTo>
                  <a:cubicBezTo>
                    <a:pt x="821" y="730"/>
                    <a:pt x="818" y="734"/>
                    <a:pt x="816" y="738"/>
                  </a:cubicBezTo>
                  <a:cubicBezTo>
                    <a:pt x="815" y="740"/>
                    <a:pt x="815" y="743"/>
                    <a:pt x="814" y="745"/>
                  </a:cubicBezTo>
                  <a:cubicBezTo>
                    <a:pt x="813" y="747"/>
                    <a:pt x="814" y="749"/>
                    <a:pt x="816" y="751"/>
                  </a:cubicBezTo>
                  <a:cubicBezTo>
                    <a:pt x="819" y="752"/>
                    <a:pt x="819" y="753"/>
                    <a:pt x="817" y="755"/>
                  </a:cubicBezTo>
                  <a:cubicBezTo>
                    <a:pt x="816" y="756"/>
                    <a:pt x="815" y="757"/>
                    <a:pt x="814" y="757"/>
                  </a:cubicBezTo>
                  <a:cubicBezTo>
                    <a:pt x="808" y="757"/>
                    <a:pt x="802" y="760"/>
                    <a:pt x="795" y="759"/>
                  </a:cubicBezTo>
                  <a:cubicBezTo>
                    <a:pt x="795" y="759"/>
                    <a:pt x="795" y="759"/>
                    <a:pt x="794" y="759"/>
                  </a:cubicBezTo>
                  <a:cubicBezTo>
                    <a:pt x="794" y="759"/>
                    <a:pt x="793" y="759"/>
                    <a:pt x="793" y="759"/>
                  </a:cubicBezTo>
                  <a:cubicBezTo>
                    <a:pt x="793" y="760"/>
                    <a:pt x="793" y="760"/>
                    <a:pt x="794" y="760"/>
                  </a:cubicBezTo>
                  <a:cubicBezTo>
                    <a:pt x="795" y="760"/>
                    <a:pt x="796" y="761"/>
                    <a:pt x="797" y="761"/>
                  </a:cubicBezTo>
                  <a:cubicBezTo>
                    <a:pt x="797" y="761"/>
                    <a:pt x="797" y="761"/>
                    <a:pt x="797" y="762"/>
                  </a:cubicBezTo>
                  <a:cubicBezTo>
                    <a:pt x="797" y="762"/>
                    <a:pt x="797" y="762"/>
                    <a:pt x="797" y="763"/>
                  </a:cubicBezTo>
                  <a:cubicBezTo>
                    <a:pt x="795" y="763"/>
                    <a:pt x="795" y="764"/>
                    <a:pt x="794" y="764"/>
                  </a:cubicBezTo>
                  <a:cubicBezTo>
                    <a:pt x="791" y="765"/>
                    <a:pt x="789" y="765"/>
                    <a:pt x="787" y="765"/>
                  </a:cubicBezTo>
                  <a:cubicBezTo>
                    <a:pt x="784" y="765"/>
                    <a:pt x="781" y="766"/>
                    <a:pt x="781" y="770"/>
                  </a:cubicBezTo>
                  <a:cubicBezTo>
                    <a:pt x="780" y="775"/>
                    <a:pt x="778" y="779"/>
                    <a:pt x="774" y="782"/>
                  </a:cubicBezTo>
                  <a:cubicBezTo>
                    <a:pt x="773" y="783"/>
                    <a:pt x="772" y="784"/>
                    <a:pt x="770" y="784"/>
                  </a:cubicBezTo>
                  <a:cubicBezTo>
                    <a:pt x="769" y="784"/>
                    <a:pt x="768" y="785"/>
                    <a:pt x="768" y="786"/>
                  </a:cubicBezTo>
                  <a:cubicBezTo>
                    <a:pt x="768" y="787"/>
                    <a:pt x="768" y="788"/>
                    <a:pt x="768" y="789"/>
                  </a:cubicBezTo>
                  <a:cubicBezTo>
                    <a:pt x="768" y="791"/>
                    <a:pt x="768" y="792"/>
                    <a:pt x="767" y="793"/>
                  </a:cubicBezTo>
                  <a:cubicBezTo>
                    <a:pt x="765" y="796"/>
                    <a:pt x="763" y="799"/>
                    <a:pt x="761" y="801"/>
                  </a:cubicBezTo>
                  <a:cubicBezTo>
                    <a:pt x="761" y="802"/>
                    <a:pt x="760" y="802"/>
                    <a:pt x="760" y="802"/>
                  </a:cubicBezTo>
                  <a:cubicBezTo>
                    <a:pt x="760" y="801"/>
                    <a:pt x="759" y="801"/>
                    <a:pt x="759" y="800"/>
                  </a:cubicBezTo>
                  <a:cubicBezTo>
                    <a:pt x="758" y="798"/>
                    <a:pt x="759" y="797"/>
                    <a:pt x="757" y="795"/>
                  </a:cubicBezTo>
                  <a:cubicBezTo>
                    <a:pt x="757" y="795"/>
                    <a:pt x="757" y="795"/>
                    <a:pt x="756" y="795"/>
                  </a:cubicBezTo>
                  <a:cubicBezTo>
                    <a:pt x="756" y="795"/>
                    <a:pt x="755" y="795"/>
                    <a:pt x="755" y="795"/>
                  </a:cubicBezTo>
                  <a:cubicBezTo>
                    <a:pt x="755" y="799"/>
                    <a:pt x="755" y="802"/>
                    <a:pt x="755" y="806"/>
                  </a:cubicBezTo>
                  <a:cubicBezTo>
                    <a:pt x="755" y="807"/>
                    <a:pt x="755" y="808"/>
                    <a:pt x="755" y="809"/>
                  </a:cubicBezTo>
                  <a:cubicBezTo>
                    <a:pt x="757" y="812"/>
                    <a:pt x="757" y="815"/>
                    <a:pt x="755" y="817"/>
                  </a:cubicBezTo>
                  <a:cubicBezTo>
                    <a:pt x="754" y="819"/>
                    <a:pt x="755" y="821"/>
                    <a:pt x="756" y="822"/>
                  </a:cubicBezTo>
                  <a:cubicBezTo>
                    <a:pt x="757" y="824"/>
                    <a:pt x="756" y="825"/>
                    <a:pt x="755" y="825"/>
                  </a:cubicBezTo>
                  <a:cubicBezTo>
                    <a:pt x="754" y="827"/>
                    <a:pt x="753" y="827"/>
                    <a:pt x="752" y="828"/>
                  </a:cubicBezTo>
                  <a:cubicBezTo>
                    <a:pt x="751" y="829"/>
                    <a:pt x="750" y="829"/>
                    <a:pt x="750" y="831"/>
                  </a:cubicBezTo>
                  <a:cubicBezTo>
                    <a:pt x="750" y="833"/>
                    <a:pt x="749" y="834"/>
                    <a:pt x="747" y="835"/>
                  </a:cubicBezTo>
                  <a:cubicBezTo>
                    <a:pt x="743" y="836"/>
                    <a:pt x="739" y="838"/>
                    <a:pt x="736" y="841"/>
                  </a:cubicBezTo>
                  <a:cubicBezTo>
                    <a:pt x="734" y="842"/>
                    <a:pt x="732" y="844"/>
                    <a:pt x="730" y="845"/>
                  </a:cubicBezTo>
                  <a:cubicBezTo>
                    <a:pt x="728" y="845"/>
                    <a:pt x="727" y="846"/>
                    <a:pt x="726" y="847"/>
                  </a:cubicBezTo>
                  <a:cubicBezTo>
                    <a:pt x="725" y="849"/>
                    <a:pt x="724" y="850"/>
                    <a:pt x="722" y="852"/>
                  </a:cubicBezTo>
                  <a:cubicBezTo>
                    <a:pt x="721" y="853"/>
                    <a:pt x="719" y="855"/>
                    <a:pt x="717" y="856"/>
                  </a:cubicBezTo>
                  <a:cubicBezTo>
                    <a:pt x="716" y="856"/>
                    <a:pt x="716" y="856"/>
                    <a:pt x="715" y="856"/>
                  </a:cubicBezTo>
                  <a:cubicBezTo>
                    <a:pt x="709" y="858"/>
                    <a:pt x="705" y="863"/>
                    <a:pt x="701" y="867"/>
                  </a:cubicBezTo>
                  <a:cubicBezTo>
                    <a:pt x="700" y="868"/>
                    <a:pt x="700" y="870"/>
                    <a:pt x="699" y="871"/>
                  </a:cubicBezTo>
                  <a:cubicBezTo>
                    <a:pt x="699" y="880"/>
                    <a:pt x="698" y="889"/>
                    <a:pt x="702" y="898"/>
                  </a:cubicBezTo>
                  <a:cubicBezTo>
                    <a:pt x="702" y="898"/>
                    <a:pt x="702" y="899"/>
                    <a:pt x="702" y="899"/>
                  </a:cubicBezTo>
                  <a:cubicBezTo>
                    <a:pt x="702" y="902"/>
                    <a:pt x="702" y="905"/>
                    <a:pt x="703" y="908"/>
                  </a:cubicBezTo>
                  <a:cubicBezTo>
                    <a:pt x="703" y="911"/>
                    <a:pt x="705" y="914"/>
                    <a:pt x="706" y="916"/>
                  </a:cubicBezTo>
                  <a:cubicBezTo>
                    <a:pt x="706" y="917"/>
                    <a:pt x="706" y="918"/>
                    <a:pt x="706" y="919"/>
                  </a:cubicBezTo>
                  <a:cubicBezTo>
                    <a:pt x="705" y="924"/>
                    <a:pt x="703" y="929"/>
                    <a:pt x="701" y="933"/>
                  </a:cubicBezTo>
                  <a:cubicBezTo>
                    <a:pt x="699" y="935"/>
                    <a:pt x="696" y="936"/>
                    <a:pt x="694" y="934"/>
                  </a:cubicBezTo>
                  <a:cubicBezTo>
                    <a:pt x="692" y="932"/>
                    <a:pt x="690" y="929"/>
                    <a:pt x="689" y="927"/>
                  </a:cubicBezTo>
                  <a:cubicBezTo>
                    <a:pt x="687" y="921"/>
                    <a:pt x="683" y="916"/>
                    <a:pt x="681" y="909"/>
                  </a:cubicBezTo>
                  <a:cubicBezTo>
                    <a:pt x="680" y="907"/>
                    <a:pt x="680" y="905"/>
                    <a:pt x="681" y="903"/>
                  </a:cubicBezTo>
                  <a:cubicBezTo>
                    <a:pt x="681" y="902"/>
                    <a:pt x="682" y="901"/>
                    <a:pt x="682" y="900"/>
                  </a:cubicBezTo>
                  <a:cubicBezTo>
                    <a:pt x="682" y="898"/>
                    <a:pt x="682" y="896"/>
                    <a:pt x="681" y="895"/>
                  </a:cubicBezTo>
                  <a:cubicBezTo>
                    <a:pt x="679" y="892"/>
                    <a:pt x="676" y="889"/>
                    <a:pt x="674" y="886"/>
                  </a:cubicBezTo>
                  <a:cubicBezTo>
                    <a:pt x="673" y="885"/>
                    <a:pt x="672" y="884"/>
                    <a:pt x="670" y="885"/>
                  </a:cubicBezTo>
                  <a:cubicBezTo>
                    <a:pt x="669" y="885"/>
                    <a:pt x="667" y="886"/>
                    <a:pt x="666" y="886"/>
                  </a:cubicBezTo>
                  <a:cubicBezTo>
                    <a:pt x="664" y="887"/>
                    <a:pt x="662" y="888"/>
                    <a:pt x="661" y="886"/>
                  </a:cubicBezTo>
                  <a:cubicBezTo>
                    <a:pt x="657" y="881"/>
                    <a:pt x="651" y="880"/>
                    <a:pt x="645" y="880"/>
                  </a:cubicBezTo>
                  <a:cubicBezTo>
                    <a:pt x="640" y="880"/>
                    <a:pt x="635" y="879"/>
                    <a:pt x="630" y="880"/>
                  </a:cubicBezTo>
                  <a:cubicBezTo>
                    <a:pt x="628" y="880"/>
                    <a:pt x="627" y="880"/>
                    <a:pt x="625" y="881"/>
                  </a:cubicBezTo>
                  <a:cubicBezTo>
                    <a:pt x="623" y="881"/>
                    <a:pt x="622" y="882"/>
                    <a:pt x="622" y="885"/>
                  </a:cubicBezTo>
                  <a:cubicBezTo>
                    <a:pt x="621" y="887"/>
                    <a:pt x="621" y="889"/>
                    <a:pt x="620" y="891"/>
                  </a:cubicBezTo>
                  <a:cubicBezTo>
                    <a:pt x="618" y="892"/>
                    <a:pt x="616" y="893"/>
                    <a:pt x="614" y="893"/>
                  </a:cubicBezTo>
                  <a:cubicBezTo>
                    <a:pt x="610" y="894"/>
                    <a:pt x="606" y="894"/>
                    <a:pt x="603" y="890"/>
                  </a:cubicBezTo>
                  <a:cubicBezTo>
                    <a:pt x="602" y="888"/>
                    <a:pt x="600" y="887"/>
                    <a:pt x="597" y="888"/>
                  </a:cubicBezTo>
                  <a:cubicBezTo>
                    <a:pt x="595" y="889"/>
                    <a:pt x="593" y="889"/>
                    <a:pt x="591" y="888"/>
                  </a:cubicBezTo>
                  <a:cubicBezTo>
                    <a:pt x="588" y="887"/>
                    <a:pt x="585" y="886"/>
                    <a:pt x="582" y="888"/>
                  </a:cubicBezTo>
                  <a:cubicBezTo>
                    <a:pt x="579" y="889"/>
                    <a:pt x="575" y="889"/>
                    <a:pt x="572" y="892"/>
                  </a:cubicBezTo>
                  <a:cubicBezTo>
                    <a:pt x="568" y="895"/>
                    <a:pt x="563" y="897"/>
                    <a:pt x="558" y="898"/>
                  </a:cubicBezTo>
                  <a:cubicBezTo>
                    <a:pt x="554" y="899"/>
                    <a:pt x="551" y="903"/>
                    <a:pt x="549" y="908"/>
                  </a:cubicBezTo>
                  <a:cubicBezTo>
                    <a:pt x="547" y="913"/>
                    <a:pt x="546" y="918"/>
                    <a:pt x="547" y="923"/>
                  </a:cubicBezTo>
                  <a:cubicBezTo>
                    <a:pt x="547" y="927"/>
                    <a:pt x="547" y="931"/>
                    <a:pt x="544" y="934"/>
                  </a:cubicBezTo>
                  <a:cubicBezTo>
                    <a:pt x="543" y="935"/>
                    <a:pt x="543" y="936"/>
                    <a:pt x="542" y="938"/>
                  </a:cubicBezTo>
                  <a:cubicBezTo>
                    <a:pt x="541" y="945"/>
                    <a:pt x="540" y="953"/>
                    <a:pt x="539" y="961"/>
                  </a:cubicBezTo>
                  <a:cubicBezTo>
                    <a:pt x="539" y="963"/>
                    <a:pt x="540" y="966"/>
                    <a:pt x="540" y="968"/>
                  </a:cubicBezTo>
                  <a:cubicBezTo>
                    <a:pt x="540" y="971"/>
                    <a:pt x="541" y="974"/>
                    <a:pt x="541" y="978"/>
                  </a:cubicBezTo>
                  <a:cubicBezTo>
                    <a:pt x="542" y="980"/>
                    <a:pt x="542" y="981"/>
                    <a:pt x="544" y="983"/>
                  </a:cubicBezTo>
                  <a:cubicBezTo>
                    <a:pt x="546" y="986"/>
                    <a:pt x="548" y="990"/>
                    <a:pt x="550" y="993"/>
                  </a:cubicBezTo>
                  <a:cubicBezTo>
                    <a:pt x="551" y="996"/>
                    <a:pt x="553" y="998"/>
                    <a:pt x="556" y="999"/>
                  </a:cubicBezTo>
                  <a:cubicBezTo>
                    <a:pt x="559" y="1000"/>
                    <a:pt x="561" y="1001"/>
                    <a:pt x="563" y="1003"/>
                  </a:cubicBezTo>
                  <a:cubicBezTo>
                    <a:pt x="565" y="1006"/>
                    <a:pt x="568" y="1006"/>
                    <a:pt x="571" y="1005"/>
                  </a:cubicBezTo>
                  <a:cubicBezTo>
                    <a:pt x="574" y="1005"/>
                    <a:pt x="578" y="1003"/>
                    <a:pt x="581" y="1002"/>
                  </a:cubicBezTo>
                  <a:cubicBezTo>
                    <a:pt x="583" y="1002"/>
                    <a:pt x="585" y="1001"/>
                    <a:pt x="587" y="1002"/>
                  </a:cubicBezTo>
                  <a:cubicBezTo>
                    <a:pt x="591" y="1003"/>
                    <a:pt x="593" y="1003"/>
                    <a:pt x="595" y="999"/>
                  </a:cubicBezTo>
                  <a:cubicBezTo>
                    <a:pt x="599" y="995"/>
                    <a:pt x="601" y="990"/>
                    <a:pt x="603" y="984"/>
                  </a:cubicBezTo>
                  <a:cubicBezTo>
                    <a:pt x="603" y="983"/>
                    <a:pt x="604" y="981"/>
                    <a:pt x="605" y="979"/>
                  </a:cubicBezTo>
                  <a:cubicBezTo>
                    <a:pt x="606" y="976"/>
                    <a:pt x="608" y="974"/>
                    <a:pt x="611" y="974"/>
                  </a:cubicBezTo>
                  <a:cubicBezTo>
                    <a:pt x="615" y="974"/>
                    <a:pt x="619" y="974"/>
                    <a:pt x="622" y="972"/>
                  </a:cubicBezTo>
                  <a:cubicBezTo>
                    <a:pt x="627" y="971"/>
                    <a:pt x="631" y="971"/>
                    <a:pt x="636" y="971"/>
                  </a:cubicBezTo>
                  <a:cubicBezTo>
                    <a:pt x="638" y="971"/>
                    <a:pt x="639" y="974"/>
                    <a:pt x="639" y="976"/>
                  </a:cubicBezTo>
                  <a:cubicBezTo>
                    <a:pt x="638" y="977"/>
                    <a:pt x="638" y="978"/>
                    <a:pt x="638" y="979"/>
                  </a:cubicBezTo>
                  <a:cubicBezTo>
                    <a:pt x="636" y="981"/>
                    <a:pt x="635" y="983"/>
                    <a:pt x="633" y="984"/>
                  </a:cubicBezTo>
                  <a:cubicBezTo>
                    <a:pt x="631" y="987"/>
                    <a:pt x="630" y="990"/>
                    <a:pt x="630" y="994"/>
                  </a:cubicBezTo>
                  <a:cubicBezTo>
                    <a:pt x="630" y="996"/>
                    <a:pt x="630" y="999"/>
                    <a:pt x="629" y="1001"/>
                  </a:cubicBezTo>
                  <a:cubicBezTo>
                    <a:pt x="629" y="1004"/>
                    <a:pt x="627" y="1005"/>
                    <a:pt x="625" y="1005"/>
                  </a:cubicBezTo>
                  <a:cubicBezTo>
                    <a:pt x="623" y="1005"/>
                    <a:pt x="623" y="1006"/>
                    <a:pt x="623" y="1008"/>
                  </a:cubicBezTo>
                  <a:cubicBezTo>
                    <a:pt x="622" y="1010"/>
                    <a:pt x="621" y="1012"/>
                    <a:pt x="622" y="1014"/>
                  </a:cubicBezTo>
                  <a:cubicBezTo>
                    <a:pt x="622" y="1019"/>
                    <a:pt x="621" y="1023"/>
                    <a:pt x="617" y="1027"/>
                  </a:cubicBezTo>
                  <a:cubicBezTo>
                    <a:pt x="617" y="1027"/>
                    <a:pt x="617" y="1028"/>
                    <a:pt x="618" y="1028"/>
                  </a:cubicBezTo>
                  <a:cubicBezTo>
                    <a:pt x="620" y="1029"/>
                    <a:pt x="621" y="1029"/>
                    <a:pt x="623" y="1029"/>
                  </a:cubicBezTo>
                  <a:cubicBezTo>
                    <a:pt x="626" y="1029"/>
                    <a:pt x="629" y="1029"/>
                    <a:pt x="632" y="1029"/>
                  </a:cubicBezTo>
                  <a:cubicBezTo>
                    <a:pt x="636" y="1029"/>
                    <a:pt x="640" y="1027"/>
                    <a:pt x="644" y="1028"/>
                  </a:cubicBezTo>
                  <a:cubicBezTo>
                    <a:pt x="647" y="1029"/>
                    <a:pt x="650" y="1029"/>
                    <a:pt x="654" y="1029"/>
                  </a:cubicBezTo>
                  <a:cubicBezTo>
                    <a:pt x="657" y="1029"/>
                    <a:pt x="660" y="1031"/>
                    <a:pt x="662" y="1033"/>
                  </a:cubicBezTo>
                  <a:cubicBezTo>
                    <a:pt x="662" y="1034"/>
                    <a:pt x="662" y="1034"/>
                    <a:pt x="662" y="1034"/>
                  </a:cubicBezTo>
                  <a:cubicBezTo>
                    <a:pt x="663" y="1033"/>
                    <a:pt x="663" y="1033"/>
                    <a:pt x="663" y="1033"/>
                  </a:cubicBezTo>
                  <a:cubicBezTo>
                    <a:pt x="662" y="1033"/>
                    <a:pt x="662" y="1033"/>
                    <a:pt x="662" y="1033"/>
                  </a:cubicBezTo>
                  <a:cubicBezTo>
                    <a:pt x="664" y="1034"/>
                    <a:pt x="665" y="1034"/>
                    <a:pt x="666" y="1035"/>
                  </a:cubicBezTo>
                  <a:cubicBezTo>
                    <a:pt x="667" y="1035"/>
                    <a:pt x="667" y="1036"/>
                    <a:pt x="667" y="1036"/>
                  </a:cubicBezTo>
                  <a:cubicBezTo>
                    <a:pt x="667" y="1040"/>
                    <a:pt x="668" y="1044"/>
                    <a:pt x="667" y="1048"/>
                  </a:cubicBezTo>
                  <a:cubicBezTo>
                    <a:pt x="666" y="1051"/>
                    <a:pt x="665" y="1055"/>
                    <a:pt x="665" y="1058"/>
                  </a:cubicBezTo>
                  <a:cubicBezTo>
                    <a:pt x="665" y="1060"/>
                    <a:pt x="664" y="1061"/>
                    <a:pt x="663" y="1063"/>
                  </a:cubicBezTo>
                  <a:cubicBezTo>
                    <a:pt x="661" y="1066"/>
                    <a:pt x="661" y="1069"/>
                    <a:pt x="661" y="1073"/>
                  </a:cubicBezTo>
                  <a:cubicBezTo>
                    <a:pt x="661" y="1074"/>
                    <a:pt x="661" y="1076"/>
                    <a:pt x="662" y="1076"/>
                  </a:cubicBezTo>
                  <a:cubicBezTo>
                    <a:pt x="663" y="1079"/>
                    <a:pt x="665" y="1082"/>
                    <a:pt x="667" y="1085"/>
                  </a:cubicBezTo>
                  <a:cubicBezTo>
                    <a:pt x="670" y="1090"/>
                    <a:pt x="674" y="1094"/>
                    <a:pt x="680" y="1094"/>
                  </a:cubicBezTo>
                  <a:cubicBezTo>
                    <a:pt x="684" y="1096"/>
                    <a:pt x="687" y="1095"/>
                    <a:pt x="690" y="1093"/>
                  </a:cubicBezTo>
                  <a:cubicBezTo>
                    <a:pt x="691" y="1093"/>
                    <a:pt x="693" y="1092"/>
                    <a:pt x="694" y="1091"/>
                  </a:cubicBezTo>
                  <a:cubicBezTo>
                    <a:pt x="698" y="1089"/>
                    <a:pt x="702" y="1089"/>
                    <a:pt x="707" y="1090"/>
                  </a:cubicBezTo>
                  <a:cubicBezTo>
                    <a:pt x="710" y="1091"/>
                    <a:pt x="713" y="1092"/>
                    <a:pt x="716" y="1095"/>
                  </a:cubicBezTo>
                  <a:cubicBezTo>
                    <a:pt x="718" y="1096"/>
                    <a:pt x="719" y="1098"/>
                    <a:pt x="721" y="1100"/>
                  </a:cubicBezTo>
                  <a:cubicBezTo>
                    <a:pt x="722" y="1100"/>
                    <a:pt x="723" y="1100"/>
                    <a:pt x="723" y="1101"/>
                  </a:cubicBezTo>
                  <a:cubicBezTo>
                    <a:pt x="723" y="1101"/>
                    <a:pt x="723" y="1101"/>
                    <a:pt x="723" y="1101"/>
                  </a:cubicBezTo>
                  <a:cubicBezTo>
                    <a:pt x="724" y="1101"/>
                    <a:pt x="724" y="1101"/>
                    <a:pt x="724" y="1101"/>
                  </a:cubicBezTo>
                  <a:cubicBezTo>
                    <a:pt x="724" y="1101"/>
                    <a:pt x="724" y="1101"/>
                    <a:pt x="724" y="1101"/>
                  </a:cubicBezTo>
                  <a:cubicBezTo>
                    <a:pt x="723" y="1101"/>
                    <a:pt x="723" y="1101"/>
                    <a:pt x="723" y="1101"/>
                  </a:cubicBezTo>
                  <a:cubicBezTo>
                    <a:pt x="724" y="1099"/>
                    <a:pt x="724" y="1098"/>
                    <a:pt x="725" y="1097"/>
                  </a:cubicBezTo>
                  <a:cubicBezTo>
                    <a:pt x="727" y="1095"/>
                    <a:pt x="728" y="1093"/>
                    <a:pt x="731" y="1092"/>
                  </a:cubicBezTo>
                  <a:cubicBezTo>
                    <a:pt x="733" y="1090"/>
                    <a:pt x="734" y="1088"/>
                    <a:pt x="734" y="1085"/>
                  </a:cubicBezTo>
                  <a:cubicBezTo>
                    <a:pt x="735" y="1082"/>
                    <a:pt x="737" y="1080"/>
                    <a:pt x="739" y="1078"/>
                  </a:cubicBezTo>
                  <a:cubicBezTo>
                    <a:pt x="740" y="1076"/>
                    <a:pt x="742" y="1075"/>
                    <a:pt x="745" y="1075"/>
                  </a:cubicBezTo>
                  <a:cubicBezTo>
                    <a:pt x="746" y="1075"/>
                    <a:pt x="747" y="1075"/>
                    <a:pt x="747" y="1075"/>
                  </a:cubicBezTo>
                  <a:cubicBezTo>
                    <a:pt x="750" y="1072"/>
                    <a:pt x="754" y="1072"/>
                    <a:pt x="757" y="1072"/>
                  </a:cubicBezTo>
                  <a:cubicBezTo>
                    <a:pt x="761" y="1071"/>
                    <a:pt x="763" y="1069"/>
                    <a:pt x="766" y="1066"/>
                  </a:cubicBezTo>
                  <a:cubicBezTo>
                    <a:pt x="768" y="1064"/>
                    <a:pt x="770" y="1063"/>
                    <a:pt x="773" y="1063"/>
                  </a:cubicBezTo>
                  <a:cubicBezTo>
                    <a:pt x="774" y="1063"/>
                    <a:pt x="775" y="1063"/>
                    <a:pt x="776" y="1063"/>
                  </a:cubicBezTo>
                  <a:cubicBezTo>
                    <a:pt x="777" y="1064"/>
                    <a:pt x="778" y="1066"/>
                    <a:pt x="777" y="1067"/>
                  </a:cubicBezTo>
                  <a:cubicBezTo>
                    <a:pt x="776" y="1069"/>
                    <a:pt x="774" y="1070"/>
                    <a:pt x="772" y="1072"/>
                  </a:cubicBezTo>
                  <a:cubicBezTo>
                    <a:pt x="772" y="1073"/>
                    <a:pt x="772" y="1074"/>
                    <a:pt x="773" y="1075"/>
                  </a:cubicBezTo>
                  <a:cubicBezTo>
                    <a:pt x="773" y="1076"/>
                    <a:pt x="774" y="1077"/>
                    <a:pt x="775" y="1076"/>
                  </a:cubicBezTo>
                  <a:cubicBezTo>
                    <a:pt x="777" y="1075"/>
                    <a:pt x="779" y="1075"/>
                    <a:pt x="780" y="1074"/>
                  </a:cubicBezTo>
                  <a:cubicBezTo>
                    <a:pt x="783" y="1073"/>
                    <a:pt x="784" y="1072"/>
                    <a:pt x="785" y="1069"/>
                  </a:cubicBezTo>
                  <a:cubicBezTo>
                    <a:pt x="785" y="1069"/>
                    <a:pt x="785" y="1068"/>
                    <a:pt x="785" y="1067"/>
                  </a:cubicBezTo>
                  <a:cubicBezTo>
                    <a:pt x="786" y="1066"/>
                    <a:pt x="788" y="1065"/>
                    <a:pt x="789" y="1065"/>
                  </a:cubicBezTo>
                  <a:cubicBezTo>
                    <a:pt x="790" y="1065"/>
                    <a:pt x="791" y="1066"/>
                    <a:pt x="791" y="1067"/>
                  </a:cubicBezTo>
                  <a:cubicBezTo>
                    <a:pt x="792" y="1070"/>
                    <a:pt x="794" y="1071"/>
                    <a:pt x="797" y="1072"/>
                  </a:cubicBezTo>
                  <a:cubicBezTo>
                    <a:pt x="798" y="1072"/>
                    <a:pt x="800" y="1072"/>
                    <a:pt x="801" y="1072"/>
                  </a:cubicBezTo>
                  <a:cubicBezTo>
                    <a:pt x="804" y="1073"/>
                    <a:pt x="805" y="1075"/>
                    <a:pt x="806" y="1077"/>
                  </a:cubicBezTo>
                  <a:cubicBezTo>
                    <a:pt x="806" y="1077"/>
                    <a:pt x="806" y="1078"/>
                    <a:pt x="806" y="1078"/>
                  </a:cubicBezTo>
                  <a:cubicBezTo>
                    <a:pt x="806" y="1080"/>
                    <a:pt x="807" y="1081"/>
                    <a:pt x="809" y="1081"/>
                  </a:cubicBezTo>
                  <a:cubicBezTo>
                    <a:pt x="812" y="1080"/>
                    <a:pt x="816" y="1080"/>
                    <a:pt x="819" y="1080"/>
                  </a:cubicBezTo>
                  <a:cubicBezTo>
                    <a:pt x="822" y="1079"/>
                    <a:pt x="825" y="1079"/>
                    <a:pt x="828" y="1081"/>
                  </a:cubicBezTo>
                  <a:cubicBezTo>
                    <a:pt x="832" y="1085"/>
                    <a:pt x="838" y="1082"/>
                    <a:pt x="841" y="1079"/>
                  </a:cubicBezTo>
                  <a:cubicBezTo>
                    <a:pt x="841" y="1079"/>
                    <a:pt x="841" y="1077"/>
                    <a:pt x="842" y="1076"/>
                  </a:cubicBezTo>
                  <a:cubicBezTo>
                    <a:pt x="842" y="1075"/>
                    <a:pt x="843" y="1075"/>
                    <a:pt x="844" y="1076"/>
                  </a:cubicBezTo>
                  <a:cubicBezTo>
                    <a:pt x="845" y="1077"/>
                    <a:pt x="847" y="1078"/>
                    <a:pt x="849" y="1078"/>
                  </a:cubicBezTo>
                  <a:cubicBezTo>
                    <a:pt x="852" y="1078"/>
                    <a:pt x="856" y="1077"/>
                    <a:pt x="859" y="1078"/>
                  </a:cubicBezTo>
                  <a:cubicBezTo>
                    <a:pt x="859" y="1078"/>
                    <a:pt x="859" y="1079"/>
                    <a:pt x="860" y="1079"/>
                  </a:cubicBezTo>
                  <a:cubicBezTo>
                    <a:pt x="860" y="1079"/>
                    <a:pt x="860" y="1080"/>
                    <a:pt x="859" y="1081"/>
                  </a:cubicBezTo>
                  <a:cubicBezTo>
                    <a:pt x="859" y="1081"/>
                    <a:pt x="858" y="1081"/>
                    <a:pt x="858" y="1081"/>
                  </a:cubicBezTo>
                  <a:cubicBezTo>
                    <a:pt x="857" y="1081"/>
                    <a:pt x="855" y="1081"/>
                    <a:pt x="856" y="1083"/>
                  </a:cubicBezTo>
                  <a:cubicBezTo>
                    <a:pt x="856" y="1084"/>
                    <a:pt x="857" y="1084"/>
                    <a:pt x="858" y="1085"/>
                  </a:cubicBezTo>
                  <a:cubicBezTo>
                    <a:pt x="861" y="1086"/>
                    <a:pt x="863" y="1088"/>
                    <a:pt x="866" y="1089"/>
                  </a:cubicBezTo>
                  <a:cubicBezTo>
                    <a:pt x="869" y="1090"/>
                    <a:pt x="871" y="1092"/>
                    <a:pt x="871" y="1096"/>
                  </a:cubicBezTo>
                  <a:cubicBezTo>
                    <a:pt x="871" y="1097"/>
                    <a:pt x="872" y="1097"/>
                    <a:pt x="873" y="1098"/>
                  </a:cubicBezTo>
                  <a:cubicBezTo>
                    <a:pt x="874" y="1098"/>
                    <a:pt x="877" y="1098"/>
                    <a:pt x="878" y="1098"/>
                  </a:cubicBezTo>
                  <a:cubicBezTo>
                    <a:pt x="880" y="1099"/>
                    <a:pt x="883" y="1100"/>
                    <a:pt x="884" y="1102"/>
                  </a:cubicBezTo>
                  <a:cubicBezTo>
                    <a:pt x="887" y="1104"/>
                    <a:pt x="889" y="1106"/>
                    <a:pt x="892" y="1109"/>
                  </a:cubicBezTo>
                  <a:cubicBezTo>
                    <a:pt x="893" y="1110"/>
                    <a:pt x="894" y="1112"/>
                    <a:pt x="894" y="1114"/>
                  </a:cubicBezTo>
                  <a:cubicBezTo>
                    <a:pt x="895" y="1114"/>
                    <a:pt x="895" y="1115"/>
                    <a:pt x="896" y="1115"/>
                  </a:cubicBezTo>
                  <a:cubicBezTo>
                    <a:pt x="900" y="1116"/>
                    <a:pt x="903" y="1120"/>
                    <a:pt x="907" y="1122"/>
                  </a:cubicBezTo>
                  <a:cubicBezTo>
                    <a:pt x="908" y="1123"/>
                    <a:pt x="909" y="1123"/>
                    <a:pt x="910" y="1123"/>
                  </a:cubicBezTo>
                  <a:cubicBezTo>
                    <a:pt x="914" y="1123"/>
                    <a:pt x="919" y="1123"/>
                    <a:pt x="923" y="1123"/>
                  </a:cubicBezTo>
                  <a:cubicBezTo>
                    <a:pt x="927" y="1123"/>
                    <a:pt x="931" y="1124"/>
                    <a:pt x="935" y="1125"/>
                  </a:cubicBezTo>
                  <a:cubicBezTo>
                    <a:pt x="935" y="1126"/>
                    <a:pt x="936" y="1127"/>
                    <a:pt x="938" y="1127"/>
                  </a:cubicBezTo>
                  <a:cubicBezTo>
                    <a:pt x="947" y="1128"/>
                    <a:pt x="953" y="1135"/>
                    <a:pt x="959" y="1141"/>
                  </a:cubicBezTo>
                  <a:cubicBezTo>
                    <a:pt x="960" y="1143"/>
                    <a:pt x="962" y="1145"/>
                    <a:pt x="962" y="1147"/>
                  </a:cubicBezTo>
                  <a:cubicBezTo>
                    <a:pt x="963" y="1151"/>
                    <a:pt x="965" y="1155"/>
                    <a:pt x="968" y="1159"/>
                  </a:cubicBezTo>
                  <a:cubicBezTo>
                    <a:pt x="969" y="1160"/>
                    <a:pt x="970" y="1162"/>
                    <a:pt x="972" y="1164"/>
                  </a:cubicBezTo>
                  <a:cubicBezTo>
                    <a:pt x="973" y="1166"/>
                    <a:pt x="973" y="1168"/>
                    <a:pt x="973" y="1170"/>
                  </a:cubicBezTo>
                  <a:cubicBezTo>
                    <a:pt x="972" y="1172"/>
                    <a:pt x="971" y="1175"/>
                    <a:pt x="971" y="1178"/>
                  </a:cubicBezTo>
                  <a:cubicBezTo>
                    <a:pt x="967" y="1179"/>
                    <a:pt x="964" y="1180"/>
                    <a:pt x="962" y="1182"/>
                  </a:cubicBezTo>
                  <a:cubicBezTo>
                    <a:pt x="964" y="1183"/>
                    <a:pt x="965" y="1183"/>
                    <a:pt x="966" y="1185"/>
                  </a:cubicBezTo>
                  <a:cubicBezTo>
                    <a:pt x="969" y="1182"/>
                    <a:pt x="972" y="1182"/>
                    <a:pt x="975" y="1182"/>
                  </a:cubicBezTo>
                  <a:cubicBezTo>
                    <a:pt x="975" y="1183"/>
                    <a:pt x="975" y="1183"/>
                    <a:pt x="975" y="1183"/>
                  </a:cubicBezTo>
                  <a:cubicBezTo>
                    <a:pt x="975" y="1183"/>
                    <a:pt x="975" y="1183"/>
                    <a:pt x="975" y="1183"/>
                  </a:cubicBezTo>
                  <a:cubicBezTo>
                    <a:pt x="975" y="1183"/>
                    <a:pt x="975" y="1183"/>
                    <a:pt x="975" y="1183"/>
                  </a:cubicBezTo>
                  <a:cubicBezTo>
                    <a:pt x="975" y="1183"/>
                    <a:pt x="975" y="1183"/>
                    <a:pt x="975" y="1183"/>
                  </a:cubicBezTo>
                  <a:cubicBezTo>
                    <a:pt x="975" y="1182"/>
                    <a:pt x="975" y="1181"/>
                    <a:pt x="975" y="1181"/>
                  </a:cubicBezTo>
                  <a:cubicBezTo>
                    <a:pt x="978" y="1182"/>
                    <a:pt x="981" y="1182"/>
                    <a:pt x="984" y="1183"/>
                  </a:cubicBezTo>
                  <a:cubicBezTo>
                    <a:pt x="986" y="1184"/>
                    <a:pt x="987" y="1186"/>
                    <a:pt x="987" y="1189"/>
                  </a:cubicBezTo>
                  <a:cubicBezTo>
                    <a:pt x="986" y="1190"/>
                    <a:pt x="986" y="1190"/>
                    <a:pt x="986" y="1191"/>
                  </a:cubicBezTo>
                  <a:cubicBezTo>
                    <a:pt x="986" y="1192"/>
                    <a:pt x="986" y="1193"/>
                    <a:pt x="987" y="1193"/>
                  </a:cubicBezTo>
                  <a:cubicBezTo>
                    <a:pt x="987" y="1193"/>
                    <a:pt x="987" y="1192"/>
                    <a:pt x="988" y="1192"/>
                  </a:cubicBezTo>
                  <a:cubicBezTo>
                    <a:pt x="989" y="1189"/>
                    <a:pt x="992" y="1188"/>
                    <a:pt x="995" y="1189"/>
                  </a:cubicBezTo>
                  <a:cubicBezTo>
                    <a:pt x="999" y="1189"/>
                    <a:pt x="1003" y="1190"/>
                    <a:pt x="1006" y="1191"/>
                  </a:cubicBezTo>
                  <a:cubicBezTo>
                    <a:pt x="1011" y="1193"/>
                    <a:pt x="1014" y="1196"/>
                    <a:pt x="1020" y="1197"/>
                  </a:cubicBezTo>
                  <a:cubicBezTo>
                    <a:pt x="1021" y="1197"/>
                    <a:pt x="1022" y="1198"/>
                    <a:pt x="1023" y="1199"/>
                  </a:cubicBezTo>
                  <a:cubicBezTo>
                    <a:pt x="1024" y="1201"/>
                    <a:pt x="1024" y="1203"/>
                    <a:pt x="1025" y="1204"/>
                  </a:cubicBezTo>
                  <a:cubicBezTo>
                    <a:pt x="1025" y="1206"/>
                    <a:pt x="1026" y="1206"/>
                    <a:pt x="1027" y="1206"/>
                  </a:cubicBezTo>
                  <a:cubicBezTo>
                    <a:pt x="1029" y="1205"/>
                    <a:pt x="1030" y="1204"/>
                    <a:pt x="1031" y="1204"/>
                  </a:cubicBezTo>
                  <a:cubicBezTo>
                    <a:pt x="1032" y="1204"/>
                    <a:pt x="1033" y="1203"/>
                    <a:pt x="1035" y="1204"/>
                  </a:cubicBezTo>
                  <a:cubicBezTo>
                    <a:pt x="1043" y="1206"/>
                    <a:pt x="1052" y="1207"/>
                    <a:pt x="1061" y="1207"/>
                  </a:cubicBezTo>
                  <a:cubicBezTo>
                    <a:pt x="1064" y="1207"/>
                    <a:pt x="1066" y="1208"/>
                    <a:pt x="1069" y="1209"/>
                  </a:cubicBezTo>
                  <a:cubicBezTo>
                    <a:pt x="1074" y="1212"/>
                    <a:pt x="1079" y="1214"/>
                    <a:pt x="1083" y="1220"/>
                  </a:cubicBezTo>
                  <a:cubicBezTo>
                    <a:pt x="1085" y="1223"/>
                    <a:pt x="1089" y="1224"/>
                    <a:pt x="1092" y="1226"/>
                  </a:cubicBezTo>
                  <a:cubicBezTo>
                    <a:pt x="1094" y="1228"/>
                    <a:pt x="1097" y="1229"/>
                    <a:pt x="1100" y="1229"/>
                  </a:cubicBezTo>
                  <a:cubicBezTo>
                    <a:pt x="1102" y="1229"/>
                    <a:pt x="1104" y="1229"/>
                    <a:pt x="1106" y="1230"/>
                  </a:cubicBezTo>
                  <a:cubicBezTo>
                    <a:pt x="1107" y="1231"/>
                    <a:pt x="1108" y="1232"/>
                    <a:pt x="1108" y="1232"/>
                  </a:cubicBezTo>
                  <a:cubicBezTo>
                    <a:pt x="1110" y="1237"/>
                    <a:pt x="1112" y="1242"/>
                    <a:pt x="1112" y="1247"/>
                  </a:cubicBezTo>
                  <a:close/>
                  <a:moveTo>
                    <a:pt x="931" y="613"/>
                  </a:moveTo>
                  <a:cubicBezTo>
                    <a:pt x="933" y="611"/>
                    <a:pt x="936" y="611"/>
                    <a:pt x="937" y="608"/>
                  </a:cubicBezTo>
                  <a:cubicBezTo>
                    <a:pt x="937" y="608"/>
                    <a:pt x="936" y="607"/>
                    <a:pt x="936" y="607"/>
                  </a:cubicBezTo>
                  <a:cubicBezTo>
                    <a:pt x="934" y="608"/>
                    <a:pt x="932" y="609"/>
                    <a:pt x="930" y="611"/>
                  </a:cubicBezTo>
                  <a:cubicBezTo>
                    <a:pt x="930" y="611"/>
                    <a:pt x="931" y="612"/>
                    <a:pt x="931" y="613"/>
                  </a:cubicBezTo>
                  <a:close/>
                  <a:moveTo>
                    <a:pt x="889" y="622"/>
                  </a:moveTo>
                  <a:cubicBezTo>
                    <a:pt x="889" y="622"/>
                    <a:pt x="889" y="622"/>
                    <a:pt x="889" y="622"/>
                  </a:cubicBezTo>
                  <a:cubicBezTo>
                    <a:pt x="888" y="622"/>
                    <a:pt x="888" y="622"/>
                    <a:pt x="888" y="622"/>
                  </a:cubicBezTo>
                  <a:lnTo>
                    <a:pt x="889" y="622"/>
                  </a:lnTo>
                  <a:close/>
                  <a:moveTo>
                    <a:pt x="885" y="602"/>
                  </a:moveTo>
                  <a:cubicBezTo>
                    <a:pt x="885" y="602"/>
                    <a:pt x="886" y="602"/>
                    <a:pt x="886" y="602"/>
                  </a:cubicBezTo>
                  <a:cubicBezTo>
                    <a:pt x="887" y="603"/>
                    <a:pt x="888" y="604"/>
                    <a:pt x="889" y="604"/>
                  </a:cubicBezTo>
                  <a:cubicBezTo>
                    <a:pt x="892" y="604"/>
                    <a:pt x="895" y="603"/>
                    <a:pt x="898" y="605"/>
                  </a:cubicBezTo>
                  <a:cubicBezTo>
                    <a:pt x="899" y="605"/>
                    <a:pt x="900" y="604"/>
                    <a:pt x="902" y="604"/>
                  </a:cubicBezTo>
                  <a:cubicBezTo>
                    <a:pt x="902" y="604"/>
                    <a:pt x="902" y="603"/>
                    <a:pt x="902" y="603"/>
                  </a:cubicBezTo>
                  <a:cubicBezTo>
                    <a:pt x="902" y="602"/>
                    <a:pt x="902" y="601"/>
                    <a:pt x="902" y="601"/>
                  </a:cubicBezTo>
                  <a:cubicBezTo>
                    <a:pt x="898" y="600"/>
                    <a:pt x="895" y="598"/>
                    <a:pt x="891" y="600"/>
                  </a:cubicBezTo>
                  <a:cubicBezTo>
                    <a:pt x="889" y="601"/>
                    <a:pt x="887" y="601"/>
                    <a:pt x="886" y="601"/>
                  </a:cubicBezTo>
                  <a:cubicBezTo>
                    <a:pt x="885" y="601"/>
                    <a:pt x="885" y="601"/>
                    <a:pt x="885" y="602"/>
                  </a:cubicBezTo>
                  <a:close/>
                  <a:moveTo>
                    <a:pt x="856" y="591"/>
                  </a:moveTo>
                  <a:cubicBezTo>
                    <a:pt x="856" y="591"/>
                    <a:pt x="856" y="592"/>
                    <a:pt x="857" y="592"/>
                  </a:cubicBezTo>
                  <a:cubicBezTo>
                    <a:pt x="856" y="592"/>
                    <a:pt x="856" y="591"/>
                    <a:pt x="856" y="591"/>
                  </a:cubicBezTo>
                  <a:cubicBezTo>
                    <a:pt x="856" y="591"/>
                    <a:pt x="856" y="590"/>
                    <a:pt x="856" y="590"/>
                  </a:cubicBezTo>
                  <a:cubicBezTo>
                    <a:pt x="855" y="591"/>
                    <a:pt x="855" y="591"/>
                    <a:pt x="856" y="591"/>
                  </a:cubicBezTo>
                  <a:close/>
                  <a:moveTo>
                    <a:pt x="850" y="598"/>
                  </a:moveTo>
                  <a:cubicBezTo>
                    <a:pt x="850" y="598"/>
                    <a:pt x="851" y="598"/>
                    <a:pt x="851" y="598"/>
                  </a:cubicBezTo>
                  <a:cubicBezTo>
                    <a:pt x="851" y="597"/>
                    <a:pt x="851" y="596"/>
                    <a:pt x="851" y="596"/>
                  </a:cubicBezTo>
                  <a:cubicBezTo>
                    <a:pt x="851" y="594"/>
                    <a:pt x="851" y="594"/>
                    <a:pt x="851" y="593"/>
                  </a:cubicBezTo>
                  <a:cubicBezTo>
                    <a:pt x="851" y="592"/>
                    <a:pt x="850" y="592"/>
                    <a:pt x="850" y="591"/>
                  </a:cubicBezTo>
                  <a:cubicBezTo>
                    <a:pt x="850" y="592"/>
                    <a:pt x="849" y="593"/>
                    <a:pt x="848" y="593"/>
                  </a:cubicBezTo>
                  <a:cubicBezTo>
                    <a:pt x="847" y="596"/>
                    <a:pt x="848" y="598"/>
                    <a:pt x="850" y="598"/>
                  </a:cubicBezTo>
                  <a:close/>
                  <a:moveTo>
                    <a:pt x="826" y="583"/>
                  </a:moveTo>
                  <a:cubicBezTo>
                    <a:pt x="827" y="583"/>
                    <a:pt x="827" y="583"/>
                    <a:pt x="827" y="583"/>
                  </a:cubicBezTo>
                  <a:cubicBezTo>
                    <a:pt x="829" y="583"/>
                    <a:pt x="829" y="583"/>
                    <a:pt x="828" y="583"/>
                  </a:cubicBezTo>
                  <a:cubicBezTo>
                    <a:pt x="827" y="583"/>
                    <a:pt x="827" y="583"/>
                    <a:pt x="826" y="583"/>
                  </a:cubicBezTo>
                  <a:close/>
                  <a:moveTo>
                    <a:pt x="806" y="639"/>
                  </a:moveTo>
                  <a:cubicBezTo>
                    <a:pt x="806" y="639"/>
                    <a:pt x="806" y="640"/>
                    <a:pt x="806" y="640"/>
                  </a:cubicBezTo>
                  <a:cubicBezTo>
                    <a:pt x="808" y="639"/>
                    <a:pt x="809" y="638"/>
                    <a:pt x="811" y="637"/>
                  </a:cubicBezTo>
                  <a:cubicBezTo>
                    <a:pt x="811" y="637"/>
                    <a:pt x="811" y="637"/>
                    <a:pt x="811" y="637"/>
                  </a:cubicBezTo>
                  <a:cubicBezTo>
                    <a:pt x="811" y="637"/>
                    <a:pt x="810" y="636"/>
                    <a:pt x="810" y="636"/>
                  </a:cubicBezTo>
                  <a:cubicBezTo>
                    <a:pt x="808" y="637"/>
                    <a:pt x="807" y="638"/>
                    <a:pt x="806" y="639"/>
                  </a:cubicBezTo>
                  <a:close/>
                  <a:moveTo>
                    <a:pt x="790" y="669"/>
                  </a:moveTo>
                  <a:cubicBezTo>
                    <a:pt x="790" y="669"/>
                    <a:pt x="790" y="669"/>
                    <a:pt x="790" y="669"/>
                  </a:cubicBezTo>
                  <a:cubicBezTo>
                    <a:pt x="791" y="669"/>
                    <a:pt x="791" y="669"/>
                    <a:pt x="791" y="669"/>
                  </a:cubicBezTo>
                  <a:cubicBezTo>
                    <a:pt x="791" y="669"/>
                    <a:pt x="791" y="668"/>
                    <a:pt x="791" y="668"/>
                  </a:cubicBezTo>
                  <a:cubicBezTo>
                    <a:pt x="791" y="668"/>
                    <a:pt x="791" y="668"/>
                    <a:pt x="790" y="668"/>
                  </a:cubicBezTo>
                  <a:cubicBezTo>
                    <a:pt x="790" y="668"/>
                    <a:pt x="790" y="668"/>
                    <a:pt x="790" y="669"/>
                  </a:cubicBezTo>
                  <a:close/>
                  <a:moveTo>
                    <a:pt x="885" y="430"/>
                  </a:moveTo>
                  <a:cubicBezTo>
                    <a:pt x="885" y="429"/>
                    <a:pt x="884" y="428"/>
                    <a:pt x="884" y="427"/>
                  </a:cubicBezTo>
                  <a:cubicBezTo>
                    <a:pt x="883" y="427"/>
                    <a:pt x="883" y="426"/>
                    <a:pt x="883" y="426"/>
                  </a:cubicBezTo>
                  <a:cubicBezTo>
                    <a:pt x="882" y="426"/>
                    <a:pt x="882" y="426"/>
                    <a:pt x="881" y="427"/>
                  </a:cubicBezTo>
                  <a:cubicBezTo>
                    <a:pt x="880" y="429"/>
                    <a:pt x="879" y="431"/>
                    <a:pt x="878" y="433"/>
                  </a:cubicBezTo>
                  <a:cubicBezTo>
                    <a:pt x="878" y="433"/>
                    <a:pt x="878" y="434"/>
                    <a:pt x="878" y="434"/>
                  </a:cubicBezTo>
                  <a:cubicBezTo>
                    <a:pt x="879" y="434"/>
                    <a:pt x="880" y="434"/>
                    <a:pt x="880" y="434"/>
                  </a:cubicBezTo>
                  <a:cubicBezTo>
                    <a:pt x="883" y="434"/>
                    <a:pt x="884" y="432"/>
                    <a:pt x="885" y="430"/>
                  </a:cubicBezTo>
                  <a:close/>
                  <a:moveTo>
                    <a:pt x="933" y="340"/>
                  </a:moveTo>
                  <a:cubicBezTo>
                    <a:pt x="932" y="340"/>
                    <a:pt x="932" y="340"/>
                    <a:pt x="932" y="340"/>
                  </a:cubicBezTo>
                  <a:cubicBezTo>
                    <a:pt x="932" y="341"/>
                    <a:pt x="932" y="341"/>
                    <a:pt x="932" y="341"/>
                  </a:cubicBezTo>
                  <a:cubicBezTo>
                    <a:pt x="933" y="341"/>
                    <a:pt x="933" y="341"/>
                    <a:pt x="933" y="341"/>
                  </a:cubicBezTo>
                  <a:cubicBezTo>
                    <a:pt x="933" y="340"/>
                    <a:pt x="933" y="340"/>
                    <a:pt x="933" y="340"/>
                  </a:cubicBezTo>
                  <a:cubicBezTo>
                    <a:pt x="934" y="340"/>
                    <a:pt x="934" y="339"/>
                    <a:pt x="934" y="338"/>
                  </a:cubicBezTo>
                  <a:cubicBezTo>
                    <a:pt x="934" y="338"/>
                    <a:pt x="934" y="337"/>
                    <a:pt x="933" y="337"/>
                  </a:cubicBezTo>
                  <a:cubicBezTo>
                    <a:pt x="932" y="338"/>
                    <a:pt x="932" y="338"/>
                    <a:pt x="932" y="338"/>
                  </a:cubicBezTo>
                  <a:cubicBezTo>
                    <a:pt x="932" y="339"/>
                    <a:pt x="932" y="340"/>
                    <a:pt x="933" y="340"/>
                  </a:cubicBezTo>
                  <a:close/>
                  <a:moveTo>
                    <a:pt x="863" y="283"/>
                  </a:moveTo>
                  <a:cubicBezTo>
                    <a:pt x="863" y="282"/>
                    <a:pt x="863" y="282"/>
                    <a:pt x="863" y="282"/>
                  </a:cubicBezTo>
                  <a:cubicBezTo>
                    <a:pt x="863" y="282"/>
                    <a:pt x="863" y="282"/>
                    <a:pt x="862" y="283"/>
                  </a:cubicBezTo>
                  <a:cubicBezTo>
                    <a:pt x="861" y="284"/>
                    <a:pt x="863" y="283"/>
                    <a:pt x="863" y="283"/>
                  </a:cubicBezTo>
                  <a:close/>
                  <a:moveTo>
                    <a:pt x="821" y="298"/>
                  </a:moveTo>
                  <a:cubicBezTo>
                    <a:pt x="822" y="297"/>
                    <a:pt x="822" y="297"/>
                    <a:pt x="822" y="297"/>
                  </a:cubicBezTo>
                  <a:cubicBezTo>
                    <a:pt x="821" y="297"/>
                    <a:pt x="821" y="297"/>
                    <a:pt x="821" y="297"/>
                  </a:cubicBezTo>
                  <a:lnTo>
                    <a:pt x="821" y="298"/>
                  </a:lnTo>
                  <a:close/>
                  <a:moveTo>
                    <a:pt x="815" y="324"/>
                  </a:moveTo>
                  <a:cubicBezTo>
                    <a:pt x="816" y="325"/>
                    <a:pt x="818" y="326"/>
                    <a:pt x="819" y="326"/>
                  </a:cubicBezTo>
                  <a:cubicBezTo>
                    <a:pt x="819" y="326"/>
                    <a:pt x="819" y="326"/>
                    <a:pt x="819" y="326"/>
                  </a:cubicBezTo>
                  <a:cubicBezTo>
                    <a:pt x="818" y="325"/>
                    <a:pt x="816" y="325"/>
                    <a:pt x="815" y="324"/>
                  </a:cubicBezTo>
                  <a:close/>
                  <a:moveTo>
                    <a:pt x="744" y="399"/>
                  </a:moveTo>
                  <a:cubicBezTo>
                    <a:pt x="745" y="401"/>
                    <a:pt x="746" y="404"/>
                    <a:pt x="749" y="406"/>
                  </a:cubicBezTo>
                  <a:cubicBezTo>
                    <a:pt x="749" y="406"/>
                    <a:pt x="751" y="407"/>
                    <a:pt x="752" y="407"/>
                  </a:cubicBezTo>
                  <a:cubicBezTo>
                    <a:pt x="752" y="407"/>
                    <a:pt x="752" y="407"/>
                    <a:pt x="752" y="407"/>
                  </a:cubicBezTo>
                  <a:cubicBezTo>
                    <a:pt x="752" y="406"/>
                    <a:pt x="752" y="406"/>
                    <a:pt x="752" y="406"/>
                  </a:cubicBezTo>
                  <a:cubicBezTo>
                    <a:pt x="751" y="403"/>
                    <a:pt x="749" y="399"/>
                    <a:pt x="746" y="397"/>
                  </a:cubicBezTo>
                  <a:cubicBezTo>
                    <a:pt x="746" y="397"/>
                    <a:pt x="745" y="397"/>
                    <a:pt x="745" y="397"/>
                  </a:cubicBezTo>
                  <a:cubicBezTo>
                    <a:pt x="744" y="397"/>
                    <a:pt x="744" y="398"/>
                    <a:pt x="744" y="399"/>
                  </a:cubicBezTo>
                  <a:close/>
                  <a:moveTo>
                    <a:pt x="686" y="417"/>
                  </a:moveTo>
                  <a:cubicBezTo>
                    <a:pt x="687" y="418"/>
                    <a:pt x="688" y="418"/>
                    <a:pt x="691" y="417"/>
                  </a:cubicBezTo>
                  <a:cubicBezTo>
                    <a:pt x="691" y="418"/>
                    <a:pt x="691" y="418"/>
                    <a:pt x="691" y="418"/>
                  </a:cubicBezTo>
                  <a:cubicBezTo>
                    <a:pt x="691" y="418"/>
                    <a:pt x="691" y="418"/>
                    <a:pt x="691" y="418"/>
                  </a:cubicBezTo>
                  <a:cubicBezTo>
                    <a:pt x="693" y="419"/>
                    <a:pt x="694" y="419"/>
                    <a:pt x="695" y="419"/>
                  </a:cubicBezTo>
                  <a:cubicBezTo>
                    <a:pt x="696" y="420"/>
                    <a:pt x="696" y="420"/>
                    <a:pt x="696" y="420"/>
                  </a:cubicBezTo>
                  <a:cubicBezTo>
                    <a:pt x="696" y="420"/>
                    <a:pt x="696" y="420"/>
                    <a:pt x="696" y="420"/>
                  </a:cubicBezTo>
                  <a:cubicBezTo>
                    <a:pt x="696" y="419"/>
                    <a:pt x="696" y="419"/>
                    <a:pt x="696" y="419"/>
                  </a:cubicBezTo>
                  <a:cubicBezTo>
                    <a:pt x="696" y="419"/>
                    <a:pt x="696" y="419"/>
                    <a:pt x="695" y="419"/>
                  </a:cubicBezTo>
                  <a:cubicBezTo>
                    <a:pt x="694" y="418"/>
                    <a:pt x="693" y="418"/>
                    <a:pt x="691" y="418"/>
                  </a:cubicBezTo>
                  <a:cubicBezTo>
                    <a:pt x="691" y="418"/>
                    <a:pt x="691" y="418"/>
                    <a:pt x="691" y="417"/>
                  </a:cubicBezTo>
                  <a:cubicBezTo>
                    <a:pt x="691" y="417"/>
                    <a:pt x="691" y="417"/>
                    <a:pt x="691" y="417"/>
                  </a:cubicBezTo>
                  <a:cubicBezTo>
                    <a:pt x="690" y="415"/>
                    <a:pt x="689" y="415"/>
                    <a:pt x="687" y="414"/>
                  </a:cubicBezTo>
                  <a:cubicBezTo>
                    <a:pt x="687" y="414"/>
                    <a:pt x="686" y="414"/>
                    <a:pt x="686" y="415"/>
                  </a:cubicBezTo>
                  <a:cubicBezTo>
                    <a:pt x="686" y="415"/>
                    <a:pt x="686" y="416"/>
                    <a:pt x="686" y="417"/>
                  </a:cubicBezTo>
                  <a:close/>
                  <a:moveTo>
                    <a:pt x="632" y="478"/>
                  </a:moveTo>
                  <a:cubicBezTo>
                    <a:pt x="632" y="478"/>
                    <a:pt x="632" y="478"/>
                    <a:pt x="632" y="478"/>
                  </a:cubicBezTo>
                  <a:cubicBezTo>
                    <a:pt x="631" y="479"/>
                    <a:pt x="631" y="479"/>
                    <a:pt x="631" y="479"/>
                  </a:cubicBezTo>
                  <a:cubicBezTo>
                    <a:pt x="631" y="480"/>
                    <a:pt x="631" y="480"/>
                    <a:pt x="630" y="480"/>
                  </a:cubicBezTo>
                  <a:cubicBezTo>
                    <a:pt x="630" y="481"/>
                    <a:pt x="629" y="482"/>
                    <a:pt x="628" y="483"/>
                  </a:cubicBezTo>
                  <a:cubicBezTo>
                    <a:pt x="628" y="483"/>
                    <a:pt x="628" y="483"/>
                    <a:pt x="628" y="484"/>
                  </a:cubicBezTo>
                  <a:cubicBezTo>
                    <a:pt x="628" y="483"/>
                    <a:pt x="628" y="483"/>
                    <a:pt x="628" y="483"/>
                  </a:cubicBezTo>
                  <a:cubicBezTo>
                    <a:pt x="629" y="482"/>
                    <a:pt x="630" y="481"/>
                    <a:pt x="630" y="480"/>
                  </a:cubicBezTo>
                  <a:cubicBezTo>
                    <a:pt x="631" y="480"/>
                    <a:pt x="631" y="480"/>
                    <a:pt x="631" y="479"/>
                  </a:cubicBezTo>
                  <a:cubicBezTo>
                    <a:pt x="632" y="479"/>
                    <a:pt x="632" y="479"/>
                    <a:pt x="632" y="478"/>
                  </a:cubicBezTo>
                  <a:close/>
                  <a:moveTo>
                    <a:pt x="746" y="663"/>
                  </a:moveTo>
                  <a:cubicBezTo>
                    <a:pt x="747" y="664"/>
                    <a:pt x="747" y="664"/>
                    <a:pt x="747" y="664"/>
                  </a:cubicBezTo>
                  <a:cubicBezTo>
                    <a:pt x="748" y="664"/>
                    <a:pt x="748" y="664"/>
                    <a:pt x="748" y="663"/>
                  </a:cubicBezTo>
                  <a:cubicBezTo>
                    <a:pt x="748" y="663"/>
                    <a:pt x="748" y="663"/>
                    <a:pt x="747" y="662"/>
                  </a:cubicBezTo>
                  <a:cubicBezTo>
                    <a:pt x="747" y="662"/>
                    <a:pt x="747" y="662"/>
                    <a:pt x="746" y="663"/>
                  </a:cubicBezTo>
                  <a:cubicBezTo>
                    <a:pt x="746" y="663"/>
                    <a:pt x="746" y="663"/>
                    <a:pt x="746" y="663"/>
                  </a:cubicBezTo>
                  <a:close/>
                  <a:moveTo>
                    <a:pt x="738" y="731"/>
                  </a:moveTo>
                  <a:cubicBezTo>
                    <a:pt x="738" y="732"/>
                    <a:pt x="739" y="732"/>
                    <a:pt x="739" y="732"/>
                  </a:cubicBezTo>
                  <a:cubicBezTo>
                    <a:pt x="745" y="733"/>
                    <a:pt x="750" y="732"/>
                    <a:pt x="755" y="733"/>
                  </a:cubicBezTo>
                  <a:cubicBezTo>
                    <a:pt x="759" y="735"/>
                    <a:pt x="762" y="733"/>
                    <a:pt x="764" y="730"/>
                  </a:cubicBezTo>
                  <a:cubicBezTo>
                    <a:pt x="766" y="728"/>
                    <a:pt x="766" y="726"/>
                    <a:pt x="765" y="723"/>
                  </a:cubicBezTo>
                  <a:cubicBezTo>
                    <a:pt x="764" y="723"/>
                    <a:pt x="764" y="723"/>
                    <a:pt x="764" y="723"/>
                  </a:cubicBezTo>
                  <a:cubicBezTo>
                    <a:pt x="763" y="723"/>
                    <a:pt x="763" y="723"/>
                    <a:pt x="762" y="723"/>
                  </a:cubicBezTo>
                  <a:cubicBezTo>
                    <a:pt x="760" y="725"/>
                    <a:pt x="758" y="726"/>
                    <a:pt x="756" y="726"/>
                  </a:cubicBezTo>
                  <a:cubicBezTo>
                    <a:pt x="752" y="726"/>
                    <a:pt x="749" y="726"/>
                    <a:pt x="745" y="727"/>
                  </a:cubicBezTo>
                  <a:cubicBezTo>
                    <a:pt x="743" y="727"/>
                    <a:pt x="741" y="728"/>
                    <a:pt x="740" y="729"/>
                  </a:cubicBezTo>
                  <a:cubicBezTo>
                    <a:pt x="739" y="729"/>
                    <a:pt x="739" y="729"/>
                    <a:pt x="739" y="729"/>
                  </a:cubicBezTo>
                  <a:cubicBezTo>
                    <a:pt x="739" y="730"/>
                    <a:pt x="738" y="730"/>
                    <a:pt x="738" y="731"/>
                  </a:cubicBezTo>
                  <a:close/>
                  <a:moveTo>
                    <a:pt x="734" y="738"/>
                  </a:moveTo>
                  <a:cubicBezTo>
                    <a:pt x="733" y="739"/>
                    <a:pt x="731" y="739"/>
                    <a:pt x="729" y="740"/>
                  </a:cubicBezTo>
                  <a:cubicBezTo>
                    <a:pt x="727" y="741"/>
                    <a:pt x="725" y="741"/>
                    <a:pt x="723" y="741"/>
                  </a:cubicBezTo>
                  <a:cubicBezTo>
                    <a:pt x="721" y="740"/>
                    <a:pt x="719" y="740"/>
                    <a:pt x="717" y="741"/>
                  </a:cubicBezTo>
                  <a:cubicBezTo>
                    <a:pt x="713" y="744"/>
                    <a:pt x="709" y="746"/>
                    <a:pt x="703" y="747"/>
                  </a:cubicBezTo>
                  <a:cubicBezTo>
                    <a:pt x="703" y="747"/>
                    <a:pt x="703" y="747"/>
                    <a:pt x="702" y="748"/>
                  </a:cubicBezTo>
                  <a:cubicBezTo>
                    <a:pt x="701" y="748"/>
                    <a:pt x="701" y="751"/>
                    <a:pt x="702" y="751"/>
                  </a:cubicBezTo>
                  <a:cubicBezTo>
                    <a:pt x="703" y="752"/>
                    <a:pt x="705" y="753"/>
                    <a:pt x="706" y="754"/>
                  </a:cubicBezTo>
                  <a:cubicBezTo>
                    <a:pt x="709" y="754"/>
                    <a:pt x="713" y="753"/>
                    <a:pt x="715" y="751"/>
                  </a:cubicBezTo>
                  <a:cubicBezTo>
                    <a:pt x="718" y="749"/>
                    <a:pt x="721" y="748"/>
                    <a:pt x="724" y="747"/>
                  </a:cubicBezTo>
                  <a:cubicBezTo>
                    <a:pt x="728" y="745"/>
                    <a:pt x="733" y="743"/>
                    <a:pt x="736" y="741"/>
                  </a:cubicBezTo>
                  <a:cubicBezTo>
                    <a:pt x="737" y="741"/>
                    <a:pt x="737" y="740"/>
                    <a:pt x="737" y="739"/>
                  </a:cubicBezTo>
                  <a:cubicBezTo>
                    <a:pt x="737" y="739"/>
                    <a:pt x="735" y="738"/>
                    <a:pt x="734" y="738"/>
                  </a:cubicBezTo>
                  <a:close/>
                  <a:moveTo>
                    <a:pt x="702" y="596"/>
                  </a:moveTo>
                  <a:cubicBezTo>
                    <a:pt x="703" y="595"/>
                    <a:pt x="703" y="595"/>
                    <a:pt x="703" y="595"/>
                  </a:cubicBezTo>
                  <a:cubicBezTo>
                    <a:pt x="703" y="595"/>
                    <a:pt x="703" y="595"/>
                    <a:pt x="703" y="595"/>
                  </a:cubicBezTo>
                  <a:cubicBezTo>
                    <a:pt x="703" y="595"/>
                    <a:pt x="703" y="595"/>
                    <a:pt x="703" y="595"/>
                  </a:cubicBezTo>
                  <a:cubicBezTo>
                    <a:pt x="703" y="594"/>
                    <a:pt x="703" y="594"/>
                    <a:pt x="703" y="594"/>
                  </a:cubicBezTo>
                  <a:cubicBezTo>
                    <a:pt x="704" y="594"/>
                    <a:pt x="704" y="593"/>
                    <a:pt x="704" y="592"/>
                  </a:cubicBezTo>
                  <a:cubicBezTo>
                    <a:pt x="705" y="592"/>
                    <a:pt x="705" y="592"/>
                    <a:pt x="704" y="591"/>
                  </a:cubicBezTo>
                  <a:cubicBezTo>
                    <a:pt x="704" y="591"/>
                    <a:pt x="703" y="591"/>
                    <a:pt x="703" y="592"/>
                  </a:cubicBezTo>
                  <a:cubicBezTo>
                    <a:pt x="703" y="593"/>
                    <a:pt x="703" y="594"/>
                    <a:pt x="703" y="594"/>
                  </a:cubicBezTo>
                  <a:cubicBezTo>
                    <a:pt x="703" y="594"/>
                    <a:pt x="703" y="594"/>
                    <a:pt x="703" y="595"/>
                  </a:cubicBezTo>
                  <a:cubicBezTo>
                    <a:pt x="703" y="595"/>
                    <a:pt x="703" y="595"/>
                    <a:pt x="703" y="595"/>
                  </a:cubicBezTo>
                  <a:lnTo>
                    <a:pt x="702" y="596"/>
                  </a:lnTo>
                  <a:close/>
                  <a:moveTo>
                    <a:pt x="702" y="696"/>
                  </a:moveTo>
                  <a:cubicBezTo>
                    <a:pt x="700" y="697"/>
                    <a:pt x="697" y="697"/>
                    <a:pt x="696" y="698"/>
                  </a:cubicBezTo>
                  <a:cubicBezTo>
                    <a:pt x="695" y="698"/>
                    <a:pt x="695" y="697"/>
                    <a:pt x="695" y="697"/>
                  </a:cubicBezTo>
                  <a:cubicBezTo>
                    <a:pt x="695" y="698"/>
                    <a:pt x="695" y="698"/>
                    <a:pt x="695" y="698"/>
                  </a:cubicBezTo>
                  <a:cubicBezTo>
                    <a:pt x="693" y="696"/>
                    <a:pt x="691" y="694"/>
                    <a:pt x="688" y="695"/>
                  </a:cubicBezTo>
                  <a:cubicBezTo>
                    <a:pt x="675" y="697"/>
                    <a:pt x="678" y="696"/>
                    <a:pt x="669" y="706"/>
                  </a:cubicBezTo>
                  <a:cubicBezTo>
                    <a:pt x="668" y="706"/>
                    <a:pt x="668" y="706"/>
                    <a:pt x="668" y="707"/>
                  </a:cubicBezTo>
                  <a:cubicBezTo>
                    <a:pt x="668" y="708"/>
                    <a:pt x="668" y="708"/>
                    <a:pt x="668" y="709"/>
                  </a:cubicBezTo>
                  <a:cubicBezTo>
                    <a:pt x="669" y="711"/>
                    <a:pt x="669" y="713"/>
                    <a:pt x="668" y="714"/>
                  </a:cubicBezTo>
                  <a:cubicBezTo>
                    <a:pt x="667" y="718"/>
                    <a:pt x="666" y="722"/>
                    <a:pt x="664" y="726"/>
                  </a:cubicBezTo>
                  <a:cubicBezTo>
                    <a:pt x="661" y="732"/>
                    <a:pt x="661" y="738"/>
                    <a:pt x="662" y="744"/>
                  </a:cubicBezTo>
                  <a:cubicBezTo>
                    <a:pt x="662" y="746"/>
                    <a:pt x="665" y="747"/>
                    <a:pt x="666" y="746"/>
                  </a:cubicBezTo>
                  <a:cubicBezTo>
                    <a:pt x="672" y="742"/>
                    <a:pt x="675" y="738"/>
                    <a:pt x="675" y="730"/>
                  </a:cubicBezTo>
                  <a:cubicBezTo>
                    <a:pt x="675" y="723"/>
                    <a:pt x="677" y="717"/>
                    <a:pt x="681" y="710"/>
                  </a:cubicBezTo>
                  <a:cubicBezTo>
                    <a:pt x="682" y="708"/>
                    <a:pt x="683" y="707"/>
                    <a:pt x="686" y="706"/>
                  </a:cubicBezTo>
                  <a:cubicBezTo>
                    <a:pt x="688" y="706"/>
                    <a:pt x="689" y="705"/>
                    <a:pt x="690" y="703"/>
                  </a:cubicBezTo>
                  <a:cubicBezTo>
                    <a:pt x="691" y="702"/>
                    <a:pt x="693" y="700"/>
                    <a:pt x="695" y="698"/>
                  </a:cubicBezTo>
                  <a:cubicBezTo>
                    <a:pt x="696" y="698"/>
                    <a:pt x="696" y="698"/>
                    <a:pt x="696" y="698"/>
                  </a:cubicBezTo>
                  <a:cubicBezTo>
                    <a:pt x="696" y="699"/>
                    <a:pt x="697" y="700"/>
                    <a:pt x="697" y="701"/>
                  </a:cubicBezTo>
                  <a:cubicBezTo>
                    <a:pt x="699" y="702"/>
                    <a:pt x="701" y="703"/>
                    <a:pt x="703" y="705"/>
                  </a:cubicBezTo>
                  <a:cubicBezTo>
                    <a:pt x="704" y="706"/>
                    <a:pt x="705" y="707"/>
                    <a:pt x="705" y="708"/>
                  </a:cubicBezTo>
                  <a:cubicBezTo>
                    <a:pt x="707" y="712"/>
                    <a:pt x="706" y="715"/>
                    <a:pt x="704" y="718"/>
                  </a:cubicBezTo>
                  <a:cubicBezTo>
                    <a:pt x="703" y="719"/>
                    <a:pt x="702" y="721"/>
                    <a:pt x="701" y="722"/>
                  </a:cubicBezTo>
                  <a:cubicBezTo>
                    <a:pt x="701" y="723"/>
                    <a:pt x="701" y="723"/>
                    <a:pt x="701" y="723"/>
                  </a:cubicBezTo>
                  <a:cubicBezTo>
                    <a:pt x="702" y="724"/>
                    <a:pt x="702" y="724"/>
                    <a:pt x="703" y="723"/>
                  </a:cubicBezTo>
                  <a:cubicBezTo>
                    <a:pt x="704" y="723"/>
                    <a:pt x="705" y="722"/>
                    <a:pt x="706" y="722"/>
                  </a:cubicBezTo>
                  <a:cubicBezTo>
                    <a:pt x="708" y="721"/>
                    <a:pt x="710" y="722"/>
                    <a:pt x="711" y="724"/>
                  </a:cubicBezTo>
                  <a:cubicBezTo>
                    <a:pt x="711" y="726"/>
                    <a:pt x="711" y="728"/>
                    <a:pt x="712" y="730"/>
                  </a:cubicBezTo>
                  <a:cubicBezTo>
                    <a:pt x="712" y="731"/>
                    <a:pt x="714" y="732"/>
                    <a:pt x="714" y="731"/>
                  </a:cubicBezTo>
                  <a:cubicBezTo>
                    <a:pt x="715" y="730"/>
                    <a:pt x="716" y="730"/>
                    <a:pt x="716" y="729"/>
                  </a:cubicBezTo>
                  <a:cubicBezTo>
                    <a:pt x="718" y="724"/>
                    <a:pt x="719" y="718"/>
                    <a:pt x="722" y="714"/>
                  </a:cubicBezTo>
                  <a:cubicBezTo>
                    <a:pt x="723" y="713"/>
                    <a:pt x="722" y="711"/>
                    <a:pt x="723" y="710"/>
                  </a:cubicBezTo>
                  <a:cubicBezTo>
                    <a:pt x="723" y="710"/>
                    <a:pt x="723" y="709"/>
                    <a:pt x="723" y="709"/>
                  </a:cubicBezTo>
                  <a:cubicBezTo>
                    <a:pt x="724" y="709"/>
                    <a:pt x="725" y="709"/>
                    <a:pt x="725" y="710"/>
                  </a:cubicBezTo>
                  <a:cubicBezTo>
                    <a:pt x="727" y="712"/>
                    <a:pt x="728" y="714"/>
                    <a:pt x="731" y="715"/>
                  </a:cubicBezTo>
                  <a:cubicBezTo>
                    <a:pt x="732" y="715"/>
                    <a:pt x="733" y="715"/>
                    <a:pt x="734" y="714"/>
                  </a:cubicBezTo>
                  <a:cubicBezTo>
                    <a:pt x="734" y="713"/>
                    <a:pt x="736" y="712"/>
                    <a:pt x="735" y="710"/>
                  </a:cubicBezTo>
                  <a:cubicBezTo>
                    <a:pt x="733" y="707"/>
                    <a:pt x="732" y="704"/>
                    <a:pt x="730" y="701"/>
                  </a:cubicBezTo>
                  <a:cubicBezTo>
                    <a:pt x="730" y="700"/>
                    <a:pt x="729" y="699"/>
                    <a:pt x="728" y="699"/>
                  </a:cubicBezTo>
                  <a:cubicBezTo>
                    <a:pt x="720" y="696"/>
                    <a:pt x="713" y="694"/>
                    <a:pt x="705" y="693"/>
                  </a:cubicBezTo>
                  <a:cubicBezTo>
                    <a:pt x="705" y="693"/>
                    <a:pt x="704" y="694"/>
                    <a:pt x="703" y="694"/>
                  </a:cubicBezTo>
                  <a:cubicBezTo>
                    <a:pt x="702" y="695"/>
                    <a:pt x="702" y="696"/>
                    <a:pt x="702" y="696"/>
                  </a:cubicBezTo>
                  <a:close/>
                  <a:moveTo>
                    <a:pt x="674" y="647"/>
                  </a:moveTo>
                  <a:cubicBezTo>
                    <a:pt x="675" y="648"/>
                    <a:pt x="675" y="648"/>
                    <a:pt x="676" y="648"/>
                  </a:cubicBezTo>
                  <a:cubicBezTo>
                    <a:pt x="676" y="648"/>
                    <a:pt x="676" y="648"/>
                    <a:pt x="677" y="648"/>
                  </a:cubicBezTo>
                  <a:cubicBezTo>
                    <a:pt x="678" y="646"/>
                    <a:pt x="678" y="644"/>
                    <a:pt x="678" y="643"/>
                  </a:cubicBezTo>
                  <a:cubicBezTo>
                    <a:pt x="678" y="642"/>
                    <a:pt x="677" y="642"/>
                    <a:pt x="676" y="641"/>
                  </a:cubicBezTo>
                  <a:cubicBezTo>
                    <a:pt x="676" y="641"/>
                    <a:pt x="675" y="641"/>
                    <a:pt x="675" y="642"/>
                  </a:cubicBezTo>
                  <a:cubicBezTo>
                    <a:pt x="673" y="643"/>
                    <a:pt x="673" y="645"/>
                    <a:pt x="674" y="647"/>
                  </a:cubicBezTo>
                  <a:close/>
                  <a:moveTo>
                    <a:pt x="665" y="408"/>
                  </a:moveTo>
                  <a:cubicBezTo>
                    <a:pt x="665" y="408"/>
                    <a:pt x="665" y="408"/>
                    <a:pt x="665" y="408"/>
                  </a:cubicBezTo>
                  <a:cubicBezTo>
                    <a:pt x="665" y="407"/>
                    <a:pt x="665" y="407"/>
                    <a:pt x="665" y="407"/>
                  </a:cubicBezTo>
                  <a:cubicBezTo>
                    <a:pt x="664" y="407"/>
                    <a:pt x="664" y="407"/>
                    <a:pt x="665" y="408"/>
                  </a:cubicBezTo>
                  <a:close/>
                  <a:moveTo>
                    <a:pt x="663" y="626"/>
                  </a:moveTo>
                  <a:cubicBezTo>
                    <a:pt x="665" y="626"/>
                    <a:pt x="665" y="626"/>
                    <a:pt x="665" y="626"/>
                  </a:cubicBezTo>
                  <a:cubicBezTo>
                    <a:pt x="665" y="625"/>
                    <a:pt x="665" y="625"/>
                    <a:pt x="665" y="625"/>
                  </a:cubicBezTo>
                  <a:lnTo>
                    <a:pt x="663" y="626"/>
                  </a:lnTo>
                  <a:close/>
                  <a:moveTo>
                    <a:pt x="657" y="442"/>
                  </a:moveTo>
                  <a:cubicBezTo>
                    <a:pt x="658" y="443"/>
                    <a:pt x="659" y="443"/>
                    <a:pt x="660" y="444"/>
                  </a:cubicBezTo>
                  <a:cubicBezTo>
                    <a:pt x="660" y="445"/>
                    <a:pt x="661" y="444"/>
                    <a:pt x="662" y="443"/>
                  </a:cubicBezTo>
                  <a:cubicBezTo>
                    <a:pt x="661" y="442"/>
                    <a:pt x="661" y="441"/>
                    <a:pt x="661" y="440"/>
                  </a:cubicBezTo>
                  <a:cubicBezTo>
                    <a:pt x="661" y="440"/>
                    <a:pt x="660" y="439"/>
                    <a:pt x="659" y="439"/>
                  </a:cubicBezTo>
                  <a:cubicBezTo>
                    <a:pt x="659" y="439"/>
                    <a:pt x="658" y="439"/>
                    <a:pt x="657" y="440"/>
                  </a:cubicBezTo>
                  <a:cubicBezTo>
                    <a:pt x="657" y="440"/>
                    <a:pt x="657" y="441"/>
                    <a:pt x="657" y="442"/>
                  </a:cubicBezTo>
                  <a:close/>
                  <a:moveTo>
                    <a:pt x="649" y="433"/>
                  </a:moveTo>
                  <a:cubicBezTo>
                    <a:pt x="649" y="434"/>
                    <a:pt x="650" y="434"/>
                    <a:pt x="650" y="434"/>
                  </a:cubicBezTo>
                  <a:cubicBezTo>
                    <a:pt x="650" y="434"/>
                    <a:pt x="650" y="434"/>
                    <a:pt x="650" y="434"/>
                  </a:cubicBezTo>
                  <a:cubicBezTo>
                    <a:pt x="650" y="433"/>
                    <a:pt x="650" y="433"/>
                    <a:pt x="650" y="433"/>
                  </a:cubicBezTo>
                  <a:cubicBezTo>
                    <a:pt x="650" y="433"/>
                    <a:pt x="650" y="433"/>
                    <a:pt x="649" y="433"/>
                  </a:cubicBezTo>
                  <a:close/>
                  <a:moveTo>
                    <a:pt x="646" y="572"/>
                  </a:moveTo>
                  <a:cubicBezTo>
                    <a:pt x="646" y="572"/>
                    <a:pt x="647" y="572"/>
                    <a:pt x="647" y="572"/>
                  </a:cubicBezTo>
                  <a:cubicBezTo>
                    <a:pt x="647" y="572"/>
                    <a:pt x="647" y="572"/>
                    <a:pt x="647" y="571"/>
                  </a:cubicBezTo>
                  <a:cubicBezTo>
                    <a:pt x="647" y="571"/>
                    <a:pt x="647" y="571"/>
                    <a:pt x="646" y="571"/>
                  </a:cubicBezTo>
                  <a:cubicBezTo>
                    <a:pt x="646" y="571"/>
                    <a:pt x="646" y="572"/>
                    <a:pt x="646" y="572"/>
                  </a:cubicBezTo>
                  <a:close/>
                  <a:moveTo>
                    <a:pt x="642" y="633"/>
                  </a:moveTo>
                  <a:cubicBezTo>
                    <a:pt x="642" y="633"/>
                    <a:pt x="642" y="633"/>
                    <a:pt x="642" y="634"/>
                  </a:cubicBezTo>
                  <a:cubicBezTo>
                    <a:pt x="642" y="634"/>
                    <a:pt x="642" y="634"/>
                    <a:pt x="642" y="634"/>
                  </a:cubicBezTo>
                  <a:cubicBezTo>
                    <a:pt x="643" y="634"/>
                    <a:pt x="643" y="634"/>
                    <a:pt x="643" y="634"/>
                  </a:cubicBezTo>
                  <a:cubicBezTo>
                    <a:pt x="644" y="635"/>
                    <a:pt x="646" y="636"/>
                    <a:pt x="648" y="636"/>
                  </a:cubicBezTo>
                  <a:cubicBezTo>
                    <a:pt x="648" y="636"/>
                    <a:pt x="649" y="636"/>
                    <a:pt x="649" y="636"/>
                  </a:cubicBezTo>
                  <a:cubicBezTo>
                    <a:pt x="650" y="635"/>
                    <a:pt x="650" y="634"/>
                    <a:pt x="649" y="634"/>
                  </a:cubicBezTo>
                  <a:cubicBezTo>
                    <a:pt x="647" y="634"/>
                    <a:pt x="645" y="634"/>
                    <a:pt x="643" y="634"/>
                  </a:cubicBezTo>
                  <a:cubicBezTo>
                    <a:pt x="643" y="633"/>
                    <a:pt x="643" y="633"/>
                    <a:pt x="642" y="633"/>
                  </a:cubicBezTo>
                  <a:cubicBezTo>
                    <a:pt x="642" y="633"/>
                    <a:pt x="642" y="633"/>
                    <a:pt x="642" y="633"/>
                  </a:cubicBezTo>
                  <a:cubicBezTo>
                    <a:pt x="642" y="633"/>
                    <a:pt x="642" y="633"/>
                    <a:pt x="642" y="633"/>
                  </a:cubicBezTo>
                  <a:cubicBezTo>
                    <a:pt x="642" y="633"/>
                    <a:pt x="642" y="633"/>
                    <a:pt x="642" y="633"/>
                  </a:cubicBezTo>
                  <a:cubicBezTo>
                    <a:pt x="641" y="633"/>
                    <a:pt x="641" y="633"/>
                    <a:pt x="642" y="633"/>
                  </a:cubicBezTo>
                  <a:close/>
                  <a:moveTo>
                    <a:pt x="641" y="680"/>
                  </a:moveTo>
                  <a:cubicBezTo>
                    <a:pt x="640" y="680"/>
                    <a:pt x="640" y="680"/>
                    <a:pt x="640" y="680"/>
                  </a:cubicBezTo>
                  <a:cubicBezTo>
                    <a:pt x="640" y="680"/>
                    <a:pt x="640" y="680"/>
                    <a:pt x="640" y="680"/>
                  </a:cubicBezTo>
                  <a:cubicBezTo>
                    <a:pt x="639" y="680"/>
                    <a:pt x="639" y="680"/>
                    <a:pt x="639" y="680"/>
                  </a:cubicBezTo>
                  <a:cubicBezTo>
                    <a:pt x="639" y="680"/>
                    <a:pt x="639" y="680"/>
                    <a:pt x="639" y="681"/>
                  </a:cubicBezTo>
                  <a:cubicBezTo>
                    <a:pt x="639" y="680"/>
                    <a:pt x="639" y="680"/>
                    <a:pt x="640" y="680"/>
                  </a:cubicBezTo>
                  <a:cubicBezTo>
                    <a:pt x="640" y="680"/>
                    <a:pt x="640" y="680"/>
                    <a:pt x="640" y="680"/>
                  </a:cubicBezTo>
                  <a:cubicBezTo>
                    <a:pt x="641" y="680"/>
                    <a:pt x="641" y="680"/>
                    <a:pt x="641" y="680"/>
                  </a:cubicBezTo>
                  <a:cubicBezTo>
                    <a:pt x="643" y="680"/>
                    <a:pt x="645" y="680"/>
                    <a:pt x="647" y="681"/>
                  </a:cubicBezTo>
                  <a:cubicBezTo>
                    <a:pt x="649" y="685"/>
                    <a:pt x="651" y="684"/>
                    <a:pt x="654" y="683"/>
                  </a:cubicBezTo>
                  <a:cubicBezTo>
                    <a:pt x="659" y="681"/>
                    <a:pt x="664" y="680"/>
                    <a:pt x="668" y="677"/>
                  </a:cubicBezTo>
                  <a:cubicBezTo>
                    <a:pt x="669" y="676"/>
                    <a:pt x="669" y="676"/>
                    <a:pt x="670" y="676"/>
                  </a:cubicBezTo>
                  <a:cubicBezTo>
                    <a:pt x="671" y="676"/>
                    <a:pt x="672" y="676"/>
                    <a:pt x="672" y="676"/>
                  </a:cubicBezTo>
                  <a:cubicBezTo>
                    <a:pt x="673" y="676"/>
                    <a:pt x="673" y="676"/>
                    <a:pt x="673" y="676"/>
                  </a:cubicBezTo>
                  <a:cubicBezTo>
                    <a:pt x="674" y="677"/>
                    <a:pt x="674" y="677"/>
                    <a:pt x="674" y="678"/>
                  </a:cubicBezTo>
                  <a:cubicBezTo>
                    <a:pt x="673" y="679"/>
                    <a:pt x="672" y="680"/>
                    <a:pt x="672" y="681"/>
                  </a:cubicBezTo>
                  <a:cubicBezTo>
                    <a:pt x="672" y="682"/>
                    <a:pt x="673" y="682"/>
                    <a:pt x="674" y="683"/>
                  </a:cubicBezTo>
                  <a:cubicBezTo>
                    <a:pt x="675" y="683"/>
                    <a:pt x="675" y="684"/>
                    <a:pt x="676" y="684"/>
                  </a:cubicBezTo>
                  <a:cubicBezTo>
                    <a:pt x="678" y="687"/>
                    <a:pt x="681" y="688"/>
                    <a:pt x="684" y="687"/>
                  </a:cubicBezTo>
                  <a:cubicBezTo>
                    <a:pt x="687" y="687"/>
                    <a:pt x="690" y="687"/>
                    <a:pt x="693" y="686"/>
                  </a:cubicBezTo>
                  <a:cubicBezTo>
                    <a:pt x="695" y="686"/>
                    <a:pt x="696" y="687"/>
                    <a:pt x="697" y="688"/>
                  </a:cubicBezTo>
                  <a:cubicBezTo>
                    <a:pt x="699" y="689"/>
                    <a:pt x="701" y="687"/>
                    <a:pt x="700" y="686"/>
                  </a:cubicBezTo>
                  <a:cubicBezTo>
                    <a:pt x="700" y="683"/>
                    <a:pt x="699" y="679"/>
                    <a:pt x="699" y="676"/>
                  </a:cubicBezTo>
                  <a:cubicBezTo>
                    <a:pt x="699" y="674"/>
                    <a:pt x="699" y="672"/>
                    <a:pt x="696" y="671"/>
                  </a:cubicBezTo>
                  <a:cubicBezTo>
                    <a:pt x="693" y="671"/>
                    <a:pt x="692" y="669"/>
                    <a:pt x="691" y="667"/>
                  </a:cubicBezTo>
                  <a:cubicBezTo>
                    <a:pt x="690" y="663"/>
                    <a:pt x="688" y="661"/>
                    <a:pt x="684" y="660"/>
                  </a:cubicBezTo>
                  <a:cubicBezTo>
                    <a:pt x="682" y="660"/>
                    <a:pt x="681" y="659"/>
                    <a:pt x="680" y="659"/>
                  </a:cubicBezTo>
                  <a:cubicBezTo>
                    <a:pt x="679" y="659"/>
                    <a:pt x="677" y="659"/>
                    <a:pt x="676" y="660"/>
                  </a:cubicBezTo>
                  <a:cubicBezTo>
                    <a:pt x="673" y="663"/>
                    <a:pt x="668" y="663"/>
                    <a:pt x="664" y="666"/>
                  </a:cubicBezTo>
                  <a:cubicBezTo>
                    <a:pt x="660" y="669"/>
                    <a:pt x="656" y="671"/>
                    <a:pt x="651" y="672"/>
                  </a:cubicBezTo>
                  <a:cubicBezTo>
                    <a:pt x="647" y="674"/>
                    <a:pt x="643" y="677"/>
                    <a:pt x="641" y="680"/>
                  </a:cubicBezTo>
                  <a:close/>
                  <a:moveTo>
                    <a:pt x="640" y="585"/>
                  </a:moveTo>
                  <a:cubicBezTo>
                    <a:pt x="640" y="585"/>
                    <a:pt x="639" y="584"/>
                    <a:pt x="639" y="584"/>
                  </a:cubicBezTo>
                  <a:cubicBezTo>
                    <a:pt x="639" y="584"/>
                    <a:pt x="638" y="584"/>
                    <a:pt x="638" y="584"/>
                  </a:cubicBezTo>
                  <a:cubicBezTo>
                    <a:pt x="638" y="585"/>
                    <a:pt x="638" y="585"/>
                    <a:pt x="639" y="585"/>
                  </a:cubicBezTo>
                  <a:cubicBezTo>
                    <a:pt x="639" y="585"/>
                    <a:pt x="639" y="585"/>
                    <a:pt x="640" y="585"/>
                  </a:cubicBezTo>
                  <a:close/>
                  <a:moveTo>
                    <a:pt x="633" y="435"/>
                  </a:moveTo>
                  <a:cubicBezTo>
                    <a:pt x="634" y="436"/>
                    <a:pt x="636" y="435"/>
                    <a:pt x="637" y="433"/>
                  </a:cubicBezTo>
                  <a:cubicBezTo>
                    <a:pt x="638" y="431"/>
                    <a:pt x="637" y="427"/>
                    <a:pt x="640" y="425"/>
                  </a:cubicBezTo>
                  <a:cubicBezTo>
                    <a:pt x="639" y="425"/>
                    <a:pt x="639" y="424"/>
                    <a:pt x="638" y="424"/>
                  </a:cubicBezTo>
                  <a:cubicBezTo>
                    <a:pt x="636" y="424"/>
                    <a:pt x="635" y="425"/>
                    <a:pt x="634" y="425"/>
                  </a:cubicBezTo>
                  <a:cubicBezTo>
                    <a:pt x="629" y="428"/>
                    <a:pt x="629" y="431"/>
                    <a:pt x="633" y="435"/>
                  </a:cubicBezTo>
                  <a:close/>
                  <a:moveTo>
                    <a:pt x="627" y="443"/>
                  </a:moveTo>
                  <a:cubicBezTo>
                    <a:pt x="628" y="443"/>
                    <a:pt x="628" y="443"/>
                    <a:pt x="628" y="443"/>
                  </a:cubicBezTo>
                  <a:cubicBezTo>
                    <a:pt x="628" y="443"/>
                    <a:pt x="628" y="443"/>
                    <a:pt x="628" y="443"/>
                  </a:cubicBezTo>
                  <a:lnTo>
                    <a:pt x="627" y="443"/>
                  </a:lnTo>
                  <a:close/>
                  <a:moveTo>
                    <a:pt x="623" y="530"/>
                  </a:moveTo>
                  <a:cubicBezTo>
                    <a:pt x="623" y="530"/>
                    <a:pt x="623" y="530"/>
                    <a:pt x="623" y="530"/>
                  </a:cubicBezTo>
                  <a:cubicBezTo>
                    <a:pt x="623" y="530"/>
                    <a:pt x="623" y="530"/>
                    <a:pt x="623" y="530"/>
                  </a:cubicBezTo>
                  <a:close/>
                  <a:moveTo>
                    <a:pt x="620" y="651"/>
                  </a:moveTo>
                  <a:cubicBezTo>
                    <a:pt x="620" y="651"/>
                    <a:pt x="621" y="651"/>
                    <a:pt x="621" y="651"/>
                  </a:cubicBezTo>
                  <a:cubicBezTo>
                    <a:pt x="621" y="651"/>
                    <a:pt x="622" y="650"/>
                    <a:pt x="623" y="650"/>
                  </a:cubicBezTo>
                  <a:cubicBezTo>
                    <a:pt x="623" y="650"/>
                    <a:pt x="623" y="649"/>
                    <a:pt x="623" y="649"/>
                  </a:cubicBezTo>
                  <a:cubicBezTo>
                    <a:pt x="622" y="647"/>
                    <a:pt x="622" y="646"/>
                    <a:pt x="621" y="645"/>
                  </a:cubicBezTo>
                  <a:cubicBezTo>
                    <a:pt x="622" y="645"/>
                    <a:pt x="622" y="645"/>
                    <a:pt x="622" y="645"/>
                  </a:cubicBezTo>
                  <a:cubicBezTo>
                    <a:pt x="622" y="645"/>
                    <a:pt x="622" y="644"/>
                    <a:pt x="622" y="644"/>
                  </a:cubicBezTo>
                  <a:cubicBezTo>
                    <a:pt x="622" y="644"/>
                    <a:pt x="622" y="644"/>
                    <a:pt x="621" y="645"/>
                  </a:cubicBezTo>
                  <a:cubicBezTo>
                    <a:pt x="621" y="645"/>
                    <a:pt x="621" y="645"/>
                    <a:pt x="621" y="645"/>
                  </a:cubicBezTo>
                  <a:cubicBezTo>
                    <a:pt x="621" y="645"/>
                    <a:pt x="621" y="645"/>
                    <a:pt x="621" y="645"/>
                  </a:cubicBezTo>
                  <a:cubicBezTo>
                    <a:pt x="620" y="646"/>
                    <a:pt x="620" y="648"/>
                    <a:pt x="619" y="650"/>
                  </a:cubicBezTo>
                  <a:cubicBezTo>
                    <a:pt x="619" y="650"/>
                    <a:pt x="619" y="651"/>
                    <a:pt x="620" y="651"/>
                  </a:cubicBezTo>
                  <a:close/>
                  <a:moveTo>
                    <a:pt x="617" y="570"/>
                  </a:moveTo>
                  <a:cubicBezTo>
                    <a:pt x="618" y="569"/>
                    <a:pt x="618" y="569"/>
                    <a:pt x="618" y="569"/>
                  </a:cubicBezTo>
                  <a:cubicBezTo>
                    <a:pt x="617" y="569"/>
                    <a:pt x="617" y="569"/>
                    <a:pt x="617" y="569"/>
                  </a:cubicBezTo>
                  <a:lnTo>
                    <a:pt x="617" y="570"/>
                  </a:lnTo>
                  <a:close/>
                  <a:moveTo>
                    <a:pt x="612" y="535"/>
                  </a:moveTo>
                  <a:cubicBezTo>
                    <a:pt x="613" y="535"/>
                    <a:pt x="614" y="536"/>
                    <a:pt x="614" y="536"/>
                  </a:cubicBezTo>
                  <a:cubicBezTo>
                    <a:pt x="615" y="536"/>
                    <a:pt x="615" y="536"/>
                    <a:pt x="615" y="535"/>
                  </a:cubicBezTo>
                  <a:cubicBezTo>
                    <a:pt x="615" y="534"/>
                    <a:pt x="615" y="533"/>
                    <a:pt x="614" y="534"/>
                  </a:cubicBezTo>
                  <a:cubicBezTo>
                    <a:pt x="613" y="534"/>
                    <a:pt x="613" y="535"/>
                    <a:pt x="612" y="535"/>
                  </a:cubicBezTo>
                  <a:close/>
                  <a:moveTo>
                    <a:pt x="612" y="618"/>
                  </a:moveTo>
                  <a:cubicBezTo>
                    <a:pt x="611" y="618"/>
                    <a:pt x="611" y="618"/>
                    <a:pt x="611" y="619"/>
                  </a:cubicBezTo>
                  <a:cubicBezTo>
                    <a:pt x="609" y="622"/>
                    <a:pt x="608" y="625"/>
                    <a:pt x="608" y="629"/>
                  </a:cubicBezTo>
                  <a:cubicBezTo>
                    <a:pt x="608" y="629"/>
                    <a:pt x="608" y="629"/>
                    <a:pt x="608" y="629"/>
                  </a:cubicBezTo>
                  <a:cubicBezTo>
                    <a:pt x="608" y="629"/>
                    <a:pt x="608" y="629"/>
                    <a:pt x="608" y="629"/>
                  </a:cubicBezTo>
                  <a:cubicBezTo>
                    <a:pt x="608" y="629"/>
                    <a:pt x="608" y="629"/>
                    <a:pt x="608" y="629"/>
                  </a:cubicBezTo>
                  <a:cubicBezTo>
                    <a:pt x="608" y="629"/>
                    <a:pt x="608" y="629"/>
                    <a:pt x="608" y="629"/>
                  </a:cubicBezTo>
                  <a:cubicBezTo>
                    <a:pt x="612" y="626"/>
                    <a:pt x="613" y="623"/>
                    <a:pt x="612" y="619"/>
                  </a:cubicBezTo>
                  <a:cubicBezTo>
                    <a:pt x="612" y="619"/>
                    <a:pt x="612" y="619"/>
                    <a:pt x="612" y="618"/>
                  </a:cubicBezTo>
                  <a:close/>
                  <a:moveTo>
                    <a:pt x="610" y="575"/>
                  </a:moveTo>
                  <a:cubicBezTo>
                    <a:pt x="611" y="575"/>
                    <a:pt x="611" y="575"/>
                    <a:pt x="611" y="575"/>
                  </a:cubicBezTo>
                  <a:cubicBezTo>
                    <a:pt x="611" y="575"/>
                    <a:pt x="611" y="575"/>
                    <a:pt x="611" y="574"/>
                  </a:cubicBezTo>
                  <a:cubicBezTo>
                    <a:pt x="611" y="574"/>
                    <a:pt x="611" y="574"/>
                    <a:pt x="611" y="574"/>
                  </a:cubicBezTo>
                  <a:cubicBezTo>
                    <a:pt x="610" y="574"/>
                    <a:pt x="610" y="574"/>
                    <a:pt x="610" y="575"/>
                  </a:cubicBezTo>
                  <a:close/>
                  <a:moveTo>
                    <a:pt x="600" y="589"/>
                  </a:moveTo>
                  <a:cubicBezTo>
                    <a:pt x="601" y="591"/>
                    <a:pt x="601" y="592"/>
                    <a:pt x="602" y="593"/>
                  </a:cubicBezTo>
                  <a:cubicBezTo>
                    <a:pt x="600" y="596"/>
                    <a:pt x="601" y="599"/>
                    <a:pt x="602" y="601"/>
                  </a:cubicBezTo>
                  <a:cubicBezTo>
                    <a:pt x="602" y="602"/>
                    <a:pt x="602" y="604"/>
                    <a:pt x="603" y="605"/>
                  </a:cubicBezTo>
                  <a:cubicBezTo>
                    <a:pt x="603" y="606"/>
                    <a:pt x="604" y="608"/>
                    <a:pt x="607" y="608"/>
                  </a:cubicBezTo>
                  <a:cubicBezTo>
                    <a:pt x="607" y="608"/>
                    <a:pt x="608" y="610"/>
                    <a:pt x="609" y="610"/>
                  </a:cubicBezTo>
                  <a:cubicBezTo>
                    <a:pt x="609" y="611"/>
                    <a:pt x="610" y="613"/>
                    <a:pt x="611" y="612"/>
                  </a:cubicBezTo>
                  <a:cubicBezTo>
                    <a:pt x="611" y="611"/>
                    <a:pt x="611" y="610"/>
                    <a:pt x="611" y="609"/>
                  </a:cubicBezTo>
                  <a:cubicBezTo>
                    <a:pt x="611" y="608"/>
                    <a:pt x="611" y="607"/>
                    <a:pt x="611" y="605"/>
                  </a:cubicBezTo>
                  <a:cubicBezTo>
                    <a:pt x="611" y="602"/>
                    <a:pt x="611" y="598"/>
                    <a:pt x="611" y="595"/>
                  </a:cubicBezTo>
                  <a:cubicBezTo>
                    <a:pt x="611" y="592"/>
                    <a:pt x="611" y="589"/>
                    <a:pt x="610" y="587"/>
                  </a:cubicBezTo>
                  <a:cubicBezTo>
                    <a:pt x="609" y="585"/>
                    <a:pt x="607" y="583"/>
                    <a:pt x="605" y="583"/>
                  </a:cubicBezTo>
                  <a:cubicBezTo>
                    <a:pt x="605" y="583"/>
                    <a:pt x="604" y="583"/>
                    <a:pt x="603" y="583"/>
                  </a:cubicBezTo>
                  <a:cubicBezTo>
                    <a:pt x="602" y="585"/>
                    <a:pt x="601" y="587"/>
                    <a:pt x="600" y="589"/>
                  </a:cubicBezTo>
                  <a:close/>
                  <a:moveTo>
                    <a:pt x="591" y="595"/>
                  </a:moveTo>
                  <a:cubicBezTo>
                    <a:pt x="591" y="593"/>
                    <a:pt x="590" y="592"/>
                    <a:pt x="590" y="591"/>
                  </a:cubicBezTo>
                  <a:cubicBezTo>
                    <a:pt x="590" y="591"/>
                    <a:pt x="590" y="591"/>
                    <a:pt x="590" y="591"/>
                  </a:cubicBezTo>
                  <a:cubicBezTo>
                    <a:pt x="590" y="591"/>
                    <a:pt x="590" y="591"/>
                    <a:pt x="590" y="591"/>
                  </a:cubicBezTo>
                  <a:cubicBezTo>
                    <a:pt x="590" y="591"/>
                    <a:pt x="590" y="591"/>
                    <a:pt x="590" y="591"/>
                  </a:cubicBezTo>
                  <a:cubicBezTo>
                    <a:pt x="590" y="591"/>
                    <a:pt x="590" y="591"/>
                    <a:pt x="590" y="591"/>
                  </a:cubicBezTo>
                  <a:cubicBezTo>
                    <a:pt x="591" y="590"/>
                    <a:pt x="593" y="590"/>
                    <a:pt x="594" y="590"/>
                  </a:cubicBezTo>
                  <a:cubicBezTo>
                    <a:pt x="595" y="590"/>
                    <a:pt x="595" y="589"/>
                    <a:pt x="595" y="588"/>
                  </a:cubicBezTo>
                  <a:cubicBezTo>
                    <a:pt x="592" y="586"/>
                    <a:pt x="592" y="583"/>
                    <a:pt x="595" y="580"/>
                  </a:cubicBezTo>
                  <a:cubicBezTo>
                    <a:pt x="595" y="580"/>
                    <a:pt x="595" y="580"/>
                    <a:pt x="595" y="580"/>
                  </a:cubicBezTo>
                  <a:cubicBezTo>
                    <a:pt x="595" y="580"/>
                    <a:pt x="595" y="580"/>
                    <a:pt x="595" y="580"/>
                  </a:cubicBezTo>
                  <a:cubicBezTo>
                    <a:pt x="595" y="580"/>
                    <a:pt x="595" y="580"/>
                    <a:pt x="595" y="580"/>
                  </a:cubicBezTo>
                  <a:cubicBezTo>
                    <a:pt x="594" y="579"/>
                    <a:pt x="593" y="577"/>
                    <a:pt x="592" y="576"/>
                  </a:cubicBezTo>
                  <a:cubicBezTo>
                    <a:pt x="591" y="575"/>
                    <a:pt x="590" y="574"/>
                    <a:pt x="589" y="575"/>
                  </a:cubicBezTo>
                  <a:cubicBezTo>
                    <a:pt x="588" y="575"/>
                    <a:pt x="587" y="576"/>
                    <a:pt x="587" y="577"/>
                  </a:cubicBezTo>
                  <a:cubicBezTo>
                    <a:pt x="586" y="580"/>
                    <a:pt x="585" y="583"/>
                    <a:pt x="587" y="586"/>
                  </a:cubicBezTo>
                  <a:cubicBezTo>
                    <a:pt x="588" y="587"/>
                    <a:pt x="589" y="589"/>
                    <a:pt x="590" y="591"/>
                  </a:cubicBezTo>
                  <a:cubicBezTo>
                    <a:pt x="590" y="591"/>
                    <a:pt x="590" y="591"/>
                    <a:pt x="590" y="591"/>
                  </a:cubicBezTo>
                  <a:cubicBezTo>
                    <a:pt x="590" y="591"/>
                    <a:pt x="590" y="591"/>
                    <a:pt x="590" y="591"/>
                  </a:cubicBezTo>
                  <a:cubicBezTo>
                    <a:pt x="589" y="591"/>
                    <a:pt x="587" y="591"/>
                    <a:pt x="586" y="590"/>
                  </a:cubicBezTo>
                  <a:cubicBezTo>
                    <a:pt x="585" y="590"/>
                    <a:pt x="584" y="590"/>
                    <a:pt x="584" y="590"/>
                  </a:cubicBezTo>
                  <a:cubicBezTo>
                    <a:pt x="583" y="590"/>
                    <a:pt x="583" y="591"/>
                    <a:pt x="582" y="591"/>
                  </a:cubicBezTo>
                  <a:cubicBezTo>
                    <a:pt x="582" y="591"/>
                    <a:pt x="582" y="592"/>
                    <a:pt x="583" y="592"/>
                  </a:cubicBezTo>
                  <a:cubicBezTo>
                    <a:pt x="584" y="593"/>
                    <a:pt x="587" y="593"/>
                    <a:pt x="588" y="595"/>
                  </a:cubicBezTo>
                  <a:cubicBezTo>
                    <a:pt x="588" y="598"/>
                    <a:pt x="587" y="600"/>
                    <a:pt x="586" y="602"/>
                  </a:cubicBezTo>
                  <a:cubicBezTo>
                    <a:pt x="586" y="602"/>
                    <a:pt x="586" y="602"/>
                    <a:pt x="586" y="603"/>
                  </a:cubicBezTo>
                  <a:cubicBezTo>
                    <a:pt x="586" y="603"/>
                    <a:pt x="586" y="604"/>
                    <a:pt x="586" y="604"/>
                  </a:cubicBezTo>
                  <a:cubicBezTo>
                    <a:pt x="587" y="605"/>
                    <a:pt x="587" y="604"/>
                    <a:pt x="588" y="604"/>
                  </a:cubicBezTo>
                  <a:cubicBezTo>
                    <a:pt x="589" y="602"/>
                    <a:pt x="590" y="601"/>
                    <a:pt x="591" y="599"/>
                  </a:cubicBezTo>
                  <a:cubicBezTo>
                    <a:pt x="591" y="598"/>
                    <a:pt x="592" y="596"/>
                    <a:pt x="591" y="595"/>
                  </a:cubicBezTo>
                  <a:close/>
                  <a:moveTo>
                    <a:pt x="596" y="627"/>
                  </a:moveTo>
                  <a:cubicBezTo>
                    <a:pt x="595" y="625"/>
                    <a:pt x="594" y="623"/>
                    <a:pt x="593" y="620"/>
                  </a:cubicBezTo>
                  <a:cubicBezTo>
                    <a:pt x="593" y="620"/>
                    <a:pt x="593" y="619"/>
                    <a:pt x="593" y="619"/>
                  </a:cubicBezTo>
                  <a:cubicBezTo>
                    <a:pt x="593" y="618"/>
                    <a:pt x="594" y="618"/>
                    <a:pt x="594" y="618"/>
                  </a:cubicBezTo>
                  <a:cubicBezTo>
                    <a:pt x="593" y="618"/>
                    <a:pt x="593" y="618"/>
                    <a:pt x="593" y="619"/>
                  </a:cubicBezTo>
                  <a:cubicBezTo>
                    <a:pt x="593" y="619"/>
                    <a:pt x="593" y="620"/>
                    <a:pt x="593" y="620"/>
                  </a:cubicBezTo>
                  <a:cubicBezTo>
                    <a:pt x="593" y="620"/>
                    <a:pt x="593" y="620"/>
                    <a:pt x="593" y="620"/>
                  </a:cubicBezTo>
                  <a:cubicBezTo>
                    <a:pt x="593" y="621"/>
                    <a:pt x="592" y="622"/>
                    <a:pt x="592" y="622"/>
                  </a:cubicBezTo>
                  <a:cubicBezTo>
                    <a:pt x="592" y="625"/>
                    <a:pt x="593" y="627"/>
                    <a:pt x="594" y="630"/>
                  </a:cubicBezTo>
                  <a:cubicBezTo>
                    <a:pt x="594" y="630"/>
                    <a:pt x="595" y="630"/>
                    <a:pt x="595" y="630"/>
                  </a:cubicBezTo>
                  <a:cubicBezTo>
                    <a:pt x="595" y="630"/>
                    <a:pt x="596" y="629"/>
                    <a:pt x="596" y="629"/>
                  </a:cubicBezTo>
                  <a:cubicBezTo>
                    <a:pt x="596" y="628"/>
                    <a:pt x="596" y="628"/>
                    <a:pt x="596" y="627"/>
                  </a:cubicBezTo>
                  <a:close/>
                  <a:moveTo>
                    <a:pt x="593" y="405"/>
                  </a:moveTo>
                  <a:cubicBezTo>
                    <a:pt x="593" y="405"/>
                    <a:pt x="594" y="405"/>
                    <a:pt x="594" y="404"/>
                  </a:cubicBezTo>
                  <a:cubicBezTo>
                    <a:pt x="594" y="403"/>
                    <a:pt x="594" y="403"/>
                    <a:pt x="593" y="403"/>
                  </a:cubicBezTo>
                  <a:cubicBezTo>
                    <a:pt x="593" y="403"/>
                    <a:pt x="592" y="403"/>
                    <a:pt x="592" y="403"/>
                  </a:cubicBezTo>
                  <a:cubicBezTo>
                    <a:pt x="592" y="404"/>
                    <a:pt x="592" y="404"/>
                    <a:pt x="593" y="405"/>
                  </a:cubicBezTo>
                  <a:close/>
                  <a:moveTo>
                    <a:pt x="586" y="508"/>
                  </a:moveTo>
                  <a:cubicBezTo>
                    <a:pt x="586" y="509"/>
                    <a:pt x="586" y="510"/>
                    <a:pt x="586" y="512"/>
                  </a:cubicBezTo>
                  <a:cubicBezTo>
                    <a:pt x="586" y="512"/>
                    <a:pt x="585" y="512"/>
                    <a:pt x="585" y="512"/>
                  </a:cubicBezTo>
                  <a:cubicBezTo>
                    <a:pt x="585" y="512"/>
                    <a:pt x="585" y="512"/>
                    <a:pt x="585" y="512"/>
                  </a:cubicBezTo>
                  <a:cubicBezTo>
                    <a:pt x="585" y="512"/>
                    <a:pt x="585" y="512"/>
                    <a:pt x="585" y="512"/>
                  </a:cubicBezTo>
                  <a:cubicBezTo>
                    <a:pt x="584" y="512"/>
                    <a:pt x="584" y="513"/>
                    <a:pt x="584" y="513"/>
                  </a:cubicBezTo>
                  <a:cubicBezTo>
                    <a:pt x="585" y="513"/>
                    <a:pt x="585" y="513"/>
                    <a:pt x="585" y="512"/>
                  </a:cubicBezTo>
                  <a:cubicBezTo>
                    <a:pt x="585" y="512"/>
                    <a:pt x="585" y="512"/>
                    <a:pt x="586" y="512"/>
                  </a:cubicBezTo>
                  <a:cubicBezTo>
                    <a:pt x="586" y="512"/>
                    <a:pt x="586" y="512"/>
                    <a:pt x="586" y="512"/>
                  </a:cubicBezTo>
                  <a:cubicBezTo>
                    <a:pt x="588" y="511"/>
                    <a:pt x="590" y="509"/>
                    <a:pt x="591" y="507"/>
                  </a:cubicBezTo>
                  <a:cubicBezTo>
                    <a:pt x="591" y="507"/>
                    <a:pt x="591" y="506"/>
                    <a:pt x="591" y="506"/>
                  </a:cubicBezTo>
                  <a:cubicBezTo>
                    <a:pt x="590" y="505"/>
                    <a:pt x="590" y="505"/>
                    <a:pt x="589" y="505"/>
                  </a:cubicBezTo>
                  <a:cubicBezTo>
                    <a:pt x="588" y="505"/>
                    <a:pt x="586" y="506"/>
                    <a:pt x="586" y="508"/>
                  </a:cubicBezTo>
                  <a:close/>
                  <a:moveTo>
                    <a:pt x="584" y="400"/>
                  </a:moveTo>
                  <a:cubicBezTo>
                    <a:pt x="584" y="400"/>
                    <a:pt x="584" y="400"/>
                    <a:pt x="584" y="401"/>
                  </a:cubicBezTo>
                  <a:cubicBezTo>
                    <a:pt x="584" y="401"/>
                    <a:pt x="585" y="401"/>
                    <a:pt x="585" y="401"/>
                  </a:cubicBezTo>
                  <a:cubicBezTo>
                    <a:pt x="586" y="400"/>
                    <a:pt x="586" y="400"/>
                    <a:pt x="585" y="400"/>
                  </a:cubicBezTo>
                  <a:cubicBezTo>
                    <a:pt x="584" y="400"/>
                    <a:pt x="584" y="400"/>
                    <a:pt x="584" y="400"/>
                  </a:cubicBezTo>
                  <a:close/>
                  <a:moveTo>
                    <a:pt x="581" y="536"/>
                  </a:moveTo>
                  <a:cubicBezTo>
                    <a:pt x="580" y="536"/>
                    <a:pt x="580" y="536"/>
                    <a:pt x="580" y="537"/>
                  </a:cubicBezTo>
                  <a:cubicBezTo>
                    <a:pt x="580" y="537"/>
                    <a:pt x="581" y="537"/>
                    <a:pt x="581" y="537"/>
                  </a:cubicBezTo>
                  <a:cubicBezTo>
                    <a:pt x="582" y="536"/>
                    <a:pt x="583" y="536"/>
                    <a:pt x="584" y="535"/>
                  </a:cubicBezTo>
                  <a:cubicBezTo>
                    <a:pt x="584" y="535"/>
                    <a:pt x="585" y="535"/>
                    <a:pt x="585" y="535"/>
                  </a:cubicBezTo>
                  <a:cubicBezTo>
                    <a:pt x="585" y="535"/>
                    <a:pt x="585" y="535"/>
                    <a:pt x="586" y="535"/>
                  </a:cubicBezTo>
                  <a:cubicBezTo>
                    <a:pt x="586" y="535"/>
                    <a:pt x="586" y="535"/>
                    <a:pt x="586" y="535"/>
                  </a:cubicBezTo>
                  <a:cubicBezTo>
                    <a:pt x="587" y="534"/>
                    <a:pt x="588" y="533"/>
                    <a:pt x="589" y="532"/>
                  </a:cubicBezTo>
                  <a:cubicBezTo>
                    <a:pt x="589" y="532"/>
                    <a:pt x="589" y="532"/>
                    <a:pt x="589" y="532"/>
                  </a:cubicBezTo>
                  <a:cubicBezTo>
                    <a:pt x="589" y="531"/>
                    <a:pt x="590" y="531"/>
                    <a:pt x="590" y="531"/>
                  </a:cubicBezTo>
                  <a:cubicBezTo>
                    <a:pt x="591" y="529"/>
                    <a:pt x="592" y="527"/>
                    <a:pt x="593" y="525"/>
                  </a:cubicBezTo>
                  <a:cubicBezTo>
                    <a:pt x="594" y="523"/>
                    <a:pt x="596" y="521"/>
                    <a:pt x="598" y="519"/>
                  </a:cubicBezTo>
                  <a:cubicBezTo>
                    <a:pt x="598" y="519"/>
                    <a:pt x="598" y="518"/>
                    <a:pt x="598" y="518"/>
                  </a:cubicBezTo>
                  <a:cubicBezTo>
                    <a:pt x="598" y="517"/>
                    <a:pt x="598" y="516"/>
                    <a:pt x="598" y="516"/>
                  </a:cubicBezTo>
                  <a:cubicBezTo>
                    <a:pt x="597" y="516"/>
                    <a:pt x="596" y="515"/>
                    <a:pt x="596" y="516"/>
                  </a:cubicBezTo>
                  <a:cubicBezTo>
                    <a:pt x="585" y="522"/>
                    <a:pt x="586" y="522"/>
                    <a:pt x="588" y="531"/>
                  </a:cubicBezTo>
                  <a:cubicBezTo>
                    <a:pt x="588" y="532"/>
                    <a:pt x="589" y="532"/>
                    <a:pt x="589" y="532"/>
                  </a:cubicBezTo>
                  <a:cubicBezTo>
                    <a:pt x="588" y="532"/>
                    <a:pt x="588" y="532"/>
                    <a:pt x="588" y="532"/>
                  </a:cubicBezTo>
                  <a:cubicBezTo>
                    <a:pt x="587" y="533"/>
                    <a:pt x="586" y="534"/>
                    <a:pt x="586" y="535"/>
                  </a:cubicBezTo>
                  <a:cubicBezTo>
                    <a:pt x="586" y="535"/>
                    <a:pt x="586" y="535"/>
                    <a:pt x="586" y="535"/>
                  </a:cubicBezTo>
                  <a:cubicBezTo>
                    <a:pt x="585" y="535"/>
                    <a:pt x="585" y="535"/>
                    <a:pt x="585" y="535"/>
                  </a:cubicBezTo>
                  <a:cubicBezTo>
                    <a:pt x="585" y="535"/>
                    <a:pt x="584" y="535"/>
                    <a:pt x="584" y="535"/>
                  </a:cubicBezTo>
                  <a:cubicBezTo>
                    <a:pt x="583" y="535"/>
                    <a:pt x="582" y="536"/>
                    <a:pt x="581" y="536"/>
                  </a:cubicBezTo>
                  <a:close/>
                  <a:moveTo>
                    <a:pt x="580" y="365"/>
                  </a:moveTo>
                  <a:cubicBezTo>
                    <a:pt x="580" y="366"/>
                    <a:pt x="580" y="366"/>
                    <a:pt x="580" y="366"/>
                  </a:cubicBezTo>
                  <a:cubicBezTo>
                    <a:pt x="580" y="365"/>
                    <a:pt x="580" y="365"/>
                    <a:pt x="580" y="365"/>
                  </a:cubicBezTo>
                  <a:close/>
                  <a:moveTo>
                    <a:pt x="574" y="389"/>
                  </a:moveTo>
                  <a:cubicBezTo>
                    <a:pt x="574" y="389"/>
                    <a:pt x="574" y="389"/>
                    <a:pt x="574" y="389"/>
                  </a:cubicBezTo>
                  <a:cubicBezTo>
                    <a:pt x="575" y="389"/>
                    <a:pt x="575" y="388"/>
                    <a:pt x="574" y="387"/>
                  </a:cubicBezTo>
                  <a:cubicBezTo>
                    <a:pt x="574" y="387"/>
                    <a:pt x="574" y="387"/>
                    <a:pt x="573" y="387"/>
                  </a:cubicBezTo>
                  <a:cubicBezTo>
                    <a:pt x="573" y="388"/>
                    <a:pt x="573" y="389"/>
                    <a:pt x="574" y="389"/>
                  </a:cubicBezTo>
                  <a:close/>
                  <a:moveTo>
                    <a:pt x="119" y="377"/>
                  </a:moveTo>
                  <a:cubicBezTo>
                    <a:pt x="119" y="378"/>
                    <a:pt x="119" y="378"/>
                    <a:pt x="119" y="378"/>
                  </a:cubicBezTo>
                  <a:cubicBezTo>
                    <a:pt x="119" y="379"/>
                    <a:pt x="119" y="380"/>
                    <a:pt x="119" y="380"/>
                  </a:cubicBezTo>
                  <a:cubicBezTo>
                    <a:pt x="119" y="381"/>
                    <a:pt x="119" y="381"/>
                    <a:pt x="119" y="381"/>
                  </a:cubicBezTo>
                  <a:cubicBezTo>
                    <a:pt x="119" y="381"/>
                    <a:pt x="119" y="381"/>
                    <a:pt x="119" y="381"/>
                  </a:cubicBezTo>
                  <a:cubicBezTo>
                    <a:pt x="119" y="381"/>
                    <a:pt x="119" y="381"/>
                    <a:pt x="119" y="381"/>
                  </a:cubicBezTo>
                  <a:cubicBezTo>
                    <a:pt x="119" y="381"/>
                    <a:pt x="119" y="380"/>
                    <a:pt x="119" y="380"/>
                  </a:cubicBezTo>
                  <a:cubicBezTo>
                    <a:pt x="119" y="380"/>
                    <a:pt x="120" y="379"/>
                    <a:pt x="120" y="378"/>
                  </a:cubicBezTo>
                  <a:cubicBezTo>
                    <a:pt x="121" y="377"/>
                    <a:pt x="120" y="377"/>
                    <a:pt x="119" y="377"/>
                  </a:cubicBezTo>
                  <a:close/>
                  <a:moveTo>
                    <a:pt x="214" y="250"/>
                  </a:moveTo>
                  <a:cubicBezTo>
                    <a:pt x="211" y="249"/>
                    <a:pt x="208" y="248"/>
                    <a:pt x="205" y="249"/>
                  </a:cubicBezTo>
                  <a:cubicBezTo>
                    <a:pt x="204" y="249"/>
                    <a:pt x="204" y="249"/>
                    <a:pt x="204" y="249"/>
                  </a:cubicBezTo>
                  <a:cubicBezTo>
                    <a:pt x="205" y="249"/>
                    <a:pt x="205" y="249"/>
                    <a:pt x="205" y="249"/>
                  </a:cubicBezTo>
                  <a:cubicBezTo>
                    <a:pt x="205" y="249"/>
                    <a:pt x="205" y="249"/>
                    <a:pt x="205" y="249"/>
                  </a:cubicBezTo>
                  <a:cubicBezTo>
                    <a:pt x="205" y="250"/>
                    <a:pt x="205" y="250"/>
                    <a:pt x="205" y="251"/>
                  </a:cubicBezTo>
                  <a:cubicBezTo>
                    <a:pt x="205" y="251"/>
                    <a:pt x="205" y="251"/>
                    <a:pt x="205" y="251"/>
                  </a:cubicBezTo>
                  <a:cubicBezTo>
                    <a:pt x="205" y="251"/>
                    <a:pt x="205" y="251"/>
                    <a:pt x="205" y="251"/>
                  </a:cubicBezTo>
                  <a:cubicBezTo>
                    <a:pt x="205" y="251"/>
                    <a:pt x="205" y="251"/>
                    <a:pt x="205" y="251"/>
                  </a:cubicBezTo>
                  <a:cubicBezTo>
                    <a:pt x="208" y="252"/>
                    <a:pt x="210" y="253"/>
                    <a:pt x="213" y="253"/>
                  </a:cubicBezTo>
                  <a:cubicBezTo>
                    <a:pt x="214" y="253"/>
                    <a:pt x="215" y="253"/>
                    <a:pt x="215" y="252"/>
                  </a:cubicBezTo>
                  <a:cubicBezTo>
                    <a:pt x="216" y="252"/>
                    <a:pt x="215" y="250"/>
                    <a:pt x="214" y="250"/>
                  </a:cubicBezTo>
                  <a:close/>
                  <a:moveTo>
                    <a:pt x="323" y="480"/>
                  </a:moveTo>
                  <a:cubicBezTo>
                    <a:pt x="323" y="480"/>
                    <a:pt x="322" y="480"/>
                    <a:pt x="322" y="481"/>
                  </a:cubicBezTo>
                  <a:cubicBezTo>
                    <a:pt x="322" y="481"/>
                    <a:pt x="322" y="481"/>
                    <a:pt x="322" y="481"/>
                  </a:cubicBezTo>
                  <a:cubicBezTo>
                    <a:pt x="323" y="481"/>
                    <a:pt x="323" y="481"/>
                    <a:pt x="323" y="481"/>
                  </a:cubicBezTo>
                  <a:cubicBezTo>
                    <a:pt x="323" y="481"/>
                    <a:pt x="323" y="480"/>
                    <a:pt x="323" y="480"/>
                  </a:cubicBezTo>
                  <a:close/>
                  <a:moveTo>
                    <a:pt x="330" y="465"/>
                  </a:moveTo>
                  <a:cubicBezTo>
                    <a:pt x="329" y="465"/>
                    <a:pt x="329" y="465"/>
                    <a:pt x="329" y="464"/>
                  </a:cubicBezTo>
                  <a:cubicBezTo>
                    <a:pt x="329" y="464"/>
                    <a:pt x="329" y="464"/>
                    <a:pt x="329" y="464"/>
                  </a:cubicBezTo>
                  <a:cubicBezTo>
                    <a:pt x="329" y="464"/>
                    <a:pt x="329" y="463"/>
                    <a:pt x="328" y="463"/>
                  </a:cubicBezTo>
                  <a:cubicBezTo>
                    <a:pt x="328" y="463"/>
                    <a:pt x="328" y="463"/>
                    <a:pt x="328" y="463"/>
                  </a:cubicBezTo>
                  <a:cubicBezTo>
                    <a:pt x="328" y="464"/>
                    <a:pt x="329" y="464"/>
                    <a:pt x="329" y="464"/>
                  </a:cubicBezTo>
                  <a:cubicBezTo>
                    <a:pt x="329" y="464"/>
                    <a:pt x="329" y="464"/>
                    <a:pt x="329" y="465"/>
                  </a:cubicBezTo>
                  <a:cubicBezTo>
                    <a:pt x="329" y="465"/>
                    <a:pt x="329" y="465"/>
                    <a:pt x="330" y="465"/>
                  </a:cubicBezTo>
                  <a:close/>
                  <a:moveTo>
                    <a:pt x="330" y="450"/>
                  </a:moveTo>
                  <a:cubicBezTo>
                    <a:pt x="330" y="450"/>
                    <a:pt x="330" y="450"/>
                    <a:pt x="330" y="449"/>
                  </a:cubicBezTo>
                  <a:cubicBezTo>
                    <a:pt x="330" y="449"/>
                    <a:pt x="330" y="449"/>
                    <a:pt x="330" y="449"/>
                  </a:cubicBezTo>
                  <a:cubicBezTo>
                    <a:pt x="330" y="449"/>
                    <a:pt x="330" y="450"/>
                    <a:pt x="330" y="451"/>
                  </a:cubicBezTo>
                  <a:cubicBezTo>
                    <a:pt x="330" y="450"/>
                    <a:pt x="330" y="450"/>
                    <a:pt x="330" y="450"/>
                  </a:cubicBezTo>
                  <a:close/>
                  <a:moveTo>
                    <a:pt x="332" y="509"/>
                  </a:moveTo>
                  <a:cubicBezTo>
                    <a:pt x="331" y="506"/>
                    <a:pt x="330" y="504"/>
                    <a:pt x="329" y="501"/>
                  </a:cubicBezTo>
                  <a:cubicBezTo>
                    <a:pt x="329" y="501"/>
                    <a:pt x="329" y="501"/>
                    <a:pt x="329" y="501"/>
                  </a:cubicBezTo>
                  <a:cubicBezTo>
                    <a:pt x="329" y="501"/>
                    <a:pt x="329" y="501"/>
                    <a:pt x="329" y="501"/>
                  </a:cubicBezTo>
                  <a:cubicBezTo>
                    <a:pt x="330" y="500"/>
                    <a:pt x="330" y="500"/>
                    <a:pt x="330" y="499"/>
                  </a:cubicBezTo>
                  <a:cubicBezTo>
                    <a:pt x="330" y="499"/>
                    <a:pt x="330" y="499"/>
                    <a:pt x="330" y="499"/>
                  </a:cubicBezTo>
                  <a:cubicBezTo>
                    <a:pt x="329" y="499"/>
                    <a:pt x="329" y="500"/>
                    <a:pt x="329" y="501"/>
                  </a:cubicBezTo>
                  <a:cubicBezTo>
                    <a:pt x="329" y="501"/>
                    <a:pt x="329" y="501"/>
                    <a:pt x="329" y="501"/>
                  </a:cubicBezTo>
                  <a:cubicBezTo>
                    <a:pt x="329" y="501"/>
                    <a:pt x="329" y="501"/>
                    <a:pt x="329" y="501"/>
                  </a:cubicBezTo>
                  <a:cubicBezTo>
                    <a:pt x="329" y="501"/>
                    <a:pt x="329" y="501"/>
                    <a:pt x="329" y="501"/>
                  </a:cubicBezTo>
                  <a:cubicBezTo>
                    <a:pt x="329" y="501"/>
                    <a:pt x="329" y="501"/>
                    <a:pt x="329" y="501"/>
                  </a:cubicBezTo>
                  <a:cubicBezTo>
                    <a:pt x="327" y="502"/>
                    <a:pt x="327" y="504"/>
                    <a:pt x="328" y="506"/>
                  </a:cubicBezTo>
                  <a:cubicBezTo>
                    <a:pt x="328" y="507"/>
                    <a:pt x="329" y="509"/>
                    <a:pt x="330" y="510"/>
                  </a:cubicBezTo>
                  <a:cubicBezTo>
                    <a:pt x="330" y="510"/>
                    <a:pt x="331" y="510"/>
                    <a:pt x="332" y="510"/>
                  </a:cubicBezTo>
                  <a:cubicBezTo>
                    <a:pt x="332" y="510"/>
                    <a:pt x="332" y="509"/>
                    <a:pt x="332" y="509"/>
                  </a:cubicBezTo>
                  <a:close/>
                  <a:moveTo>
                    <a:pt x="336" y="501"/>
                  </a:moveTo>
                  <a:cubicBezTo>
                    <a:pt x="336" y="501"/>
                    <a:pt x="336" y="500"/>
                    <a:pt x="335" y="500"/>
                  </a:cubicBezTo>
                  <a:cubicBezTo>
                    <a:pt x="335" y="500"/>
                    <a:pt x="335" y="501"/>
                    <a:pt x="335" y="501"/>
                  </a:cubicBezTo>
                  <a:cubicBezTo>
                    <a:pt x="335" y="501"/>
                    <a:pt x="335" y="502"/>
                    <a:pt x="335" y="502"/>
                  </a:cubicBezTo>
                  <a:cubicBezTo>
                    <a:pt x="336" y="502"/>
                    <a:pt x="336" y="502"/>
                    <a:pt x="336" y="501"/>
                  </a:cubicBezTo>
                  <a:close/>
                  <a:moveTo>
                    <a:pt x="436" y="264"/>
                  </a:moveTo>
                  <a:cubicBezTo>
                    <a:pt x="436" y="262"/>
                    <a:pt x="436" y="260"/>
                    <a:pt x="436" y="258"/>
                  </a:cubicBezTo>
                  <a:cubicBezTo>
                    <a:pt x="436" y="258"/>
                    <a:pt x="436" y="258"/>
                    <a:pt x="436" y="258"/>
                  </a:cubicBezTo>
                  <a:cubicBezTo>
                    <a:pt x="435" y="258"/>
                    <a:pt x="435" y="259"/>
                    <a:pt x="435" y="259"/>
                  </a:cubicBezTo>
                  <a:cubicBezTo>
                    <a:pt x="435" y="260"/>
                    <a:pt x="435" y="260"/>
                    <a:pt x="435" y="262"/>
                  </a:cubicBezTo>
                  <a:cubicBezTo>
                    <a:pt x="435" y="263"/>
                    <a:pt x="435" y="263"/>
                    <a:pt x="435" y="264"/>
                  </a:cubicBezTo>
                  <a:cubicBezTo>
                    <a:pt x="435" y="264"/>
                    <a:pt x="435" y="265"/>
                    <a:pt x="435" y="265"/>
                  </a:cubicBezTo>
                  <a:cubicBezTo>
                    <a:pt x="436" y="265"/>
                    <a:pt x="436" y="264"/>
                    <a:pt x="436" y="264"/>
                  </a:cubicBezTo>
                  <a:close/>
                  <a:moveTo>
                    <a:pt x="451" y="259"/>
                  </a:moveTo>
                  <a:cubicBezTo>
                    <a:pt x="450" y="259"/>
                    <a:pt x="450" y="259"/>
                    <a:pt x="450" y="259"/>
                  </a:cubicBezTo>
                  <a:cubicBezTo>
                    <a:pt x="450" y="260"/>
                    <a:pt x="450" y="260"/>
                    <a:pt x="450" y="260"/>
                  </a:cubicBezTo>
                  <a:cubicBezTo>
                    <a:pt x="450" y="260"/>
                    <a:pt x="450" y="260"/>
                    <a:pt x="451" y="260"/>
                  </a:cubicBezTo>
                  <a:lnTo>
                    <a:pt x="451" y="259"/>
                  </a:lnTo>
                  <a:close/>
                  <a:moveTo>
                    <a:pt x="473" y="538"/>
                  </a:moveTo>
                  <a:cubicBezTo>
                    <a:pt x="473" y="538"/>
                    <a:pt x="473" y="537"/>
                    <a:pt x="473" y="537"/>
                  </a:cubicBezTo>
                  <a:cubicBezTo>
                    <a:pt x="472" y="537"/>
                    <a:pt x="472" y="538"/>
                    <a:pt x="471" y="538"/>
                  </a:cubicBezTo>
                  <a:cubicBezTo>
                    <a:pt x="471" y="538"/>
                    <a:pt x="472" y="538"/>
                    <a:pt x="472" y="538"/>
                  </a:cubicBezTo>
                  <a:cubicBezTo>
                    <a:pt x="472" y="538"/>
                    <a:pt x="473" y="538"/>
                    <a:pt x="473" y="538"/>
                  </a:cubicBezTo>
                  <a:close/>
                  <a:moveTo>
                    <a:pt x="474" y="251"/>
                  </a:moveTo>
                  <a:cubicBezTo>
                    <a:pt x="471" y="251"/>
                    <a:pt x="467" y="250"/>
                    <a:pt x="463" y="252"/>
                  </a:cubicBezTo>
                  <a:cubicBezTo>
                    <a:pt x="462" y="252"/>
                    <a:pt x="462" y="252"/>
                    <a:pt x="462" y="252"/>
                  </a:cubicBezTo>
                  <a:cubicBezTo>
                    <a:pt x="461" y="253"/>
                    <a:pt x="460" y="254"/>
                    <a:pt x="459" y="255"/>
                  </a:cubicBezTo>
                  <a:cubicBezTo>
                    <a:pt x="459" y="255"/>
                    <a:pt x="459" y="255"/>
                    <a:pt x="459" y="255"/>
                  </a:cubicBezTo>
                  <a:cubicBezTo>
                    <a:pt x="458" y="255"/>
                    <a:pt x="457" y="255"/>
                    <a:pt x="457" y="256"/>
                  </a:cubicBezTo>
                  <a:cubicBezTo>
                    <a:pt x="457" y="256"/>
                    <a:pt x="458" y="256"/>
                    <a:pt x="458" y="256"/>
                  </a:cubicBezTo>
                  <a:cubicBezTo>
                    <a:pt x="458" y="256"/>
                    <a:pt x="459" y="256"/>
                    <a:pt x="459" y="255"/>
                  </a:cubicBezTo>
                  <a:cubicBezTo>
                    <a:pt x="459" y="255"/>
                    <a:pt x="459" y="255"/>
                    <a:pt x="459" y="255"/>
                  </a:cubicBezTo>
                  <a:cubicBezTo>
                    <a:pt x="460" y="255"/>
                    <a:pt x="461" y="254"/>
                    <a:pt x="462" y="253"/>
                  </a:cubicBezTo>
                  <a:cubicBezTo>
                    <a:pt x="462" y="253"/>
                    <a:pt x="462" y="253"/>
                    <a:pt x="463" y="253"/>
                  </a:cubicBezTo>
                  <a:cubicBezTo>
                    <a:pt x="466" y="253"/>
                    <a:pt x="470" y="253"/>
                    <a:pt x="474" y="253"/>
                  </a:cubicBezTo>
                  <a:cubicBezTo>
                    <a:pt x="474" y="253"/>
                    <a:pt x="474" y="252"/>
                    <a:pt x="474" y="252"/>
                  </a:cubicBezTo>
                  <a:cubicBezTo>
                    <a:pt x="475" y="252"/>
                    <a:pt x="474" y="252"/>
                    <a:pt x="474" y="251"/>
                  </a:cubicBezTo>
                  <a:close/>
                  <a:moveTo>
                    <a:pt x="559" y="554"/>
                  </a:moveTo>
                  <a:cubicBezTo>
                    <a:pt x="559" y="554"/>
                    <a:pt x="559" y="553"/>
                    <a:pt x="559" y="553"/>
                  </a:cubicBezTo>
                  <a:cubicBezTo>
                    <a:pt x="558" y="553"/>
                    <a:pt x="557" y="553"/>
                    <a:pt x="556" y="554"/>
                  </a:cubicBezTo>
                  <a:cubicBezTo>
                    <a:pt x="556" y="554"/>
                    <a:pt x="556" y="555"/>
                    <a:pt x="556" y="556"/>
                  </a:cubicBezTo>
                  <a:cubicBezTo>
                    <a:pt x="556" y="556"/>
                    <a:pt x="556" y="556"/>
                    <a:pt x="556" y="556"/>
                  </a:cubicBezTo>
                  <a:cubicBezTo>
                    <a:pt x="557" y="556"/>
                    <a:pt x="559" y="555"/>
                    <a:pt x="559" y="554"/>
                  </a:cubicBezTo>
                  <a:close/>
                  <a:moveTo>
                    <a:pt x="559" y="517"/>
                  </a:moveTo>
                  <a:cubicBezTo>
                    <a:pt x="559" y="517"/>
                    <a:pt x="559" y="516"/>
                    <a:pt x="559" y="516"/>
                  </a:cubicBezTo>
                  <a:cubicBezTo>
                    <a:pt x="557" y="516"/>
                    <a:pt x="556" y="517"/>
                    <a:pt x="555" y="518"/>
                  </a:cubicBezTo>
                  <a:cubicBezTo>
                    <a:pt x="555" y="518"/>
                    <a:pt x="555" y="519"/>
                    <a:pt x="555" y="519"/>
                  </a:cubicBezTo>
                  <a:cubicBezTo>
                    <a:pt x="555" y="519"/>
                    <a:pt x="555" y="520"/>
                    <a:pt x="555" y="520"/>
                  </a:cubicBezTo>
                  <a:cubicBezTo>
                    <a:pt x="557" y="520"/>
                    <a:pt x="559" y="519"/>
                    <a:pt x="559" y="517"/>
                  </a:cubicBezTo>
                  <a:close/>
                  <a:moveTo>
                    <a:pt x="560" y="442"/>
                  </a:moveTo>
                  <a:cubicBezTo>
                    <a:pt x="560" y="442"/>
                    <a:pt x="560" y="442"/>
                    <a:pt x="560" y="442"/>
                  </a:cubicBezTo>
                  <a:cubicBezTo>
                    <a:pt x="559" y="442"/>
                    <a:pt x="559" y="442"/>
                    <a:pt x="559" y="442"/>
                  </a:cubicBezTo>
                  <a:lnTo>
                    <a:pt x="560" y="442"/>
                  </a:lnTo>
                  <a:close/>
                  <a:moveTo>
                    <a:pt x="566" y="355"/>
                  </a:moveTo>
                  <a:cubicBezTo>
                    <a:pt x="567" y="355"/>
                    <a:pt x="568" y="355"/>
                    <a:pt x="568" y="355"/>
                  </a:cubicBezTo>
                  <a:cubicBezTo>
                    <a:pt x="568" y="355"/>
                    <a:pt x="568" y="354"/>
                    <a:pt x="568" y="354"/>
                  </a:cubicBezTo>
                  <a:cubicBezTo>
                    <a:pt x="568" y="354"/>
                    <a:pt x="568" y="353"/>
                    <a:pt x="568" y="353"/>
                  </a:cubicBezTo>
                  <a:cubicBezTo>
                    <a:pt x="567" y="353"/>
                    <a:pt x="566" y="353"/>
                    <a:pt x="566" y="353"/>
                  </a:cubicBezTo>
                  <a:cubicBezTo>
                    <a:pt x="565" y="353"/>
                    <a:pt x="565" y="354"/>
                    <a:pt x="566" y="355"/>
                  </a:cubicBezTo>
                  <a:close/>
                  <a:moveTo>
                    <a:pt x="479" y="312"/>
                  </a:moveTo>
                  <a:cubicBezTo>
                    <a:pt x="480" y="312"/>
                    <a:pt x="480" y="312"/>
                    <a:pt x="480" y="312"/>
                  </a:cubicBezTo>
                  <a:cubicBezTo>
                    <a:pt x="480" y="311"/>
                    <a:pt x="480" y="311"/>
                    <a:pt x="480" y="311"/>
                  </a:cubicBezTo>
                  <a:cubicBezTo>
                    <a:pt x="480" y="311"/>
                    <a:pt x="481" y="311"/>
                    <a:pt x="480" y="311"/>
                  </a:cubicBezTo>
                  <a:cubicBezTo>
                    <a:pt x="480" y="311"/>
                    <a:pt x="480" y="311"/>
                    <a:pt x="480" y="311"/>
                  </a:cubicBezTo>
                  <a:cubicBezTo>
                    <a:pt x="480" y="311"/>
                    <a:pt x="480" y="311"/>
                    <a:pt x="480" y="311"/>
                  </a:cubicBezTo>
                  <a:lnTo>
                    <a:pt x="479" y="312"/>
                  </a:lnTo>
                  <a:close/>
                  <a:moveTo>
                    <a:pt x="489" y="436"/>
                  </a:moveTo>
                  <a:cubicBezTo>
                    <a:pt x="489" y="435"/>
                    <a:pt x="489" y="435"/>
                    <a:pt x="489" y="435"/>
                  </a:cubicBezTo>
                  <a:cubicBezTo>
                    <a:pt x="489" y="435"/>
                    <a:pt x="489" y="435"/>
                    <a:pt x="488" y="435"/>
                  </a:cubicBezTo>
                  <a:cubicBezTo>
                    <a:pt x="489" y="435"/>
                    <a:pt x="489" y="435"/>
                    <a:pt x="489" y="436"/>
                  </a:cubicBezTo>
                  <a:close/>
                  <a:moveTo>
                    <a:pt x="504" y="356"/>
                  </a:moveTo>
                  <a:cubicBezTo>
                    <a:pt x="504" y="358"/>
                    <a:pt x="503" y="359"/>
                    <a:pt x="503" y="361"/>
                  </a:cubicBezTo>
                  <a:cubicBezTo>
                    <a:pt x="502" y="361"/>
                    <a:pt x="502" y="361"/>
                    <a:pt x="502" y="361"/>
                  </a:cubicBezTo>
                  <a:cubicBezTo>
                    <a:pt x="502" y="361"/>
                    <a:pt x="502" y="361"/>
                    <a:pt x="502" y="361"/>
                  </a:cubicBezTo>
                  <a:cubicBezTo>
                    <a:pt x="500" y="361"/>
                    <a:pt x="499" y="362"/>
                    <a:pt x="498" y="363"/>
                  </a:cubicBezTo>
                  <a:cubicBezTo>
                    <a:pt x="498" y="363"/>
                    <a:pt x="498" y="363"/>
                    <a:pt x="498" y="363"/>
                  </a:cubicBezTo>
                  <a:cubicBezTo>
                    <a:pt x="497" y="363"/>
                    <a:pt x="497" y="363"/>
                    <a:pt x="497" y="363"/>
                  </a:cubicBezTo>
                  <a:cubicBezTo>
                    <a:pt x="497" y="363"/>
                    <a:pt x="496" y="363"/>
                    <a:pt x="496" y="364"/>
                  </a:cubicBezTo>
                  <a:cubicBezTo>
                    <a:pt x="496" y="365"/>
                    <a:pt x="497" y="365"/>
                    <a:pt x="497" y="365"/>
                  </a:cubicBezTo>
                  <a:cubicBezTo>
                    <a:pt x="497" y="364"/>
                    <a:pt x="497" y="364"/>
                    <a:pt x="497" y="363"/>
                  </a:cubicBezTo>
                  <a:cubicBezTo>
                    <a:pt x="498" y="363"/>
                    <a:pt x="498" y="363"/>
                    <a:pt x="498" y="363"/>
                  </a:cubicBezTo>
                  <a:cubicBezTo>
                    <a:pt x="498" y="363"/>
                    <a:pt x="498" y="363"/>
                    <a:pt x="498" y="363"/>
                  </a:cubicBezTo>
                  <a:cubicBezTo>
                    <a:pt x="500" y="363"/>
                    <a:pt x="501" y="362"/>
                    <a:pt x="502" y="361"/>
                  </a:cubicBezTo>
                  <a:cubicBezTo>
                    <a:pt x="502" y="361"/>
                    <a:pt x="502" y="361"/>
                    <a:pt x="503" y="361"/>
                  </a:cubicBezTo>
                  <a:cubicBezTo>
                    <a:pt x="503" y="361"/>
                    <a:pt x="503" y="361"/>
                    <a:pt x="503" y="361"/>
                  </a:cubicBezTo>
                  <a:cubicBezTo>
                    <a:pt x="506" y="360"/>
                    <a:pt x="508" y="359"/>
                    <a:pt x="509" y="355"/>
                  </a:cubicBezTo>
                  <a:cubicBezTo>
                    <a:pt x="509" y="354"/>
                    <a:pt x="510" y="353"/>
                    <a:pt x="511" y="353"/>
                  </a:cubicBezTo>
                  <a:cubicBezTo>
                    <a:pt x="514" y="351"/>
                    <a:pt x="517" y="351"/>
                    <a:pt x="520" y="354"/>
                  </a:cubicBezTo>
                  <a:cubicBezTo>
                    <a:pt x="523" y="356"/>
                    <a:pt x="524" y="356"/>
                    <a:pt x="526" y="352"/>
                  </a:cubicBezTo>
                  <a:cubicBezTo>
                    <a:pt x="526" y="351"/>
                    <a:pt x="526" y="350"/>
                    <a:pt x="527" y="349"/>
                  </a:cubicBezTo>
                  <a:cubicBezTo>
                    <a:pt x="529" y="348"/>
                    <a:pt x="530" y="347"/>
                    <a:pt x="532" y="346"/>
                  </a:cubicBezTo>
                  <a:cubicBezTo>
                    <a:pt x="533" y="345"/>
                    <a:pt x="533" y="343"/>
                    <a:pt x="534" y="342"/>
                  </a:cubicBezTo>
                  <a:cubicBezTo>
                    <a:pt x="534" y="341"/>
                    <a:pt x="534" y="340"/>
                    <a:pt x="533" y="340"/>
                  </a:cubicBezTo>
                  <a:cubicBezTo>
                    <a:pt x="533" y="340"/>
                    <a:pt x="532" y="340"/>
                    <a:pt x="532" y="340"/>
                  </a:cubicBezTo>
                  <a:cubicBezTo>
                    <a:pt x="527" y="345"/>
                    <a:pt x="522" y="343"/>
                    <a:pt x="517" y="340"/>
                  </a:cubicBezTo>
                  <a:cubicBezTo>
                    <a:pt x="516" y="339"/>
                    <a:pt x="516" y="339"/>
                    <a:pt x="515" y="338"/>
                  </a:cubicBezTo>
                  <a:cubicBezTo>
                    <a:pt x="515" y="338"/>
                    <a:pt x="515" y="338"/>
                    <a:pt x="514" y="337"/>
                  </a:cubicBezTo>
                  <a:cubicBezTo>
                    <a:pt x="514" y="337"/>
                    <a:pt x="514" y="335"/>
                    <a:pt x="515" y="334"/>
                  </a:cubicBezTo>
                  <a:cubicBezTo>
                    <a:pt x="518" y="333"/>
                    <a:pt x="522" y="332"/>
                    <a:pt x="525" y="331"/>
                  </a:cubicBezTo>
                  <a:cubicBezTo>
                    <a:pt x="525" y="331"/>
                    <a:pt x="526" y="329"/>
                    <a:pt x="525" y="329"/>
                  </a:cubicBezTo>
                  <a:cubicBezTo>
                    <a:pt x="525" y="329"/>
                    <a:pt x="524" y="328"/>
                    <a:pt x="524" y="328"/>
                  </a:cubicBezTo>
                  <a:cubicBezTo>
                    <a:pt x="523" y="328"/>
                    <a:pt x="522" y="327"/>
                    <a:pt x="520" y="328"/>
                  </a:cubicBezTo>
                  <a:cubicBezTo>
                    <a:pt x="517" y="328"/>
                    <a:pt x="513" y="329"/>
                    <a:pt x="510" y="330"/>
                  </a:cubicBezTo>
                  <a:cubicBezTo>
                    <a:pt x="505" y="331"/>
                    <a:pt x="501" y="332"/>
                    <a:pt x="497" y="332"/>
                  </a:cubicBezTo>
                  <a:cubicBezTo>
                    <a:pt x="492" y="332"/>
                    <a:pt x="486" y="332"/>
                    <a:pt x="480" y="332"/>
                  </a:cubicBezTo>
                  <a:cubicBezTo>
                    <a:pt x="480" y="332"/>
                    <a:pt x="479" y="333"/>
                    <a:pt x="478" y="333"/>
                  </a:cubicBezTo>
                  <a:cubicBezTo>
                    <a:pt x="478" y="334"/>
                    <a:pt x="478" y="334"/>
                    <a:pt x="477" y="335"/>
                  </a:cubicBezTo>
                  <a:cubicBezTo>
                    <a:pt x="477" y="335"/>
                    <a:pt x="478" y="336"/>
                    <a:pt x="478" y="336"/>
                  </a:cubicBezTo>
                  <a:cubicBezTo>
                    <a:pt x="483" y="336"/>
                    <a:pt x="488" y="337"/>
                    <a:pt x="492" y="337"/>
                  </a:cubicBezTo>
                  <a:cubicBezTo>
                    <a:pt x="495" y="337"/>
                    <a:pt x="498" y="337"/>
                    <a:pt x="500" y="338"/>
                  </a:cubicBezTo>
                  <a:cubicBezTo>
                    <a:pt x="501" y="339"/>
                    <a:pt x="502" y="340"/>
                    <a:pt x="503" y="341"/>
                  </a:cubicBezTo>
                  <a:cubicBezTo>
                    <a:pt x="504" y="342"/>
                    <a:pt x="503" y="345"/>
                    <a:pt x="502" y="345"/>
                  </a:cubicBezTo>
                  <a:cubicBezTo>
                    <a:pt x="500" y="345"/>
                    <a:pt x="498" y="344"/>
                    <a:pt x="496" y="344"/>
                  </a:cubicBezTo>
                  <a:cubicBezTo>
                    <a:pt x="496" y="344"/>
                    <a:pt x="495" y="344"/>
                    <a:pt x="495" y="345"/>
                  </a:cubicBezTo>
                  <a:cubicBezTo>
                    <a:pt x="494" y="347"/>
                    <a:pt x="493" y="348"/>
                    <a:pt x="491" y="349"/>
                  </a:cubicBezTo>
                  <a:cubicBezTo>
                    <a:pt x="489" y="350"/>
                    <a:pt x="487" y="351"/>
                    <a:pt x="485" y="354"/>
                  </a:cubicBezTo>
                  <a:cubicBezTo>
                    <a:pt x="484" y="355"/>
                    <a:pt x="482" y="356"/>
                    <a:pt x="481" y="357"/>
                  </a:cubicBezTo>
                  <a:cubicBezTo>
                    <a:pt x="480" y="358"/>
                    <a:pt x="480" y="359"/>
                    <a:pt x="482" y="359"/>
                  </a:cubicBezTo>
                  <a:cubicBezTo>
                    <a:pt x="485" y="362"/>
                    <a:pt x="488" y="361"/>
                    <a:pt x="491" y="359"/>
                  </a:cubicBezTo>
                  <a:cubicBezTo>
                    <a:pt x="492" y="358"/>
                    <a:pt x="494" y="356"/>
                    <a:pt x="495" y="356"/>
                  </a:cubicBezTo>
                  <a:cubicBezTo>
                    <a:pt x="497" y="354"/>
                    <a:pt x="499" y="354"/>
                    <a:pt x="501" y="353"/>
                  </a:cubicBezTo>
                  <a:cubicBezTo>
                    <a:pt x="503" y="352"/>
                    <a:pt x="505" y="354"/>
                    <a:pt x="504" y="356"/>
                  </a:cubicBezTo>
                  <a:close/>
                  <a:moveTo>
                    <a:pt x="517" y="365"/>
                  </a:moveTo>
                  <a:cubicBezTo>
                    <a:pt x="516" y="365"/>
                    <a:pt x="516" y="366"/>
                    <a:pt x="516" y="367"/>
                  </a:cubicBezTo>
                  <a:cubicBezTo>
                    <a:pt x="516" y="367"/>
                    <a:pt x="516" y="367"/>
                    <a:pt x="516" y="367"/>
                  </a:cubicBezTo>
                  <a:cubicBezTo>
                    <a:pt x="516" y="368"/>
                    <a:pt x="516" y="368"/>
                    <a:pt x="516" y="368"/>
                  </a:cubicBezTo>
                  <a:cubicBezTo>
                    <a:pt x="515" y="369"/>
                    <a:pt x="515" y="369"/>
                    <a:pt x="516" y="369"/>
                  </a:cubicBezTo>
                  <a:cubicBezTo>
                    <a:pt x="516" y="369"/>
                    <a:pt x="516" y="369"/>
                    <a:pt x="516" y="368"/>
                  </a:cubicBezTo>
                  <a:cubicBezTo>
                    <a:pt x="516" y="368"/>
                    <a:pt x="516" y="368"/>
                    <a:pt x="516" y="368"/>
                  </a:cubicBezTo>
                  <a:cubicBezTo>
                    <a:pt x="516" y="367"/>
                    <a:pt x="516" y="367"/>
                    <a:pt x="516" y="367"/>
                  </a:cubicBezTo>
                  <a:cubicBezTo>
                    <a:pt x="516" y="367"/>
                    <a:pt x="517" y="366"/>
                    <a:pt x="517" y="366"/>
                  </a:cubicBezTo>
                  <a:cubicBezTo>
                    <a:pt x="517" y="366"/>
                    <a:pt x="517" y="365"/>
                    <a:pt x="517" y="365"/>
                  </a:cubicBezTo>
                  <a:close/>
                  <a:moveTo>
                    <a:pt x="505" y="395"/>
                  </a:moveTo>
                  <a:cubicBezTo>
                    <a:pt x="505" y="395"/>
                    <a:pt x="504" y="395"/>
                    <a:pt x="503" y="395"/>
                  </a:cubicBezTo>
                  <a:cubicBezTo>
                    <a:pt x="503" y="395"/>
                    <a:pt x="502" y="396"/>
                    <a:pt x="502" y="397"/>
                  </a:cubicBezTo>
                  <a:cubicBezTo>
                    <a:pt x="503" y="399"/>
                    <a:pt x="504" y="401"/>
                    <a:pt x="507" y="402"/>
                  </a:cubicBezTo>
                  <a:cubicBezTo>
                    <a:pt x="507" y="402"/>
                    <a:pt x="508" y="401"/>
                    <a:pt x="508" y="401"/>
                  </a:cubicBezTo>
                  <a:cubicBezTo>
                    <a:pt x="507" y="399"/>
                    <a:pt x="506" y="397"/>
                    <a:pt x="505" y="395"/>
                  </a:cubicBezTo>
                  <a:close/>
                  <a:moveTo>
                    <a:pt x="501" y="459"/>
                  </a:moveTo>
                  <a:cubicBezTo>
                    <a:pt x="500" y="459"/>
                    <a:pt x="500" y="459"/>
                    <a:pt x="500" y="459"/>
                  </a:cubicBezTo>
                  <a:cubicBezTo>
                    <a:pt x="500" y="459"/>
                    <a:pt x="500" y="459"/>
                    <a:pt x="500" y="459"/>
                  </a:cubicBezTo>
                  <a:lnTo>
                    <a:pt x="501" y="459"/>
                  </a:lnTo>
                  <a:close/>
                  <a:moveTo>
                    <a:pt x="517" y="492"/>
                  </a:moveTo>
                  <a:cubicBezTo>
                    <a:pt x="517" y="492"/>
                    <a:pt x="517" y="491"/>
                    <a:pt x="517" y="491"/>
                  </a:cubicBezTo>
                  <a:cubicBezTo>
                    <a:pt x="517" y="491"/>
                    <a:pt x="516" y="492"/>
                    <a:pt x="516" y="492"/>
                  </a:cubicBezTo>
                  <a:cubicBezTo>
                    <a:pt x="516" y="492"/>
                    <a:pt x="516" y="493"/>
                    <a:pt x="517" y="494"/>
                  </a:cubicBezTo>
                  <a:cubicBezTo>
                    <a:pt x="517" y="494"/>
                    <a:pt x="517" y="494"/>
                    <a:pt x="517" y="493"/>
                  </a:cubicBezTo>
                  <a:cubicBezTo>
                    <a:pt x="518" y="493"/>
                    <a:pt x="518" y="493"/>
                    <a:pt x="517" y="492"/>
                  </a:cubicBezTo>
                  <a:close/>
                  <a:moveTo>
                    <a:pt x="531" y="441"/>
                  </a:moveTo>
                  <a:cubicBezTo>
                    <a:pt x="531" y="441"/>
                    <a:pt x="532" y="441"/>
                    <a:pt x="533" y="441"/>
                  </a:cubicBezTo>
                  <a:cubicBezTo>
                    <a:pt x="537" y="439"/>
                    <a:pt x="542" y="437"/>
                    <a:pt x="546" y="434"/>
                  </a:cubicBezTo>
                  <a:cubicBezTo>
                    <a:pt x="549" y="432"/>
                    <a:pt x="552" y="430"/>
                    <a:pt x="556" y="428"/>
                  </a:cubicBezTo>
                  <a:cubicBezTo>
                    <a:pt x="558" y="427"/>
                    <a:pt x="560" y="426"/>
                    <a:pt x="561" y="425"/>
                  </a:cubicBezTo>
                  <a:cubicBezTo>
                    <a:pt x="562" y="424"/>
                    <a:pt x="563" y="423"/>
                    <a:pt x="564" y="422"/>
                  </a:cubicBezTo>
                  <a:cubicBezTo>
                    <a:pt x="564" y="422"/>
                    <a:pt x="564" y="422"/>
                    <a:pt x="564" y="422"/>
                  </a:cubicBezTo>
                  <a:cubicBezTo>
                    <a:pt x="564" y="422"/>
                    <a:pt x="565" y="422"/>
                    <a:pt x="565" y="422"/>
                  </a:cubicBezTo>
                  <a:cubicBezTo>
                    <a:pt x="564" y="421"/>
                    <a:pt x="564" y="421"/>
                    <a:pt x="564" y="422"/>
                  </a:cubicBezTo>
                  <a:cubicBezTo>
                    <a:pt x="564" y="422"/>
                    <a:pt x="564" y="422"/>
                    <a:pt x="564" y="422"/>
                  </a:cubicBezTo>
                  <a:cubicBezTo>
                    <a:pt x="562" y="422"/>
                    <a:pt x="560" y="422"/>
                    <a:pt x="558" y="422"/>
                  </a:cubicBezTo>
                  <a:cubicBezTo>
                    <a:pt x="554" y="423"/>
                    <a:pt x="550" y="424"/>
                    <a:pt x="546" y="427"/>
                  </a:cubicBezTo>
                  <a:cubicBezTo>
                    <a:pt x="542" y="430"/>
                    <a:pt x="538" y="432"/>
                    <a:pt x="532" y="431"/>
                  </a:cubicBezTo>
                  <a:cubicBezTo>
                    <a:pt x="531" y="431"/>
                    <a:pt x="529" y="430"/>
                    <a:pt x="528" y="429"/>
                  </a:cubicBezTo>
                  <a:cubicBezTo>
                    <a:pt x="525" y="425"/>
                    <a:pt x="524" y="421"/>
                    <a:pt x="520" y="419"/>
                  </a:cubicBezTo>
                  <a:cubicBezTo>
                    <a:pt x="520" y="419"/>
                    <a:pt x="519" y="418"/>
                    <a:pt x="519" y="418"/>
                  </a:cubicBezTo>
                  <a:cubicBezTo>
                    <a:pt x="518" y="419"/>
                    <a:pt x="518" y="419"/>
                    <a:pt x="518" y="420"/>
                  </a:cubicBezTo>
                  <a:cubicBezTo>
                    <a:pt x="519" y="422"/>
                    <a:pt x="519" y="424"/>
                    <a:pt x="520" y="427"/>
                  </a:cubicBezTo>
                  <a:cubicBezTo>
                    <a:pt x="520" y="428"/>
                    <a:pt x="520" y="429"/>
                    <a:pt x="520" y="430"/>
                  </a:cubicBezTo>
                  <a:cubicBezTo>
                    <a:pt x="520" y="431"/>
                    <a:pt x="519" y="433"/>
                    <a:pt x="517" y="433"/>
                  </a:cubicBezTo>
                  <a:cubicBezTo>
                    <a:pt x="517" y="433"/>
                    <a:pt x="516" y="433"/>
                    <a:pt x="515" y="433"/>
                  </a:cubicBezTo>
                  <a:cubicBezTo>
                    <a:pt x="513" y="433"/>
                    <a:pt x="511" y="434"/>
                    <a:pt x="509" y="436"/>
                  </a:cubicBezTo>
                  <a:cubicBezTo>
                    <a:pt x="508" y="438"/>
                    <a:pt x="506" y="439"/>
                    <a:pt x="505" y="441"/>
                  </a:cubicBezTo>
                  <a:cubicBezTo>
                    <a:pt x="504" y="442"/>
                    <a:pt x="503" y="442"/>
                    <a:pt x="502" y="442"/>
                  </a:cubicBezTo>
                  <a:cubicBezTo>
                    <a:pt x="500" y="441"/>
                    <a:pt x="499" y="441"/>
                    <a:pt x="497" y="440"/>
                  </a:cubicBezTo>
                  <a:cubicBezTo>
                    <a:pt x="497" y="440"/>
                    <a:pt x="497" y="440"/>
                    <a:pt x="496" y="441"/>
                  </a:cubicBezTo>
                  <a:cubicBezTo>
                    <a:pt x="496" y="441"/>
                    <a:pt x="496" y="441"/>
                    <a:pt x="496" y="441"/>
                  </a:cubicBezTo>
                  <a:cubicBezTo>
                    <a:pt x="497" y="443"/>
                    <a:pt x="498" y="444"/>
                    <a:pt x="500" y="446"/>
                  </a:cubicBezTo>
                  <a:cubicBezTo>
                    <a:pt x="501" y="448"/>
                    <a:pt x="504" y="449"/>
                    <a:pt x="506" y="448"/>
                  </a:cubicBezTo>
                  <a:cubicBezTo>
                    <a:pt x="510" y="448"/>
                    <a:pt x="513" y="447"/>
                    <a:pt x="516" y="447"/>
                  </a:cubicBezTo>
                  <a:cubicBezTo>
                    <a:pt x="519" y="446"/>
                    <a:pt x="520" y="445"/>
                    <a:pt x="522" y="443"/>
                  </a:cubicBezTo>
                  <a:cubicBezTo>
                    <a:pt x="524" y="441"/>
                    <a:pt x="526" y="440"/>
                    <a:pt x="531" y="441"/>
                  </a:cubicBezTo>
                  <a:close/>
                  <a:moveTo>
                    <a:pt x="529" y="539"/>
                  </a:moveTo>
                  <a:cubicBezTo>
                    <a:pt x="529" y="539"/>
                    <a:pt x="529" y="539"/>
                    <a:pt x="529" y="540"/>
                  </a:cubicBezTo>
                  <a:cubicBezTo>
                    <a:pt x="530" y="539"/>
                    <a:pt x="530" y="539"/>
                    <a:pt x="529" y="539"/>
                  </a:cubicBezTo>
                  <a:close/>
                  <a:moveTo>
                    <a:pt x="534" y="491"/>
                  </a:moveTo>
                  <a:cubicBezTo>
                    <a:pt x="537" y="488"/>
                    <a:pt x="540" y="487"/>
                    <a:pt x="543" y="487"/>
                  </a:cubicBezTo>
                  <a:cubicBezTo>
                    <a:pt x="544" y="487"/>
                    <a:pt x="545" y="487"/>
                    <a:pt x="546" y="487"/>
                  </a:cubicBezTo>
                  <a:cubicBezTo>
                    <a:pt x="546" y="487"/>
                    <a:pt x="546" y="487"/>
                    <a:pt x="546" y="487"/>
                  </a:cubicBezTo>
                  <a:cubicBezTo>
                    <a:pt x="549" y="487"/>
                    <a:pt x="552" y="487"/>
                    <a:pt x="554" y="487"/>
                  </a:cubicBezTo>
                  <a:cubicBezTo>
                    <a:pt x="554" y="487"/>
                    <a:pt x="555" y="486"/>
                    <a:pt x="555" y="486"/>
                  </a:cubicBezTo>
                  <a:cubicBezTo>
                    <a:pt x="554" y="485"/>
                    <a:pt x="554" y="484"/>
                    <a:pt x="554" y="484"/>
                  </a:cubicBezTo>
                  <a:cubicBezTo>
                    <a:pt x="551" y="484"/>
                    <a:pt x="549" y="483"/>
                    <a:pt x="547" y="481"/>
                  </a:cubicBezTo>
                  <a:cubicBezTo>
                    <a:pt x="546" y="481"/>
                    <a:pt x="545" y="481"/>
                    <a:pt x="545" y="481"/>
                  </a:cubicBezTo>
                  <a:cubicBezTo>
                    <a:pt x="540" y="483"/>
                    <a:pt x="536" y="485"/>
                    <a:pt x="532" y="488"/>
                  </a:cubicBezTo>
                  <a:cubicBezTo>
                    <a:pt x="531" y="489"/>
                    <a:pt x="530" y="490"/>
                    <a:pt x="529" y="491"/>
                  </a:cubicBezTo>
                  <a:cubicBezTo>
                    <a:pt x="529" y="492"/>
                    <a:pt x="529" y="492"/>
                    <a:pt x="529" y="492"/>
                  </a:cubicBezTo>
                  <a:cubicBezTo>
                    <a:pt x="530" y="493"/>
                    <a:pt x="531" y="493"/>
                    <a:pt x="531" y="493"/>
                  </a:cubicBezTo>
                  <a:cubicBezTo>
                    <a:pt x="532" y="492"/>
                    <a:pt x="533" y="492"/>
                    <a:pt x="534" y="491"/>
                  </a:cubicBezTo>
                  <a:close/>
                  <a:moveTo>
                    <a:pt x="648" y="1072"/>
                  </a:moveTo>
                  <a:cubicBezTo>
                    <a:pt x="647" y="1070"/>
                    <a:pt x="646" y="1069"/>
                    <a:pt x="644" y="1069"/>
                  </a:cubicBezTo>
                  <a:cubicBezTo>
                    <a:pt x="644" y="1069"/>
                    <a:pt x="643" y="1070"/>
                    <a:pt x="643" y="1070"/>
                  </a:cubicBezTo>
                  <a:cubicBezTo>
                    <a:pt x="643" y="1072"/>
                    <a:pt x="645" y="1074"/>
                    <a:pt x="647" y="1074"/>
                  </a:cubicBezTo>
                  <a:cubicBezTo>
                    <a:pt x="647" y="1073"/>
                    <a:pt x="648" y="1073"/>
                    <a:pt x="648" y="1073"/>
                  </a:cubicBezTo>
                  <a:cubicBezTo>
                    <a:pt x="648" y="1073"/>
                    <a:pt x="648" y="1072"/>
                    <a:pt x="648" y="1072"/>
                  </a:cubicBezTo>
                  <a:close/>
                  <a:moveTo>
                    <a:pt x="774" y="1089"/>
                  </a:moveTo>
                  <a:cubicBezTo>
                    <a:pt x="774" y="1087"/>
                    <a:pt x="774" y="1086"/>
                    <a:pt x="774" y="1085"/>
                  </a:cubicBezTo>
                  <a:cubicBezTo>
                    <a:pt x="774" y="1085"/>
                    <a:pt x="774" y="1084"/>
                    <a:pt x="774" y="1084"/>
                  </a:cubicBezTo>
                  <a:cubicBezTo>
                    <a:pt x="773" y="1085"/>
                    <a:pt x="772" y="1084"/>
                    <a:pt x="772" y="1085"/>
                  </a:cubicBezTo>
                  <a:cubicBezTo>
                    <a:pt x="769" y="1088"/>
                    <a:pt x="769" y="1090"/>
                    <a:pt x="770" y="1092"/>
                  </a:cubicBezTo>
                  <a:cubicBezTo>
                    <a:pt x="771" y="1093"/>
                    <a:pt x="772" y="1093"/>
                    <a:pt x="772" y="1094"/>
                  </a:cubicBezTo>
                  <a:cubicBezTo>
                    <a:pt x="773" y="1094"/>
                    <a:pt x="774" y="1093"/>
                    <a:pt x="774" y="1092"/>
                  </a:cubicBezTo>
                  <a:cubicBezTo>
                    <a:pt x="774" y="1091"/>
                    <a:pt x="774" y="1090"/>
                    <a:pt x="774" y="1089"/>
                  </a:cubicBezTo>
                  <a:close/>
                  <a:moveTo>
                    <a:pt x="797" y="1693"/>
                  </a:moveTo>
                  <a:cubicBezTo>
                    <a:pt x="797" y="1692"/>
                    <a:pt x="796" y="1692"/>
                    <a:pt x="796" y="1693"/>
                  </a:cubicBezTo>
                  <a:cubicBezTo>
                    <a:pt x="796" y="1693"/>
                    <a:pt x="796" y="1693"/>
                    <a:pt x="796" y="1693"/>
                  </a:cubicBezTo>
                  <a:cubicBezTo>
                    <a:pt x="796" y="1693"/>
                    <a:pt x="796" y="1694"/>
                    <a:pt x="797" y="1694"/>
                  </a:cubicBezTo>
                  <a:cubicBezTo>
                    <a:pt x="797" y="1693"/>
                    <a:pt x="797" y="1693"/>
                    <a:pt x="797" y="1693"/>
                  </a:cubicBezTo>
                  <a:close/>
                  <a:moveTo>
                    <a:pt x="800" y="1336"/>
                  </a:moveTo>
                  <a:cubicBezTo>
                    <a:pt x="800" y="1336"/>
                    <a:pt x="800" y="1336"/>
                    <a:pt x="799" y="1336"/>
                  </a:cubicBezTo>
                  <a:cubicBezTo>
                    <a:pt x="799" y="1336"/>
                    <a:pt x="799" y="1336"/>
                    <a:pt x="799" y="1336"/>
                  </a:cubicBezTo>
                  <a:cubicBezTo>
                    <a:pt x="798" y="1332"/>
                    <a:pt x="795" y="1331"/>
                    <a:pt x="793" y="1329"/>
                  </a:cubicBezTo>
                  <a:cubicBezTo>
                    <a:pt x="793" y="1329"/>
                    <a:pt x="792" y="1329"/>
                    <a:pt x="792" y="1329"/>
                  </a:cubicBezTo>
                  <a:cubicBezTo>
                    <a:pt x="792" y="1329"/>
                    <a:pt x="792" y="1330"/>
                    <a:pt x="792" y="1331"/>
                  </a:cubicBezTo>
                  <a:cubicBezTo>
                    <a:pt x="794" y="1333"/>
                    <a:pt x="796" y="1335"/>
                    <a:pt x="799" y="1336"/>
                  </a:cubicBezTo>
                  <a:cubicBezTo>
                    <a:pt x="799" y="1336"/>
                    <a:pt x="799" y="1336"/>
                    <a:pt x="799" y="1336"/>
                  </a:cubicBezTo>
                  <a:cubicBezTo>
                    <a:pt x="799" y="1336"/>
                    <a:pt x="799" y="1336"/>
                    <a:pt x="799" y="1336"/>
                  </a:cubicBezTo>
                  <a:cubicBezTo>
                    <a:pt x="799" y="1336"/>
                    <a:pt x="799" y="1336"/>
                    <a:pt x="799" y="1336"/>
                  </a:cubicBezTo>
                  <a:cubicBezTo>
                    <a:pt x="800" y="1336"/>
                    <a:pt x="800" y="1336"/>
                    <a:pt x="800" y="1336"/>
                  </a:cubicBezTo>
                  <a:close/>
                  <a:moveTo>
                    <a:pt x="820" y="1736"/>
                  </a:moveTo>
                  <a:cubicBezTo>
                    <a:pt x="820" y="1736"/>
                    <a:pt x="820" y="1736"/>
                    <a:pt x="820" y="1736"/>
                  </a:cubicBezTo>
                  <a:cubicBezTo>
                    <a:pt x="820" y="1736"/>
                    <a:pt x="820" y="1736"/>
                    <a:pt x="820" y="1736"/>
                  </a:cubicBezTo>
                  <a:cubicBezTo>
                    <a:pt x="819" y="1737"/>
                    <a:pt x="819" y="1737"/>
                    <a:pt x="819" y="1737"/>
                  </a:cubicBezTo>
                  <a:cubicBezTo>
                    <a:pt x="820" y="1736"/>
                    <a:pt x="820" y="1736"/>
                    <a:pt x="820" y="1736"/>
                  </a:cubicBezTo>
                  <a:cubicBezTo>
                    <a:pt x="820" y="1736"/>
                    <a:pt x="820" y="1736"/>
                    <a:pt x="820" y="1736"/>
                  </a:cubicBezTo>
                  <a:cubicBezTo>
                    <a:pt x="821" y="1736"/>
                    <a:pt x="821" y="1736"/>
                    <a:pt x="820" y="1736"/>
                  </a:cubicBezTo>
                  <a:close/>
                  <a:moveTo>
                    <a:pt x="826" y="1747"/>
                  </a:moveTo>
                  <a:cubicBezTo>
                    <a:pt x="826" y="1747"/>
                    <a:pt x="825" y="1746"/>
                    <a:pt x="824" y="1746"/>
                  </a:cubicBezTo>
                  <a:cubicBezTo>
                    <a:pt x="823" y="1746"/>
                    <a:pt x="823" y="1747"/>
                    <a:pt x="824" y="1748"/>
                  </a:cubicBezTo>
                  <a:cubicBezTo>
                    <a:pt x="824" y="1748"/>
                    <a:pt x="824" y="1748"/>
                    <a:pt x="824" y="1748"/>
                  </a:cubicBezTo>
                  <a:cubicBezTo>
                    <a:pt x="825" y="1748"/>
                    <a:pt x="826" y="1748"/>
                    <a:pt x="826" y="1748"/>
                  </a:cubicBezTo>
                  <a:cubicBezTo>
                    <a:pt x="826" y="1747"/>
                    <a:pt x="826" y="1747"/>
                    <a:pt x="826" y="1747"/>
                  </a:cubicBezTo>
                  <a:close/>
                  <a:moveTo>
                    <a:pt x="829" y="1760"/>
                  </a:moveTo>
                  <a:cubicBezTo>
                    <a:pt x="829" y="1760"/>
                    <a:pt x="829" y="1760"/>
                    <a:pt x="829" y="1760"/>
                  </a:cubicBezTo>
                  <a:cubicBezTo>
                    <a:pt x="828" y="1760"/>
                    <a:pt x="828" y="1760"/>
                    <a:pt x="828" y="1760"/>
                  </a:cubicBezTo>
                  <a:cubicBezTo>
                    <a:pt x="828" y="1760"/>
                    <a:pt x="828" y="1761"/>
                    <a:pt x="828" y="1761"/>
                  </a:cubicBezTo>
                  <a:cubicBezTo>
                    <a:pt x="828" y="1761"/>
                    <a:pt x="829" y="1761"/>
                    <a:pt x="829" y="1760"/>
                  </a:cubicBezTo>
                  <a:close/>
                  <a:moveTo>
                    <a:pt x="834" y="1751"/>
                  </a:moveTo>
                  <a:cubicBezTo>
                    <a:pt x="834" y="1752"/>
                    <a:pt x="834" y="1752"/>
                    <a:pt x="834" y="1752"/>
                  </a:cubicBezTo>
                  <a:cubicBezTo>
                    <a:pt x="834" y="1752"/>
                    <a:pt x="833" y="1752"/>
                    <a:pt x="833" y="1752"/>
                  </a:cubicBezTo>
                  <a:cubicBezTo>
                    <a:pt x="833" y="1752"/>
                    <a:pt x="833" y="1752"/>
                    <a:pt x="833" y="1752"/>
                  </a:cubicBezTo>
                  <a:cubicBezTo>
                    <a:pt x="832" y="1753"/>
                    <a:pt x="832" y="1753"/>
                    <a:pt x="831" y="1754"/>
                  </a:cubicBezTo>
                  <a:cubicBezTo>
                    <a:pt x="831" y="1754"/>
                    <a:pt x="831" y="1754"/>
                    <a:pt x="831" y="1754"/>
                  </a:cubicBezTo>
                  <a:cubicBezTo>
                    <a:pt x="831" y="1755"/>
                    <a:pt x="831" y="1755"/>
                    <a:pt x="831" y="1755"/>
                  </a:cubicBezTo>
                  <a:cubicBezTo>
                    <a:pt x="831" y="1754"/>
                    <a:pt x="831" y="1754"/>
                    <a:pt x="831" y="1754"/>
                  </a:cubicBezTo>
                  <a:cubicBezTo>
                    <a:pt x="831" y="1754"/>
                    <a:pt x="831" y="1754"/>
                    <a:pt x="831" y="1754"/>
                  </a:cubicBezTo>
                  <a:cubicBezTo>
                    <a:pt x="832" y="1754"/>
                    <a:pt x="832" y="1753"/>
                    <a:pt x="833" y="1752"/>
                  </a:cubicBezTo>
                  <a:cubicBezTo>
                    <a:pt x="833" y="1752"/>
                    <a:pt x="833" y="1752"/>
                    <a:pt x="833" y="1752"/>
                  </a:cubicBezTo>
                  <a:cubicBezTo>
                    <a:pt x="834" y="1752"/>
                    <a:pt x="834" y="1752"/>
                    <a:pt x="834" y="1752"/>
                  </a:cubicBezTo>
                  <a:cubicBezTo>
                    <a:pt x="834" y="1752"/>
                    <a:pt x="834" y="1752"/>
                    <a:pt x="834" y="1751"/>
                  </a:cubicBezTo>
                  <a:close/>
                  <a:moveTo>
                    <a:pt x="849" y="1760"/>
                  </a:moveTo>
                  <a:cubicBezTo>
                    <a:pt x="849" y="1760"/>
                    <a:pt x="850" y="1760"/>
                    <a:pt x="850" y="1760"/>
                  </a:cubicBezTo>
                  <a:cubicBezTo>
                    <a:pt x="850" y="1760"/>
                    <a:pt x="851" y="1759"/>
                    <a:pt x="852" y="1759"/>
                  </a:cubicBezTo>
                  <a:cubicBezTo>
                    <a:pt x="852" y="1759"/>
                    <a:pt x="852" y="1758"/>
                    <a:pt x="852" y="1758"/>
                  </a:cubicBezTo>
                  <a:cubicBezTo>
                    <a:pt x="851" y="1757"/>
                    <a:pt x="851" y="1757"/>
                    <a:pt x="850" y="1758"/>
                  </a:cubicBezTo>
                  <a:cubicBezTo>
                    <a:pt x="849" y="1758"/>
                    <a:pt x="848" y="1760"/>
                    <a:pt x="849" y="1760"/>
                  </a:cubicBezTo>
                  <a:close/>
                  <a:moveTo>
                    <a:pt x="842" y="1765"/>
                  </a:moveTo>
                  <a:cubicBezTo>
                    <a:pt x="842" y="1765"/>
                    <a:pt x="841" y="1764"/>
                    <a:pt x="841" y="1764"/>
                  </a:cubicBezTo>
                  <a:cubicBezTo>
                    <a:pt x="840" y="1764"/>
                    <a:pt x="840" y="1764"/>
                    <a:pt x="840" y="1764"/>
                  </a:cubicBezTo>
                  <a:cubicBezTo>
                    <a:pt x="841" y="1765"/>
                    <a:pt x="841" y="1765"/>
                    <a:pt x="842" y="1765"/>
                  </a:cubicBezTo>
                  <a:cubicBezTo>
                    <a:pt x="842" y="1766"/>
                    <a:pt x="842" y="1766"/>
                    <a:pt x="842" y="1766"/>
                  </a:cubicBezTo>
                  <a:cubicBezTo>
                    <a:pt x="843" y="1766"/>
                    <a:pt x="843" y="1766"/>
                    <a:pt x="843" y="1766"/>
                  </a:cubicBezTo>
                  <a:cubicBezTo>
                    <a:pt x="843" y="1767"/>
                    <a:pt x="843" y="1767"/>
                    <a:pt x="843" y="1768"/>
                  </a:cubicBezTo>
                  <a:cubicBezTo>
                    <a:pt x="843" y="1769"/>
                    <a:pt x="844" y="1769"/>
                    <a:pt x="845" y="1769"/>
                  </a:cubicBezTo>
                  <a:cubicBezTo>
                    <a:pt x="846" y="1769"/>
                    <a:pt x="846" y="1769"/>
                    <a:pt x="847" y="1768"/>
                  </a:cubicBezTo>
                  <a:cubicBezTo>
                    <a:pt x="847" y="1768"/>
                    <a:pt x="847" y="1769"/>
                    <a:pt x="847" y="1769"/>
                  </a:cubicBezTo>
                  <a:cubicBezTo>
                    <a:pt x="847" y="1768"/>
                    <a:pt x="847" y="1768"/>
                    <a:pt x="847" y="1768"/>
                  </a:cubicBezTo>
                  <a:cubicBezTo>
                    <a:pt x="848" y="1768"/>
                    <a:pt x="848" y="1768"/>
                    <a:pt x="849" y="1768"/>
                  </a:cubicBezTo>
                  <a:cubicBezTo>
                    <a:pt x="850" y="1768"/>
                    <a:pt x="850" y="1767"/>
                    <a:pt x="849" y="1766"/>
                  </a:cubicBezTo>
                  <a:cubicBezTo>
                    <a:pt x="849" y="1766"/>
                    <a:pt x="849" y="1766"/>
                    <a:pt x="849" y="1766"/>
                  </a:cubicBezTo>
                  <a:cubicBezTo>
                    <a:pt x="848" y="1766"/>
                    <a:pt x="847" y="1766"/>
                    <a:pt x="847" y="1767"/>
                  </a:cubicBezTo>
                  <a:cubicBezTo>
                    <a:pt x="847" y="1767"/>
                    <a:pt x="847" y="1768"/>
                    <a:pt x="847" y="1768"/>
                  </a:cubicBezTo>
                  <a:cubicBezTo>
                    <a:pt x="847" y="1768"/>
                    <a:pt x="847" y="1768"/>
                    <a:pt x="847" y="1768"/>
                  </a:cubicBezTo>
                  <a:cubicBezTo>
                    <a:pt x="847" y="1768"/>
                    <a:pt x="847" y="1768"/>
                    <a:pt x="847" y="1768"/>
                  </a:cubicBezTo>
                  <a:cubicBezTo>
                    <a:pt x="845" y="1768"/>
                    <a:pt x="844" y="1767"/>
                    <a:pt x="843" y="1766"/>
                  </a:cubicBezTo>
                  <a:cubicBezTo>
                    <a:pt x="843" y="1766"/>
                    <a:pt x="843" y="1766"/>
                    <a:pt x="843" y="1766"/>
                  </a:cubicBezTo>
                  <a:cubicBezTo>
                    <a:pt x="842" y="1766"/>
                    <a:pt x="842" y="1765"/>
                    <a:pt x="842" y="1765"/>
                  </a:cubicBezTo>
                  <a:close/>
                  <a:moveTo>
                    <a:pt x="853" y="1113"/>
                  </a:moveTo>
                  <a:cubicBezTo>
                    <a:pt x="852" y="1113"/>
                    <a:pt x="852" y="1113"/>
                    <a:pt x="852" y="1113"/>
                  </a:cubicBezTo>
                  <a:cubicBezTo>
                    <a:pt x="853" y="1113"/>
                    <a:pt x="853" y="1113"/>
                    <a:pt x="853" y="1113"/>
                  </a:cubicBezTo>
                  <a:close/>
                  <a:moveTo>
                    <a:pt x="870" y="1481"/>
                  </a:moveTo>
                  <a:cubicBezTo>
                    <a:pt x="870" y="1481"/>
                    <a:pt x="869" y="1480"/>
                    <a:pt x="869" y="1480"/>
                  </a:cubicBezTo>
                  <a:cubicBezTo>
                    <a:pt x="869" y="1480"/>
                    <a:pt x="868" y="1480"/>
                    <a:pt x="868" y="1480"/>
                  </a:cubicBezTo>
                  <a:cubicBezTo>
                    <a:pt x="868" y="1480"/>
                    <a:pt x="867" y="1481"/>
                    <a:pt x="867" y="1481"/>
                  </a:cubicBezTo>
                  <a:cubicBezTo>
                    <a:pt x="868" y="1481"/>
                    <a:pt x="868" y="1482"/>
                    <a:pt x="869" y="1482"/>
                  </a:cubicBezTo>
                  <a:cubicBezTo>
                    <a:pt x="869" y="1482"/>
                    <a:pt x="870" y="1481"/>
                    <a:pt x="870" y="1481"/>
                  </a:cubicBezTo>
                  <a:close/>
                  <a:moveTo>
                    <a:pt x="922" y="1134"/>
                  </a:moveTo>
                  <a:cubicBezTo>
                    <a:pt x="922" y="1134"/>
                    <a:pt x="922" y="1133"/>
                    <a:pt x="922" y="1133"/>
                  </a:cubicBezTo>
                  <a:cubicBezTo>
                    <a:pt x="922" y="1133"/>
                    <a:pt x="921" y="1134"/>
                    <a:pt x="920" y="1134"/>
                  </a:cubicBezTo>
                  <a:cubicBezTo>
                    <a:pt x="920" y="1134"/>
                    <a:pt x="920" y="1135"/>
                    <a:pt x="921" y="1135"/>
                  </a:cubicBezTo>
                  <a:cubicBezTo>
                    <a:pt x="922" y="1135"/>
                    <a:pt x="922" y="1135"/>
                    <a:pt x="922" y="1134"/>
                  </a:cubicBezTo>
                  <a:close/>
                  <a:moveTo>
                    <a:pt x="965" y="1186"/>
                  </a:moveTo>
                  <a:cubicBezTo>
                    <a:pt x="965" y="1186"/>
                    <a:pt x="965" y="1186"/>
                    <a:pt x="964" y="1186"/>
                  </a:cubicBezTo>
                  <a:cubicBezTo>
                    <a:pt x="963" y="1187"/>
                    <a:pt x="962" y="1186"/>
                    <a:pt x="962" y="1185"/>
                  </a:cubicBezTo>
                  <a:cubicBezTo>
                    <a:pt x="962" y="1185"/>
                    <a:pt x="961" y="1184"/>
                    <a:pt x="961" y="1183"/>
                  </a:cubicBezTo>
                  <a:cubicBezTo>
                    <a:pt x="961" y="1184"/>
                    <a:pt x="960" y="1185"/>
                    <a:pt x="960" y="1186"/>
                  </a:cubicBezTo>
                  <a:cubicBezTo>
                    <a:pt x="960" y="1186"/>
                    <a:pt x="960" y="1188"/>
                    <a:pt x="961" y="1188"/>
                  </a:cubicBezTo>
                  <a:cubicBezTo>
                    <a:pt x="962" y="1189"/>
                    <a:pt x="964" y="1189"/>
                    <a:pt x="965" y="1188"/>
                  </a:cubicBezTo>
                  <a:cubicBezTo>
                    <a:pt x="965" y="1187"/>
                    <a:pt x="965" y="1186"/>
                    <a:pt x="965" y="1186"/>
                  </a:cubicBezTo>
                  <a:close/>
                  <a:moveTo>
                    <a:pt x="978" y="1200"/>
                  </a:moveTo>
                  <a:cubicBezTo>
                    <a:pt x="978" y="1200"/>
                    <a:pt x="978" y="1199"/>
                    <a:pt x="978" y="1199"/>
                  </a:cubicBezTo>
                  <a:cubicBezTo>
                    <a:pt x="978" y="1199"/>
                    <a:pt x="978" y="1198"/>
                    <a:pt x="978" y="1198"/>
                  </a:cubicBezTo>
                  <a:cubicBezTo>
                    <a:pt x="977" y="1198"/>
                    <a:pt x="976" y="1199"/>
                    <a:pt x="976" y="1199"/>
                  </a:cubicBezTo>
                  <a:cubicBezTo>
                    <a:pt x="976" y="1199"/>
                    <a:pt x="976" y="1199"/>
                    <a:pt x="976" y="1200"/>
                  </a:cubicBezTo>
                  <a:cubicBezTo>
                    <a:pt x="977" y="1200"/>
                    <a:pt x="977" y="1200"/>
                    <a:pt x="978" y="1200"/>
                  </a:cubicBezTo>
                  <a:close/>
                  <a:moveTo>
                    <a:pt x="979" y="1224"/>
                  </a:moveTo>
                  <a:cubicBezTo>
                    <a:pt x="979" y="1223"/>
                    <a:pt x="978" y="1222"/>
                    <a:pt x="978" y="1221"/>
                  </a:cubicBezTo>
                  <a:cubicBezTo>
                    <a:pt x="978" y="1221"/>
                    <a:pt x="977" y="1221"/>
                    <a:pt x="977" y="1221"/>
                  </a:cubicBezTo>
                  <a:cubicBezTo>
                    <a:pt x="976" y="1221"/>
                    <a:pt x="976" y="1222"/>
                    <a:pt x="977" y="1222"/>
                  </a:cubicBezTo>
                  <a:cubicBezTo>
                    <a:pt x="977" y="1223"/>
                    <a:pt x="978" y="1224"/>
                    <a:pt x="978" y="1225"/>
                  </a:cubicBezTo>
                  <a:cubicBezTo>
                    <a:pt x="979" y="1225"/>
                    <a:pt x="979" y="1225"/>
                    <a:pt x="979" y="1225"/>
                  </a:cubicBezTo>
                  <a:cubicBezTo>
                    <a:pt x="979" y="1225"/>
                    <a:pt x="979" y="1224"/>
                    <a:pt x="979" y="1224"/>
                  </a:cubicBezTo>
                  <a:close/>
                  <a:moveTo>
                    <a:pt x="986" y="1355"/>
                  </a:moveTo>
                  <a:cubicBezTo>
                    <a:pt x="986" y="1355"/>
                    <a:pt x="986" y="1355"/>
                    <a:pt x="986" y="1355"/>
                  </a:cubicBezTo>
                  <a:cubicBezTo>
                    <a:pt x="986" y="1355"/>
                    <a:pt x="986" y="1355"/>
                    <a:pt x="986" y="1355"/>
                  </a:cubicBezTo>
                  <a:close/>
                  <a:moveTo>
                    <a:pt x="966" y="1492"/>
                  </a:moveTo>
                  <a:cubicBezTo>
                    <a:pt x="966" y="1492"/>
                    <a:pt x="966" y="1492"/>
                    <a:pt x="965" y="1492"/>
                  </a:cubicBezTo>
                  <a:cubicBezTo>
                    <a:pt x="966" y="1493"/>
                    <a:pt x="966" y="1493"/>
                    <a:pt x="966" y="1493"/>
                  </a:cubicBezTo>
                  <a:lnTo>
                    <a:pt x="966" y="1492"/>
                  </a:lnTo>
                  <a:close/>
                  <a:moveTo>
                    <a:pt x="343" y="580"/>
                  </a:moveTo>
                  <a:cubicBezTo>
                    <a:pt x="343" y="579"/>
                    <a:pt x="343" y="579"/>
                    <a:pt x="343" y="579"/>
                  </a:cubicBezTo>
                  <a:cubicBezTo>
                    <a:pt x="343" y="579"/>
                    <a:pt x="343" y="579"/>
                    <a:pt x="343" y="579"/>
                  </a:cubicBezTo>
                  <a:lnTo>
                    <a:pt x="343" y="580"/>
                  </a:lnTo>
                  <a:close/>
                  <a:moveTo>
                    <a:pt x="311" y="480"/>
                  </a:moveTo>
                  <a:cubicBezTo>
                    <a:pt x="311" y="480"/>
                    <a:pt x="311" y="480"/>
                    <a:pt x="311" y="480"/>
                  </a:cubicBezTo>
                  <a:cubicBezTo>
                    <a:pt x="311" y="480"/>
                    <a:pt x="311" y="480"/>
                    <a:pt x="311" y="480"/>
                  </a:cubicBezTo>
                  <a:cubicBezTo>
                    <a:pt x="311" y="480"/>
                    <a:pt x="311" y="480"/>
                    <a:pt x="311" y="480"/>
                  </a:cubicBezTo>
                  <a:close/>
                  <a:moveTo>
                    <a:pt x="363" y="619"/>
                  </a:moveTo>
                  <a:cubicBezTo>
                    <a:pt x="363" y="619"/>
                    <a:pt x="363" y="619"/>
                    <a:pt x="363" y="619"/>
                  </a:cubicBezTo>
                  <a:cubicBezTo>
                    <a:pt x="363" y="619"/>
                    <a:pt x="363" y="619"/>
                    <a:pt x="363" y="619"/>
                  </a:cubicBezTo>
                  <a:close/>
                  <a:moveTo>
                    <a:pt x="1226" y="38"/>
                  </a:moveTo>
                  <a:cubicBezTo>
                    <a:pt x="1227" y="37"/>
                    <a:pt x="1227" y="37"/>
                    <a:pt x="1227" y="37"/>
                  </a:cubicBezTo>
                  <a:cubicBezTo>
                    <a:pt x="1226" y="37"/>
                    <a:pt x="1226" y="37"/>
                    <a:pt x="1226" y="37"/>
                  </a:cubicBezTo>
                  <a:lnTo>
                    <a:pt x="1226" y="38"/>
                  </a:lnTo>
                  <a:close/>
                  <a:moveTo>
                    <a:pt x="1038" y="313"/>
                  </a:moveTo>
                  <a:cubicBezTo>
                    <a:pt x="1038" y="313"/>
                    <a:pt x="1038" y="313"/>
                    <a:pt x="1038" y="313"/>
                  </a:cubicBezTo>
                  <a:cubicBezTo>
                    <a:pt x="1038" y="313"/>
                    <a:pt x="1038" y="313"/>
                    <a:pt x="1038" y="313"/>
                  </a:cubicBezTo>
                  <a:close/>
                  <a:moveTo>
                    <a:pt x="1038" y="313"/>
                  </a:moveTo>
                  <a:cubicBezTo>
                    <a:pt x="1038" y="313"/>
                    <a:pt x="1038" y="313"/>
                    <a:pt x="1039" y="313"/>
                  </a:cubicBezTo>
                  <a:cubicBezTo>
                    <a:pt x="1039" y="313"/>
                    <a:pt x="1039" y="313"/>
                    <a:pt x="1039" y="313"/>
                  </a:cubicBezTo>
                  <a:lnTo>
                    <a:pt x="1038" y="313"/>
                  </a:lnTo>
                  <a:close/>
                  <a:moveTo>
                    <a:pt x="1292" y="243"/>
                  </a:moveTo>
                  <a:cubicBezTo>
                    <a:pt x="1292" y="243"/>
                    <a:pt x="1292" y="243"/>
                    <a:pt x="1292" y="242"/>
                  </a:cubicBezTo>
                  <a:cubicBezTo>
                    <a:pt x="1291" y="242"/>
                    <a:pt x="1290" y="241"/>
                    <a:pt x="1289" y="240"/>
                  </a:cubicBezTo>
                  <a:cubicBezTo>
                    <a:pt x="1289" y="240"/>
                    <a:pt x="1289" y="240"/>
                    <a:pt x="1289" y="240"/>
                  </a:cubicBezTo>
                  <a:cubicBezTo>
                    <a:pt x="1290" y="241"/>
                    <a:pt x="1291" y="242"/>
                    <a:pt x="1292" y="243"/>
                  </a:cubicBezTo>
                  <a:cubicBezTo>
                    <a:pt x="1292" y="243"/>
                    <a:pt x="1292" y="243"/>
                    <a:pt x="1292" y="243"/>
                  </a:cubicBezTo>
                  <a:close/>
                  <a:moveTo>
                    <a:pt x="1247" y="393"/>
                  </a:moveTo>
                  <a:cubicBezTo>
                    <a:pt x="1241" y="398"/>
                    <a:pt x="1235" y="400"/>
                    <a:pt x="1228" y="401"/>
                  </a:cubicBezTo>
                  <a:cubicBezTo>
                    <a:pt x="1224" y="402"/>
                    <a:pt x="1220" y="403"/>
                    <a:pt x="1217" y="405"/>
                  </a:cubicBezTo>
                  <a:cubicBezTo>
                    <a:pt x="1214" y="406"/>
                    <a:pt x="1212" y="406"/>
                    <a:pt x="1210" y="405"/>
                  </a:cubicBezTo>
                  <a:cubicBezTo>
                    <a:pt x="1209" y="405"/>
                    <a:pt x="1208" y="406"/>
                    <a:pt x="1207" y="406"/>
                  </a:cubicBezTo>
                  <a:cubicBezTo>
                    <a:pt x="1205" y="406"/>
                    <a:pt x="1204" y="407"/>
                    <a:pt x="1202" y="407"/>
                  </a:cubicBezTo>
                  <a:cubicBezTo>
                    <a:pt x="1200" y="408"/>
                    <a:pt x="1197" y="407"/>
                    <a:pt x="1195" y="408"/>
                  </a:cubicBezTo>
                  <a:cubicBezTo>
                    <a:pt x="1192" y="412"/>
                    <a:pt x="1186" y="413"/>
                    <a:pt x="1184" y="417"/>
                  </a:cubicBezTo>
                  <a:cubicBezTo>
                    <a:pt x="1181" y="422"/>
                    <a:pt x="1177" y="424"/>
                    <a:pt x="1175" y="429"/>
                  </a:cubicBezTo>
                  <a:cubicBezTo>
                    <a:pt x="1174" y="432"/>
                    <a:pt x="1171" y="434"/>
                    <a:pt x="1167" y="435"/>
                  </a:cubicBezTo>
                  <a:cubicBezTo>
                    <a:pt x="1167" y="435"/>
                    <a:pt x="1166" y="435"/>
                    <a:pt x="1165" y="435"/>
                  </a:cubicBezTo>
                  <a:cubicBezTo>
                    <a:pt x="1161" y="440"/>
                    <a:pt x="1156" y="441"/>
                    <a:pt x="1150" y="442"/>
                  </a:cubicBezTo>
                  <a:cubicBezTo>
                    <a:pt x="1149" y="442"/>
                    <a:pt x="1148" y="443"/>
                    <a:pt x="1147" y="444"/>
                  </a:cubicBezTo>
                  <a:cubicBezTo>
                    <a:pt x="1146" y="445"/>
                    <a:pt x="1146" y="446"/>
                    <a:pt x="1144" y="445"/>
                  </a:cubicBezTo>
                  <a:cubicBezTo>
                    <a:pt x="1140" y="444"/>
                    <a:pt x="1136" y="447"/>
                    <a:pt x="1132" y="446"/>
                  </a:cubicBezTo>
                  <a:cubicBezTo>
                    <a:pt x="1129" y="446"/>
                    <a:pt x="1127" y="447"/>
                    <a:pt x="1126" y="450"/>
                  </a:cubicBezTo>
                  <a:cubicBezTo>
                    <a:pt x="1125" y="452"/>
                    <a:pt x="1123" y="453"/>
                    <a:pt x="1121" y="453"/>
                  </a:cubicBezTo>
                  <a:cubicBezTo>
                    <a:pt x="1118" y="453"/>
                    <a:pt x="1118" y="453"/>
                    <a:pt x="1119" y="456"/>
                  </a:cubicBezTo>
                  <a:cubicBezTo>
                    <a:pt x="1120" y="457"/>
                    <a:pt x="1120" y="457"/>
                    <a:pt x="1120" y="458"/>
                  </a:cubicBezTo>
                  <a:cubicBezTo>
                    <a:pt x="1121" y="459"/>
                    <a:pt x="1120" y="460"/>
                    <a:pt x="1120" y="461"/>
                  </a:cubicBezTo>
                  <a:cubicBezTo>
                    <a:pt x="1119" y="461"/>
                    <a:pt x="1118" y="462"/>
                    <a:pt x="1118" y="462"/>
                  </a:cubicBezTo>
                  <a:cubicBezTo>
                    <a:pt x="1117" y="463"/>
                    <a:pt x="1116" y="464"/>
                    <a:pt x="1116" y="466"/>
                  </a:cubicBezTo>
                  <a:cubicBezTo>
                    <a:pt x="1118" y="470"/>
                    <a:pt x="1117" y="474"/>
                    <a:pt x="1114" y="477"/>
                  </a:cubicBezTo>
                  <a:cubicBezTo>
                    <a:pt x="1110" y="479"/>
                    <a:pt x="1108" y="482"/>
                    <a:pt x="1106" y="486"/>
                  </a:cubicBezTo>
                  <a:cubicBezTo>
                    <a:pt x="1105" y="489"/>
                    <a:pt x="1104" y="490"/>
                    <a:pt x="1102" y="491"/>
                  </a:cubicBezTo>
                  <a:cubicBezTo>
                    <a:pt x="1102" y="490"/>
                    <a:pt x="1102" y="490"/>
                    <a:pt x="1102" y="490"/>
                  </a:cubicBezTo>
                  <a:cubicBezTo>
                    <a:pt x="1101" y="490"/>
                    <a:pt x="1101" y="490"/>
                    <a:pt x="1101" y="490"/>
                  </a:cubicBezTo>
                  <a:cubicBezTo>
                    <a:pt x="1101" y="490"/>
                    <a:pt x="1101" y="489"/>
                    <a:pt x="1101" y="489"/>
                  </a:cubicBezTo>
                  <a:cubicBezTo>
                    <a:pt x="1100" y="488"/>
                    <a:pt x="1099" y="488"/>
                    <a:pt x="1099" y="489"/>
                  </a:cubicBezTo>
                  <a:cubicBezTo>
                    <a:pt x="1099" y="489"/>
                    <a:pt x="1099" y="490"/>
                    <a:pt x="1100" y="490"/>
                  </a:cubicBezTo>
                  <a:cubicBezTo>
                    <a:pt x="1100" y="490"/>
                    <a:pt x="1101" y="490"/>
                    <a:pt x="1101" y="490"/>
                  </a:cubicBezTo>
                  <a:cubicBezTo>
                    <a:pt x="1101" y="490"/>
                    <a:pt x="1101" y="490"/>
                    <a:pt x="1101" y="491"/>
                  </a:cubicBezTo>
                  <a:cubicBezTo>
                    <a:pt x="1102" y="491"/>
                    <a:pt x="1102" y="491"/>
                    <a:pt x="1102" y="491"/>
                  </a:cubicBezTo>
                  <a:cubicBezTo>
                    <a:pt x="1101" y="493"/>
                    <a:pt x="1100" y="495"/>
                    <a:pt x="1100" y="497"/>
                  </a:cubicBezTo>
                  <a:cubicBezTo>
                    <a:pt x="1099" y="500"/>
                    <a:pt x="1098" y="502"/>
                    <a:pt x="1097" y="504"/>
                  </a:cubicBezTo>
                  <a:cubicBezTo>
                    <a:pt x="1095" y="507"/>
                    <a:pt x="1093" y="509"/>
                    <a:pt x="1093" y="513"/>
                  </a:cubicBezTo>
                  <a:cubicBezTo>
                    <a:pt x="1090" y="517"/>
                    <a:pt x="1090" y="522"/>
                    <a:pt x="1087" y="526"/>
                  </a:cubicBezTo>
                  <a:cubicBezTo>
                    <a:pt x="1087" y="527"/>
                    <a:pt x="1084" y="529"/>
                    <a:pt x="1083" y="529"/>
                  </a:cubicBezTo>
                  <a:cubicBezTo>
                    <a:pt x="1080" y="529"/>
                    <a:pt x="1078" y="527"/>
                    <a:pt x="1075" y="527"/>
                  </a:cubicBezTo>
                  <a:cubicBezTo>
                    <a:pt x="1074" y="527"/>
                    <a:pt x="1073" y="526"/>
                    <a:pt x="1072" y="526"/>
                  </a:cubicBezTo>
                  <a:cubicBezTo>
                    <a:pt x="1072" y="525"/>
                    <a:pt x="1072" y="523"/>
                    <a:pt x="1071" y="523"/>
                  </a:cubicBezTo>
                  <a:cubicBezTo>
                    <a:pt x="1068" y="521"/>
                    <a:pt x="1067" y="518"/>
                    <a:pt x="1067" y="515"/>
                  </a:cubicBezTo>
                  <a:cubicBezTo>
                    <a:pt x="1067" y="513"/>
                    <a:pt x="1065" y="512"/>
                    <a:pt x="1063" y="513"/>
                  </a:cubicBezTo>
                  <a:cubicBezTo>
                    <a:pt x="1062" y="513"/>
                    <a:pt x="1061" y="514"/>
                    <a:pt x="1060" y="514"/>
                  </a:cubicBezTo>
                  <a:cubicBezTo>
                    <a:pt x="1058" y="514"/>
                    <a:pt x="1055" y="515"/>
                    <a:pt x="1053" y="515"/>
                  </a:cubicBezTo>
                  <a:cubicBezTo>
                    <a:pt x="1053" y="515"/>
                    <a:pt x="1051" y="515"/>
                    <a:pt x="1051" y="514"/>
                  </a:cubicBezTo>
                  <a:cubicBezTo>
                    <a:pt x="1052" y="511"/>
                    <a:pt x="1050" y="509"/>
                    <a:pt x="1046" y="508"/>
                  </a:cubicBezTo>
                  <a:cubicBezTo>
                    <a:pt x="1045" y="507"/>
                    <a:pt x="1043" y="505"/>
                    <a:pt x="1042" y="504"/>
                  </a:cubicBezTo>
                  <a:cubicBezTo>
                    <a:pt x="1042" y="503"/>
                    <a:pt x="1042" y="502"/>
                    <a:pt x="1042" y="501"/>
                  </a:cubicBezTo>
                  <a:cubicBezTo>
                    <a:pt x="1043" y="499"/>
                    <a:pt x="1043" y="498"/>
                    <a:pt x="1042" y="496"/>
                  </a:cubicBezTo>
                  <a:cubicBezTo>
                    <a:pt x="1041" y="493"/>
                    <a:pt x="1041" y="490"/>
                    <a:pt x="1039" y="488"/>
                  </a:cubicBezTo>
                  <a:cubicBezTo>
                    <a:pt x="1038" y="487"/>
                    <a:pt x="1038" y="486"/>
                    <a:pt x="1039" y="484"/>
                  </a:cubicBezTo>
                  <a:cubicBezTo>
                    <a:pt x="1040" y="482"/>
                    <a:pt x="1039" y="481"/>
                    <a:pt x="1037" y="480"/>
                  </a:cubicBezTo>
                  <a:cubicBezTo>
                    <a:pt x="1037" y="479"/>
                    <a:pt x="1036" y="478"/>
                    <a:pt x="1036" y="477"/>
                  </a:cubicBezTo>
                  <a:cubicBezTo>
                    <a:pt x="1036" y="477"/>
                    <a:pt x="1036" y="477"/>
                    <a:pt x="1036" y="477"/>
                  </a:cubicBezTo>
                  <a:cubicBezTo>
                    <a:pt x="1036" y="477"/>
                    <a:pt x="1036" y="477"/>
                    <a:pt x="1036" y="477"/>
                  </a:cubicBezTo>
                  <a:cubicBezTo>
                    <a:pt x="1036" y="477"/>
                    <a:pt x="1036" y="477"/>
                    <a:pt x="1036" y="477"/>
                  </a:cubicBezTo>
                  <a:cubicBezTo>
                    <a:pt x="1033" y="474"/>
                    <a:pt x="1033" y="470"/>
                    <a:pt x="1032" y="466"/>
                  </a:cubicBezTo>
                  <a:cubicBezTo>
                    <a:pt x="1031" y="464"/>
                    <a:pt x="1032" y="461"/>
                    <a:pt x="1034" y="460"/>
                  </a:cubicBezTo>
                  <a:cubicBezTo>
                    <a:pt x="1036" y="459"/>
                    <a:pt x="1038" y="457"/>
                    <a:pt x="1039" y="455"/>
                  </a:cubicBezTo>
                  <a:cubicBezTo>
                    <a:pt x="1040" y="454"/>
                    <a:pt x="1040" y="454"/>
                    <a:pt x="1040" y="454"/>
                  </a:cubicBezTo>
                  <a:cubicBezTo>
                    <a:pt x="1040" y="454"/>
                    <a:pt x="1040" y="454"/>
                    <a:pt x="1040" y="454"/>
                  </a:cubicBezTo>
                  <a:cubicBezTo>
                    <a:pt x="1041" y="454"/>
                    <a:pt x="1041" y="454"/>
                    <a:pt x="1041" y="453"/>
                  </a:cubicBezTo>
                  <a:cubicBezTo>
                    <a:pt x="1041" y="453"/>
                    <a:pt x="1041" y="454"/>
                    <a:pt x="1040" y="454"/>
                  </a:cubicBezTo>
                  <a:cubicBezTo>
                    <a:pt x="1040" y="454"/>
                    <a:pt x="1040" y="454"/>
                    <a:pt x="1040" y="454"/>
                  </a:cubicBezTo>
                  <a:cubicBezTo>
                    <a:pt x="1040" y="454"/>
                    <a:pt x="1039" y="454"/>
                    <a:pt x="1039" y="455"/>
                  </a:cubicBezTo>
                  <a:cubicBezTo>
                    <a:pt x="1037" y="456"/>
                    <a:pt x="1035" y="456"/>
                    <a:pt x="1032" y="457"/>
                  </a:cubicBezTo>
                  <a:cubicBezTo>
                    <a:pt x="1031" y="457"/>
                    <a:pt x="1030" y="456"/>
                    <a:pt x="1030" y="455"/>
                  </a:cubicBezTo>
                  <a:cubicBezTo>
                    <a:pt x="1030" y="454"/>
                    <a:pt x="1030" y="454"/>
                    <a:pt x="1030" y="453"/>
                  </a:cubicBezTo>
                  <a:cubicBezTo>
                    <a:pt x="1030" y="448"/>
                    <a:pt x="1030" y="443"/>
                    <a:pt x="1028" y="438"/>
                  </a:cubicBezTo>
                  <a:cubicBezTo>
                    <a:pt x="1027" y="436"/>
                    <a:pt x="1027" y="435"/>
                    <a:pt x="1027" y="433"/>
                  </a:cubicBezTo>
                  <a:cubicBezTo>
                    <a:pt x="1028" y="431"/>
                    <a:pt x="1027" y="430"/>
                    <a:pt x="1025" y="428"/>
                  </a:cubicBezTo>
                  <a:cubicBezTo>
                    <a:pt x="1024" y="426"/>
                    <a:pt x="1024" y="423"/>
                    <a:pt x="1026" y="421"/>
                  </a:cubicBezTo>
                  <a:cubicBezTo>
                    <a:pt x="1027" y="419"/>
                    <a:pt x="1029" y="418"/>
                    <a:pt x="1031" y="416"/>
                  </a:cubicBezTo>
                  <a:cubicBezTo>
                    <a:pt x="1031" y="417"/>
                    <a:pt x="1031" y="417"/>
                    <a:pt x="1031" y="417"/>
                  </a:cubicBezTo>
                  <a:cubicBezTo>
                    <a:pt x="1031" y="416"/>
                    <a:pt x="1031" y="416"/>
                    <a:pt x="1031" y="416"/>
                  </a:cubicBezTo>
                  <a:cubicBezTo>
                    <a:pt x="1032" y="416"/>
                    <a:pt x="1032" y="416"/>
                    <a:pt x="1033" y="416"/>
                  </a:cubicBezTo>
                  <a:cubicBezTo>
                    <a:pt x="1033" y="415"/>
                    <a:pt x="1032" y="415"/>
                    <a:pt x="1032" y="415"/>
                  </a:cubicBezTo>
                  <a:cubicBezTo>
                    <a:pt x="1032" y="416"/>
                    <a:pt x="1031" y="416"/>
                    <a:pt x="1031" y="416"/>
                  </a:cubicBezTo>
                  <a:cubicBezTo>
                    <a:pt x="1031" y="416"/>
                    <a:pt x="1031" y="416"/>
                    <a:pt x="1030" y="416"/>
                  </a:cubicBezTo>
                  <a:cubicBezTo>
                    <a:pt x="1030" y="416"/>
                    <a:pt x="1029" y="415"/>
                    <a:pt x="1028" y="415"/>
                  </a:cubicBezTo>
                  <a:cubicBezTo>
                    <a:pt x="1027" y="414"/>
                    <a:pt x="1026" y="412"/>
                    <a:pt x="1027" y="411"/>
                  </a:cubicBezTo>
                  <a:cubicBezTo>
                    <a:pt x="1027" y="409"/>
                    <a:pt x="1027" y="408"/>
                    <a:pt x="1028" y="407"/>
                  </a:cubicBezTo>
                  <a:cubicBezTo>
                    <a:pt x="1029" y="405"/>
                    <a:pt x="1029" y="402"/>
                    <a:pt x="1030" y="401"/>
                  </a:cubicBezTo>
                  <a:cubicBezTo>
                    <a:pt x="1030" y="399"/>
                    <a:pt x="1033" y="397"/>
                    <a:pt x="1034" y="396"/>
                  </a:cubicBezTo>
                  <a:cubicBezTo>
                    <a:pt x="1034" y="395"/>
                    <a:pt x="1035" y="394"/>
                    <a:pt x="1035" y="393"/>
                  </a:cubicBezTo>
                  <a:cubicBezTo>
                    <a:pt x="1036" y="391"/>
                    <a:pt x="1036" y="391"/>
                    <a:pt x="1039" y="391"/>
                  </a:cubicBezTo>
                  <a:cubicBezTo>
                    <a:pt x="1040" y="391"/>
                    <a:pt x="1040" y="391"/>
                    <a:pt x="1042" y="392"/>
                  </a:cubicBezTo>
                  <a:cubicBezTo>
                    <a:pt x="1042" y="392"/>
                    <a:pt x="1042" y="392"/>
                    <a:pt x="1042" y="392"/>
                  </a:cubicBezTo>
                  <a:cubicBezTo>
                    <a:pt x="1042" y="392"/>
                    <a:pt x="1042" y="392"/>
                    <a:pt x="1042" y="392"/>
                  </a:cubicBezTo>
                  <a:cubicBezTo>
                    <a:pt x="1042" y="392"/>
                    <a:pt x="1042" y="392"/>
                    <a:pt x="1042" y="392"/>
                  </a:cubicBezTo>
                  <a:cubicBezTo>
                    <a:pt x="1042" y="392"/>
                    <a:pt x="1042" y="392"/>
                    <a:pt x="1042" y="392"/>
                  </a:cubicBezTo>
                  <a:cubicBezTo>
                    <a:pt x="1040" y="390"/>
                    <a:pt x="1040" y="388"/>
                    <a:pt x="1040" y="385"/>
                  </a:cubicBezTo>
                  <a:cubicBezTo>
                    <a:pt x="1042" y="385"/>
                    <a:pt x="1043" y="384"/>
                    <a:pt x="1045" y="385"/>
                  </a:cubicBezTo>
                  <a:cubicBezTo>
                    <a:pt x="1050" y="385"/>
                    <a:pt x="1053" y="383"/>
                    <a:pt x="1054" y="378"/>
                  </a:cubicBezTo>
                  <a:cubicBezTo>
                    <a:pt x="1054" y="377"/>
                    <a:pt x="1055" y="377"/>
                    <a:pt x="1056" y="377"/>
                  </a:cubicBezTo>
                  <a:cubicBezTo>
                    <a:pt x="1058" y="377"/>
                    <a:pt x="1058" y="377"/>
                    <a:pt x="1058" y="374"/>
                  </a:cubicBezTo>
                  <a:cubicBezTo>
                    <a:pt x="1058" y="373"/>
                    <a:pt x="1057" y="372"/>
                    <a:pt x="1058" y="371"/>
                  </a:cubicBezTo>
                  <a:cubicBezTo>
                    <a:pt x="1059" y="370"/>
                    <a:pt x="1059" y="368"/>
                    <a:pt x="1060" y="367"/>
                  </a:cubicBezTo>
                  <a:cubicBezTo>
                    <a:pt x="1060" y="367"/>
                    <a:pt x="1060" y="367"/>
                    <a:pt x="1060" y="367"/>
                  </a:cubicBezTo>
                  <a:cubicBezTo>
                    <a:pt x="1060" y="367"/>
                    <a:pt x="1060" y="367"/>
                    <a:pt x="1060" y="367"/>
                  </a:cubicBezTo>
                  <a:cubicBezTo>
                    <a:pt x="1060" y="367"/>
                    <a:pt x="1060" y="367"/>
                    <a:pt x="1060" y="367"/>
                  </a:cubicBezTo>
                  <a:cubicBezTo>
                    <a:pt x="1061" y="366"/>
                    <a:pt x="1062" y="365"/>
                    <a:pt x="1063" y="364"/>
                  </a:cubicBezTo>
                  <a:cubicBezTo>
                    <a:pt x="1063" y="363"/>
                    <a:pt x="1063" y="361"/>
                    <a:pt x="1061" y="361"/>
                  </a:cubicBezTo>
                  <a:cubicBezTo>
                    <a:pt x="1060" y="361"/>
                    <a:pt x="1059" y="361"/>
                    <a:pt x="1058" y="361"/>
                  </a:cubicBezTo>
                  <a:cubicBezTo>
                    <a:pt x="1058" y="361"/>
                    <a:pt x="1058" y="361"/>
                    <a:pt x="1058" y="362"/>
                  </a:cubicBezTo>
                  <a:cubicBezTo>
                    <a:pt x="1058" y="362"/>
                    <a:pt x="1059" y="362"/>
                    <a:pt x="1059" y="363"/>
                  </a:cubicBezTo>
                  <a:cubicBezTo>
                    <a:pt x="1059" y="363"/>
                    <a:pt x="1059" y="364"/>
                    <a:pt x="1059" y="365"/>
                  </a:cubicBezTo>
                  <a:cubicBezTo>
                    <a:pt x="1058" y="364"/>
                    <a:pt x="1057" y="364"/>
                    <a:pt x="1056" y="363"/>
                  </a:cubicBezTo>
                  <a:cubicBezTo>
                    <a:pt x="1055" y="363"/>
                    <a:pt x="1056" y="362"/>
                    <a:pt x="1056" y="361"/>
                  </a:cubicBezTo>
                  <a:cubicBezTo>
                    <a:pt x="1056" y="361"/>
                    <a:pt x="1056" y="361"/>
                    <a:pt x="1056" y="361"/>
                  </a:cubicBezTo>
                  <a:cubicBezTo>
                    <a:pt x="1057" y="361"/>
                    <a:pt x="1057" y="361"/>
                    <a:pt x="1057" y="361"/>
                  </a:cubicBezTo>
                  <a:cubicBezTo>
                    <a:pt x="1053" y="359"/>
                    <a:pt x="1050" y="358"/>
                    <a:pt x="1046" y="356"/>
                  </a:cubicBezTo>
                  <a:cubicBezTo>
                    <a:pt x="1046" y="356"/>
                    <a:pt x="1046" y="356"/>
                    <a:pt x="1046" y="355"/>
                  </a:cubicBezTo>
                  <a:cubicBezTo>
                    <a:pt x="1046" y="355"/>
                    <a:pt x="1046" y="355"/>
                    <a:pt x="1046" y="355"/>
                  </a:cubicBezTo>
                  <a:cubicBezTo>
                    <a:pt x="1046" y="356"/>
                    <a:pt x="1046" y="356"/>
                    <a:pt x="1046" y="356"/>
                  </a:cubicBezTo>
                  <a:cubicBezTo>
                    <a:pt x="1046" y="356"/>
                    <a:pt x="1046" y="356"/>
                    <a:pt x="1046" y="356"/>
                  </a:cubicBezTo>
                  <a:cubicBezTo>
                    <a:pt x="1047" y="358"/>
                    <a:pt x="1047" y="360"/>
                    <a:pt x="1049" y="361"/>
                  </a:cubicBezTo>
                  <a:cubicBezTo>
                    <a:pt x="1050" y="362"/>
                    <a:pt x="1051" y="363"/>
                    <a:pt x="1051" y="364"/>
                  </a:cubicBezTo>
                  <a:cubicBezTo>
                    <a:pt x="1052" y="365"/>
                    <a:pt x="1051" y="369"/>
                    <a:pt x="1049" y="370"/>
                  </a:cubicBezTo>
                  <a:cubicBezTo>
                    <a:pt x="1046" y="371"/>
                    <a:pt x="1042" y="372"/>
                    <a:pt x="1038" y="371"/>
                  </a:cubicBezTo>
                  <a:cubicBezTo>
                    <a:pt x="1037" y="371"/>
                    <a:pt x="1037" y="371"/>
                    <a:pt x="1037" y="371"/>
                  </a:cubicBezTo>
                  <a:cubicBezTo>
                    <a:pt x="1033" y="368"/>
                    <a:pt x="1031" y="365"/>
                    <a:pt x="1031" y="360"/>
                  </a:cubicBezTo>
                  <a:cubicBezTo>
                    <a:pt x="1031" y="358"/>
                    <a:pt x="1032" y="356"/>
                    <a:pt x="1032" y="354"/>
                  </a:cubicBezTo>
                  <a:cubicBezTo>
                    <a:pt x="1033" y="352"/>
                    <a:pt x="1034" y="351"/>
                    <a:pt x="1035" y="350"/>
                  </a:cubicBezTo>
                  <a:cubicBezTo>
                    <a:pt x="1036" y="350"/>
                    <a:pt x="1037" y="350"/>
                    <a:pt x="1038" y="349"/>
                  </a:cubicBezTo>
                  <a:cubicBezTo>
                    <a:pt x="1038" y="348"/>
                    <a:pt x="1037" y="347"/>
                    <a:pt x="1037" y="346"/>
                  </a:cubicBezTo>
                  <a:cubicBezTo>
                    <a:pt x="1037" y="345"/>
                    <a:pt x="1037" y="345"/>
                    <a:pt x="1037" y="344"/>
                  </a:cubicBezTo>
                  <a:cubicBezTo>
                    <a:pt x="1037" y="342"/>
                    <a:pt x="1039" y="340"/>
                    <a:pt x="1041" y="340"/>
                  </a:cubicBezTo>
                  <a:cubicBezTo>
                    <a:pt x="1043" y="341"/>
                    <a:pt x="1045" y="341"/>
                    <a:pt x="1046" y="342"/>
                  </a:cubicBezTo>
                  <a:cubicBezTo>
                    <a:pt x="1049" y="343"/>
                    <a:pt x="1052"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6" y="346"/>
                    <a:pt x="1057" y="347"/>
                    <a:pt x="1058" y="349"/>
                  </a:cubicBezTo>
                  <a:cubicBezTo>
                    <a:pt x="1058" y="349"/>
                    <a:pt x="1059" y="349"/>
                    <a:pt x="1059" y="349"/>
                  </a:cubicBezTo>
                  <a:cubicBezTo>
                    <a:pt x="1059" y="349"/>
                    <a:pt x="1060" y="349"/>
                    <a:pt x="1060" y="348"/>
                  </a:cubicBezTo>
                  <a:cubicBezTo>
                    <a:pt x="1059" y="346"/>
                    <a:pt x="1058"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5" y="343"/>
                    <a:pt x="1056" y="342"/>
                    <a:pt x="1056" y="341"/>
                  </a:cubicBezTo>
                  <a:cubicBezTo>
                    <a:pt x="1057" y="339"/>
                    <a:pt x="1056" y="338"/>
                    <a:pt x="1055" y="337"/>
                  </a:cubicBezTo>
                  <a:cubicBezTo>
                    <a:pt x="1054" y="337"/>
                    <a:pt x="1053" y="336"/>
                    <a:pt x="1052" y="336"/>
                  </a:cubicBezTo>
                  <a:cubicBezTo>
                    <a:pt x="1051" y="335"/>
                    <a:pt x="1051" y="334"/>
                    <a:pt x="1051" y="333"/>
                  </a:cubicBezTo>
                  <a:cubicBezTo>
                    <a:pt x="1052" y="331"/>
                    <a:pt x="1054" y="329"/>
                    <a:pt x="1055" y="328"/>
                  </a:cubicBezTo>
                  <a:cubicBezTo>
                    <a:pt x="1055" y="327"/>
                    <a:pt x="1057" y="328"/>
                    <a:pt x="1057" y="326"/>
                  </a:cubicBezTo>
                  <a:cubicBezTo>
                    <a:pt x="1056" y="326"/>
                    <a:pt x="1055" y="326"/>
                    <a:pt x="1055" y="325"/>
                  </a:cubicBezTo>
                  <a:cubicBezTo>
                    <a:pt x="1055" y="325"/>
                    <a:pt x="1055" y="325"/>
                    <a:pt x="1055" y="325"/>
                  </a:cubicBezTo>
                  <a:cubicBezTo>
                    <a:pt x="1055" y="325"/>
                    <a:pt x="1054" y="325"/>
                    <a:pt x="1054" y="325"/>
                  </a:cubicBezTo>
                  <a:cubicBezTo>
                    <a:pt x="1054" y="325"/>
                    <a:pt x="1053" y="324"/>
                    <a:pt x="1052" y="324"/>
                  </a:cubicBezTo>
                  <a:cubicBezTo>
                    <a:pt x="1053" y="324"/>
                    <a:pt x="1053" y="324"/>
                    <a:pt x="1054" y="324"/>
                  </a:cubicBezTo>
                  <a:cubicBezTo>
                    <a:pt x="1053" y="324"/>
                    <a:pt x="1053" y="323"/>
                    <a:pt x="1053" y="323"/>
                  </a:cubicBezTo>
                  <a:cubicBezTo>
                    <a:pt x="1051" y="323"/>
                    <a:pt x="1050" y="323"/>
                    <a:pt x="1049" y="324"/>
                  </a:cubicBezTo>
                  <a:cubicBezTo>
                    <a:pt x="1048" y="325"/>
                    <a:pt x="1047" y="325"/>
                    <a:pt x="1046" y="326"/>
                  </a:cubicBezTo>
                  <a:cubicBezTo>
                    <a:pt x="1043" y="330"/>
                    <a:pt x="1039" y="330"/>
                    <a:pt x="1035" y="326"/>
                  </a:cubicBezTo>
                  <a:cubicBezTo>
                    <a:pt x="1034" y="324"/>
                    <a:pt x="1034" y="322"/>
                    <a:pt x="1035" y="321"/>
                  </a:cubicBezTo>
                  <a:cubicBezTo>
                    <a:pt x="1037" y="318"/>
                    <a:pt x="1038" y="316"/>
                    <a:pt x="1039" y="313"/>
                  </a:cubicBezTo>
                  <a:cubicBezTo>
                    <a:pt x="1039" y="313"/>
                    <a:pt x="1039" y="313"/>
                    <a:pt x="1039" y="313"/>
                  </a:cubicBezTo>
                  <a:cubicBezTo>
                    <a:pt x="1039" y="313"/>
                    <a:pt x="1040" y="312"/>
                    <a:pt x="1041" y="311"/>
                  </a:cubicBezTo>
                  <a:cubicBezTo>
                    <a:pt x="1041" y="311"/>
                    <a:pt x="1041" y="311"/>
                    <a:pt x="1041" y="311"/>
                  </a:cubicBezTo>
                  <a:cubicBezTo>
                    <a:pt x="1042" y="311"/>
                    <a:pt x="1042" y="311"/>
                    <a:pt x="1042" y="311"/>
                  </a:cubicBezTo>
                  <a:cubicBezTo>
                    <a:pt x="1041" y="311"/>
                    <a:pt x="1041" y="311"/>
                    <a:pt x="1041" y="311"/>
                  </a:cubicBezTo>
                  <a:cubicBezTo>
                    <a:pt x="1041" y="311"/>
                    <a:pt x="1041" y="311"/>
                    <a:pt x="1041" y="311"/>
                  </a:cubicBezTo>
                  <a:cubicBezTo>
                    <a:pt x="1040" y="311"/>
                    <a:pt x="1039" y="311"/>
                    <a:pt x="1039" y="311"/>
                  </a:cubicBezTo>
                  <a:cubicBezTo>
                    <a:pt x="1039" y="308"/>
                    <a:pt x="1039" y="306"/>
                    <a:pt x="1042" y="304"/>
                  </a:cubicBezTo>
                  <a:cubicBezTo>
                    <a:pt x="1045" y="303"/>
                    <a:pt x="1042" y="303"/>
                    <a:pt x="1041" y="302"/>
                  </a:cubicBezTo>
                  <a:cubicBezTo>
                    <a:pt x="1040" y="301"/>
                    <a:pt x="1040" y="301"/>
                    <a:pt x="1041" y="300"/>
                  </a:cubicBezTo>
                  <a:cubicBezTo>
                    <a:pt x="1042" y="299"/>
                    <a:pt x="1043" y="299"/>
                    <a:pt x="1045" y="298"/>
                  </a:cubicBezTo>
                  <a:cubicBezTo>
                    <a:pt x="1047" y="298"/>
                    <a:pt x="1048" y="297"/>
                    <a:pt x="1046" y="295"/>
                  </a:cubicBezTo>
                  <a:cubicBezTo>
                    <a:pt x="1046" y="294"/>
                    <a:pt x="1045" y="294"/>
                    <a:pt x="1045" y="293"/>
                  </a:cubicBezTo>
                  <a:cubicBezTo>
                    <a:pt x="1044" y="293"/>
                    <a:pt x="1044" y="292"/>
                    <a:pt x="1044" y="291"/>
                  </a:cubicBezTo>
                  <a:cubicBezTo>
                    <a:pt x="1045" y="289"/>
                    <a:pt x="1046" y="288"/>
                    <a:pt x="1045" y="285"/>
                  </a:cubicBezTo>
                  <a:cubicBezTo>
                    <a:pt x="1045" y="283"/>
                    <a:pt x="1045" y="281"/>
                    <a:pt x="1045" y="279"/>
                  </a:cubicBezTo>
                  <a:cubicBezTo>
                    <a:pt x="1044" y="277"/>
                    <a:pt x="1043" y="276"/>
                    <a:pt x="1043" y="274"/>
                  </a:cubicBezTo>
                  <a:cubicBezTo>
                    <a:pt x="1043" y="273"/>
                    <a:pt x="1044" y="273"/>
                    <a:pt x="1044" y="271"/>
                  </a:cubicBezTo>
                  <a:cubicBezTo>
                    <a:pt x="1044" y="271"/>
                    <a:pt x="1044" y="270"/>
                    <a:pt x="1044" y="269"/>
                  </a:cubicBezTo>
                  <a:cubicBezTo>
                    <a:pt x="1042" y="268"/>
                    <a:pt x="1042" y="266"/>
                    <a:pt x="1044" y="265"/>
                  </a:cubicBezTo>
                  <a:cubicBezTo>
                    <a:pt x="1044" y="264"/>
                    <a:pt x="1045" y="263"/>
                    <a:pt x="1045" y="263"/>
                  </a:cubicBezTo>
                  <a:cubicBezTo>
                    <a:pt x="1046" y="262"/>
                    <a:pt x="1045" y="261"/>
                    <a:pt x="1044" y="260"/>
                  </a:cubicBezTo>
                  <a:cubicBezTo>
                    <a:pt x="1043" y="260"/>
                    <a:pt x="1042" y="260"/>
                    <a:pt x="1041" y="259"/>
                  </a:cubicBezTo>
                  <a:cubicBezTo>
                    <a:pt x="1040" y="259"/>
                    <a:pt x="1040" y="258"/>
                    <a:pt x="1041" y="257"/>
                  </a:cubicBezTo>
                  <a:cubicBezTo>
                    <a:pt x="1043" y="256"/>
                    <a:pt x="1043" y="254"/>
                    <a:pt x="1042" y="252"/>
                  </a:cubicBezTo>
                  <a:cubicBezTo>
                    <a:pt x="1042" y="251"/>
                    <a:pt x="1042" y="249"/>
                    <a:pt x="1041" y="248"/>
                  </a:cubicBezTo>
                  <a:cubicBezTo>
                    <a:pt x="1039" y="246"/>
                    <a:pt x="1038" y="243"/>
                    <a:pt x="1040" y="240"/>
                  </a:cubicBezTo>
                  <a:cubicBezTo>
                    <a:pt x="1040" y="239"/>
                    <a:pt x="1041" y="237"/>
                    <a:pt x="1041" y="235"/>
                  </a:cubicBezTo>
                  <a:cubicBezTo>
                    <a:pt x="1042" y="234"/>
                    <a:pt x="1041" y="233"/>
                    <a:pt x="1041" y="232"/>
                  </a:cubicBezTo>
                  <a:cubicBezTo>
                    <a:pt x="1040" y="231"/>
                    <a:pt x="1039" y="229"/>
                    <a:pt x="1038" y="228"/>
                  </a:cubicBezTo>
                  <a:cubicBezTo>
                    <a:pt x="1034" y="226"/>
                    <a:pt x="1031" y="223"/>
                    <a:pt x="1028" y="221"/>
                  </a:cubicBezTo>
                  <a:cubicBezTo>
                    <a:pt x="1024" y="218"/>
                    <a:pt x="1019" y="216"/>
                    <a:pt x="1015" y="214"/>
                  </a:cubicBezTo>
                  <a:cubicBezTo>
                    <a:pt x="1015" y="214"/>
                    <a:pt x="1014" y="214"/>
                    <a:pt x="1014" y="214"/>
                  </a:cubicBezTo>
                  <a:cubicBezTo>
                    <a:pt x="1010" y="218"/>
                    <a:pt x="1004" y="214"/>
                    <a:pt x="1000" y="216"/>
                  </a:cubicBezTo>
                  <a:cubicBezTo>
                    <a:pt x="999" y="216"/>
                    <a:pt x="998" y="216"/>
                    <a:pt x="998" y="215"/>
                  </a:cubicBezTo>
                  <a:cubicBezTo>
                    <a:pt x="997" y="214"/>
                    <a:pt x="996" y="213"/>
                    <a:pt x="994" y="213"/>
                  </a:cubicBezTo>
                  <a:cubicBezTo>
                    <a:pt x="992" y="212"/>
                    <a:pt x="992" y="212"/>
                    <a:pt x="991" y="214"/>
                  </a:cubicBezTo>
                  <a:cubicBezTo>
                    <a:pt x="989" y="217"/>
                    <a:pt x="988" y="217"/>
                    <a:pt x="985" y="215"/>
                  </a:cubicBezTo>
                  <a:cubicBezTo>
                    <a:pt x="981" y="213"/>
                    <a:pt x="977" y="209"/>
                    <a:pt x="976" y="204"/>
                  </a:cubicBezTo>
                  <a:cubicBezTo>
                    <a:pt x="975" y="203"/>
                    <a:pt x="976" y="202"/>
                    <a:pt x="977" y="201"/>
                  </a:cubicBezTo>
                  <a:cubicBezTo>
                    <a:pt x="978" y="200"/>
                    <a:pt x="979" y="200"/>
                    <a:pt x="981" y="199"/>
                  </a:cubicBezTo>
                  <a:cubicBezTo>
                    <a:pt x="982" y="198"/>
                    <a:pt x="982" y="197"/>
                    <a:pt x="981" y="197"/>
                  </a:cubicBezTo>
                  <a:cubicBezTo>
                    <a:pt x="978" y="196"/>
                    <a:pt x="976" y="192"/>
                    <a:pt x="974" y="190"/>
                  </a:cubicBezTo>
                  <a:cubicBezTo>
                    <a:pt x="971" y="188"/>
                    <a:pt x="973" y="183"/>
                    <a:pt x="976" y="182"/>
                  </a:cubicBezTo>
                  <a:cubicBezTo>
                    <a:pt x="978" y="181"/>
                    <a:pt x="980" y="180"/>
                    <a:pt x="982" y="181"/>
                  </a:cubicBezTo>
                  <a:cubicBezTo>
                    <a:pt x="984" y="181"/>
                    <a:pt x="986" y="181"/>
                    <a:pt x="988" y="180"/>
                  </a:cubicBezTo>
                  <a:cubicBezTo>
                    <a:pt x="992" y="178"/>
                    <a:pt x="997" y="178"/>
                    <a:pt x="1001" y="180"/>
                  </a:cubicBezTo>
                  <a:cubicBezTo>
                    <a:pt x="1002" y="180"/>
                    <a:pt x="1003" y="180"/>
                    <a:pt x="1004" y="180"/>
                  </a:cubicBezTo>
                  <a:cubicBezTo>
                    <a:pt x="1005" y="180"/>
                    <a:pt x="1006" y="179"/>
                    <a:pt x="1006" y="178"/>
                  </a:cubicBezTo>
                  <a:cubicBezTo>
                    <a:pt x="1006" y="178"/>
                    <a:pt x="1005" y="177"/>
                    <a:pt x="1004" y="176"/>
                  </a:cubicBezTo>
                  <a:cubicBezTo>
                    <a:pt x="1004" y="176"/>
                    <a:pt x="1003" y="176"/>
                    <a:pt x="1003" y="176"/>
                  </a:cubicBezTo>
                  <a:cubicBezTo>
                    <a:pt x="1000" y="176"/>
                    <a:pt x="998" y="177"/>
                    <a:pt x="996" y="176"/>
                  </a:cubicBezTo>
                  <a:cubicBezTo>
                    <a:pt x="994" y="175"/>
                    <a:pt x="992" y="176"/>
                    <a:pt x="991" y="177"/>
                  </a:cubicBezTo>
                  <a:cubicBezTo>
                    <a:pt x="988" y="177"/>
                    <a:pt x="986" y="176"/>
                    <a:pt x="985" y="174"/>
                  </a:cubicBezTo>
                  <a:cubicBezTo>
                    <a:pt x="984" y="172"/>
                    <a:pt x="983" y="170"/>
                    <a:pt x="982" y="168"/>
                  </a:cubicBezTo>
                  <a:cubicBezTo>
                    <a:pt x="982" y="168"/>
                    <a:pt x="982" y="168"/>
                    <a:pt x="982" y="168"/>
                  </a:cubicBezTo>
                  <a:cubicBezTo>
                    <a:pt x="983" y="168"/>
                    <a:pt x="983" y="167"/>
                    <a:pt x="983" y="167"/>
                  </a:cubicBezTo>
                  <a:cubicBezTo>
                    <a:pt x="983" y="167"/>
                    <a:pt x="984" y="167"/>
                    <a:pt x="984" y="167"/>
                  </a:cubicBezTo>
                  <a:cubicBezTo>
                    <a:pt x="983" y="167"/>
                    <a:pt x="983" y="167"/>
                    <a:pt x="983" y="167"/>
                  </a:cubicBezTo>
                  <a:cubicBezTo>
                    <a:pt x="983" y="167"/>
                    <a:pt x="982" y="167"/>
                    <a:pt x="982" y="168"/>
                  </a:cubicBezTo>
                  <a:cubicBezTo>
                    <a:pt x="979" y="165"/>
                    <a:pt x="978" y="161"/>
                    <a:pt x="976" y="158"/>
                  </a:cubicBezTo>
                  <a:cubicBezTo>
                    <a:pt x="974" y="155"/>
                    <a:pt x="974" y="153"/>
                    <a:pt x="975" y="151"/>
                  </a:cubicBezTo>
                  <a:cubicBezTo>
                    <a:pt x="978" y="147"/>
                    <a:pt x="981" y="144"/>
                    <a:pt x="985" y="143"/>
                  </a:cubicBezTo>
                  <a:cubicBezTo>
                    <a:pt x="990" y="142"/>
                    <a:pt x="995" y="141"/>
                    <a:pt x="1000" y="141"/>
                  </a:cubicBezTo>
                  <a:cubicBezTo>
                    <a:pt x="1003" y="140"/>
                    <a:pt x="1005" y="139"/>
                    <a:pt x="1007" y="138"/>
                  </a:cubicBezTo>
                  <a:cubicBezTo>
                    <a:pt x="1009" y="137"/>
                    <a:pt x="1011" y="136"/>
                    <a:pt x="1013" y="136"/>
                  </a:cubicBezTo>
                  <a:cubicBezTo>
                    <a:pt x="1017" y="136"/>
                    <a:pt x="1022" y="135"/>
                    <a:pt x="1027" y="138"/>
                  </a:cubicBezTo>
                  <a:cubicBezTo>
                    <a:pt x="1028" y="138"/>
                    <a:pt x="1030" y="138"/>
                    <a:pt x="1031" y="137"/>
                  </a:cubicBezTo>
                  <a:cubicBezTo>
                    <a:pt x="1033" y="134"/>
                    <a:pt x="1036" y="132"/>
                    <a:pt x="1038" y="129"/>
                  </a:cubicBezTo>
                  <a:cubicBezTo>
                    <a:pt x="1039" y="128"/>
                    <a:pt x="1039" y="127"/>
                    <a:pt x="1040" y="126"/>
                  </a:cubicBezTo>
                  <a:cubicBezTo>
                    <a:pt x="1040" y="124"/>
                    <a:pt x="1041" y="123"/>
                    <a:pt x="1043" y="121"/>
                  </a:cubicBezTo>
                  <a:cubicBezTo>
                    <a:pt x="1044" y="121"/>
                    <a:pt x="1044" y="120"/>
                    <a:pt x="1043" y="118"/>
                  </a:cubicBezTo>
                  <a:cubicBezTo>
                    <a:pt x="1043" y="118"/>
                    <a:pt x="1043" y="117"/>
                    <a:pt x="1043" y="117"/>
                  </a:cubicBezTo>
                  <a:cubicBezTo>
                    <a:pt x="1043" y="116"/>
                    <a:pt x="1043" y="116"/>
                    <a:pt x="1043" y="116"/>
                  </a:cubicBezTo>
                  <a:cubicBezTo>
                    <a:pt x="1043" y="117"/>
                    <a:pt x="1043" y="117"/>
                    <a:pt x="1043" y="117"/>
                  </a:cubicBezTo>
                  <a:cubicBezTo>
                    <a:pt x="1043" y="117"/>
                    <a:pt x="1043" y="117"/>
                    <a:pt x="1043" y="117"/>
                  </a:cubicBezTo>
                  <a:cubicBezTo>
                    <a:pt x="1040" y="116"/>
                    <a:pt x="1037" y="115"/>
                    <a:pt x="1034" y="114"/>
                  </a:cubicBezTo>
                  <a:cubicBezTo>
                    <a:pt x="1032" y="114"/>
                    <a:pt x="1031" y="111"/>
                    <a:pt x="1033" y="108"/>
                  </a:cubicBezTo>
                  <a:cubicBezTo>
                    <a:pt x="1035" y="105"/>
                    <a:pt x="1037" y="101"/>
                    <a:pt x="1041" y="98"/>
                  </a:cubicBezTo>
                  <a:cubicBezTo>
                    <a:pt x="1042" y="98"/>
                    <a:pt x="1043" y="97"/>
                    <a:pt x="1043" y="96"/>
                  </a:cubicBezTo>
                  <a:cubicBezTo>
                    <a:pt x="1047" y="96"/>
                    <a:pt x="1051" y="94"/>
                    <a:pt x="1053" y="91"/>
                  </a:cubicBezTo>
                  <a:cubicBezTo>
                    <a:pt x="1055" y="88"/>
                    <a:pt x="1059" y="87"/>
                    <a:pt x="1063" y="86"/>
                  </a:cubicBezTo>
                  <a:cubicBezTo>
                    <a:pt x="1066" y="86"/>
                    <a:pt x="1068" y="86"/>
                    <a:pt x="1071" y="88"/>
                  </a:cubicBezTo>
                  <a:cubicBezTo>
                    <a:pt x="1072" y="89"/>
                    <a:pt x="1073" y="89"/>
                    <a:pt x="1075" y="88"/>
                  </a:cubicBezTo>
                  <a:cubicBezTo>
                    <a:pt x="1075" y="87"/>
                    <a:pt x="1075" y="86"/>
                    <a:pt x="1076" y="86"/>
                  </a:cubicBezTo>
                  <a:cubicBezTo>
                    <a:pt x="1077" y="84"/>
                    <a:pt x="1080" y="83"/>
                    <a:pt x="1080" y="81"/>
                  </a:cubicBezTo>
                  <a:cubicBezTo>
                    <a:pt x="1081" y="79"/>
                    <a:pt x="1081" y="77"/>
                    <a:pt x="1081" y="74"/>
                  </a:cubicBezTo>
                  <a:cubicBezTo>
                    <a:pt x="1081" y="73"/>
                    <a:pt x="1082" y="72"/>
                    <a:pt x="1082" y="71"/>
                  </a:cubicBezTo>
                  <a:cubicBezTo>
                    <a:pt x="1083" y="69"/>
                    <a:pt x="1084" y="68"/>
                    <a:pt x="1086" y="67"/>
                  </a:cubicBezTo>
                  <a:cubicBezTo>
                    <a:pt x="1087" y="66"/>
                    <a:pt x="1089" y="65"/>
                    <a:pt x="1091" y="66"/>
                  </a:cubicBezTo>
                  <a:cubicBezTo>
                    <a:pt x="1092" y="67"/>
                    <a:pt x="1093" y="68"/>
                    <a:pt x="1094" y="69"/>
                  </a:cubicBezTo>
                  <a:cubicBezTo>
                    <a:pt x="1094" y="70"/>
                    <a:pt x="1095" y="70"/>
                    <a:pt x="1095" y="70"/>
                  </a:cubicBezTo>
                  <a:cubicBezTo>
                    <a:pt x="1095" y="70"/>
                    <a:pt x="1095" y="69"/>
                    <a:pt x="1095" y="69"/>
                  </a:cubicBezTo>
                  <a:cubicBezTo>
                    <a:pt x="1096" y="68"/>
                    <a:pt x="1095" y="67"/>
                    <a:pt x="1095" y="66"/>
                  </a:cubicBezTo>
                  <a:cubicBezTo>
                    <a:pt x="1095" y="63"/>
                    <a:pt x="1097" y="62"/>
                    <a:pt x="1099" y="62"/>
                  </a:cubicBezTo>
                  <a:cubicBezTo>
                    <a:pt x="1104" y="61"/>
                    <a:pt x="1109" y="61"/>
                    <a:pt x="1114" y="60"/>
                  </a:cubicBezTo>
                  <a:cubicBezTo>
                    <a:pt x="1118" y="60"/>
                    <a:pt x="1122" y="59"/>
                    <a:pt x="1125" y="58"/>
                  </a:cubicBezTo>
                  <a:cubicBezTo>
                    <a:pt x="1127" y="57"/>
                    <a:pt x="1129" y="57"/>
                    <a:pt x="1131" y="56"/>
                  </a:cubicBezTo>
                  <a:cubicBezTo>
                    <a:pt x="1132" y="56"/>
                    <a:pt x="1134" y="58"/>
                    <a:pt x="1134" y="59"/>
                  </a:cubicBezTo>
                  <a:cubicBezTo>
                    <a:pt x="1134" y="61"/>
                    <a:pt x="1134" y="64"/>
                    <a:pt x="1133" y="66"/>
                  </a:cubicBezTo>
                  <a:cubicBezTo>
                    <a:pt x="1132" y="69"/>
                    <a:pt x="1131" y="71"/>
                    <a:pt x="1131" y="74"/>
                  </a:cubicBezTo>
                  <a:cubicBezTo>
                    <a:pt x="1130" y="75"/>
                    <a:pt x="1131" y="77"/>
                    <a:pt x="1131" y="78"/>
                  </a:cubicBezTo>
                  <a:cubicBezTo>
                    <a:pt x="1131" y="78"/>
                    <a:pt x="1130" y="79"/>
                    <a:pt x="1129" y="80"/>
                  </a:cubicBezTo>
                  <a:cubicBezTo>
                    <a:pt x="1128" y="80"/>
                    <a:pt x="1127" y="81"/>
                    <a:pt x="1126" y="82"/>
                  </a:cubicBezTo>
                  <a:cubicBezTo>
                    <a:pt x="1126" y="82"/>
                    <a:pt x="1126" y="83"/>
                    <a:pt x="1126" y="83"/>
                  </a:cubicBezTo>
                  <a:cubicBezTo>
                    <a:pt x="1126" y="83"/>
                    <a:pt x="1126" y="83"/>
                    <a:pt x="1126" y="84"/>
                  </a:cubicBezTo>
                  <a:cubicBezTo>
                    <a:pt x="1126" y="84"/>
                    <a:pt x="1126" y="83"/>
                    <a:pt x="1126" y="83"/>
                  </a:cubicBezTo>
                  <a:cubicBezTo>
                    <a:pt x="1126" y="83"/>
                    <a:pt x="1126" y="83"/>
                    <a:pt x="1126" y="82"/>
                  </a:cubicBezTo>
                  <a:cubicBezTo>
                    <a:pt x="1127" y="81"/>
                    <a:pt x="1128" y="81"/>
                    <a:pt x="1129" y="80"/>
                  </a:cubicBezTo>
                  <a:cubicBezTo>
                    <a:pt x="1130" y="79"/>
                    <a:pt x="1131" y="78"/>
                    <a:pt x="1132" y="78"/>
                  </a:cubicBezTo>
                  <a:cubicBezTo>
                    <a:pt x="1131" y="78"/>
                    <a:pt x="1131" y="78"/>
                    <a:pt x="1131" y="78"/>
                  </a:cubicBezTo>
                  <a:cubicBezTo>
                    <a:pt x="1132" y="77"/>
                    <a:pt x="1132" y="77"/>
                    <a:pt x="1132" y="77"/>
                  </a:cubicBezTo>
                  <a:cubicBezTo>
                    <a:pt x="1133" y="75"/>
                    <a:pt x="1135" y="74"/>
                    <a:pt x="1135" y="72"/>
                  </a:cubicBezTo>
                  <a:cubicBezTo>
                    <a:pt x="1136" y="71"/>
                    <a:pt x="1135" y="69"/>
                    <a:pt x="1135" y="67"/>
                  </a:cubicBezTo>
                  <a:cubicBezTo>
                    <a:pt x="1135" y="65"/>
                    <a:pt x="1135" y="63"/>
                    <a:pt x="1137" y="62"/>
                  </a:cubicBezTo>
                  <a:cubicBezTo>
                    <a:pt x="1137" y="61"/>
                    <a:pt x="1138" y="61"/>
                    <a:pt x="1138" y="61"/>
                  </a:cubicBezTo>
                  <a:cubicBezTo>
                    <a:pt x="1139" y="61"/>
                    <a:pt x="1139" y="62"/>
                    <a:pt x="1139" y="62"/>
                  </a:cubicBezTo>
                  <a:cubicBezTo>
                    <a:pt x="1140" y="63"/>
                    <a:pt x="1140" y="64"/>
                    <a:pt x="1140" y="65"/>
                  </a:cubicBezTo>
                  <a:cubicBezTo>
                    <a:pt x="1141" y="69"/>
                    <a:pt x="1140" y="73"/>
                    <a:pt x="1141" y="76"/>
                  </a:cubicBezTo>
                  <a:cubicBezTo>
                    <a:pt x="1142" y="78"/>
                    <a:pt x="1139" y="79"/>
                    <a:pt x="1140" y="81"/>
                  </a:cubicBezTo>
                  <a:cubicBezTo>
                    <a:pt x="1140" y="83"/>
                    <a:pt x="1141" y="84"/>
                    <a:pt x="1142" y="83"/>
                  </a:cubicBezTo>
                  <a:cubicBezTo>
                    <a:pt x="1143" y="83"/>
                    <a:pt x="1143" y="82"/>
                    <a:pt x="1144" y="82"/>
                  </a:cubicBezTo>
                  <a:cubicBezTo>
                    <a:pt x="1144" y="82"/>
                    <a:pt x="1145" y="82"/>
                    <a:pt x="1145" y="82"/>
                  </a:cubicBezTo>
                  <a:cubicBezTo>
                    <a:pt x="1147" y="82"/>
                    <a:pt x="1149" y="83"/>
                    <a:pt x="1150" y="81"/>
                  </a:cubicBezTo>
                  <a:cubicBezTo>
                    <a:pt x="1151" y="80"/>
                    <a:pt x="1151" y="78"/>
                    <a:pt x="1151" y="76"/>
                  </a:cubicBezTo>
                  <a:cubicBezTo>
                    <a:pt x="1151" y="71"/>
                    <a:pt x="1151" y="67"/>
                    <a:pt x="1152" y="63"/>
                  </a:cubicBezTo>
                  <a:cubicBezTo>
                    <a:pt x="1153" y="62"/>
                    <a:pt x="1153" y="61"/>
                    <a:pt x="1153" y="60"/>
                  </a:cubicBezTo>
                  <a:cubicBezTo>
                    <a:pt x="1154" y="59"/>
                    <a:pt x="1156" y="58"/>
                    <a:pt x="1158" y="59"/>
                  </a:cubicBezTo>
                  <a:cubicBezTo>
                    <a:pt x="1160" y="60"/>
                    <a:pt x="1161" y="62"/>
                    <a:pt x="1163" y="64"/>
                  </a:cubicBezTo>
                  <a:cubicBezTo>
                    <a:pt x="1164" y="67"/>
                    <a:pt x="1166" y="71"/>
                    <a:pt x="1167" y="74"/>
                  </a:cubicBezTo>
                  <a:cubicBezTo>
                    <a:pt x="1168" y="77"/>
                    <a:pt x="1169" y="78"/>
                    <a:pt x="1171" y="79"/>
                  </a:cubicBezTo>
                  <a:cubicBezTo>
                    <a:pt x="1173" y="80"/>
                    <a:pt x="1173" y="82"/>
                    <a:pt x="1171" y="83"/>
                  </a:cubicBezTo>
                  <a:cubicBezTo>
                    <a:pt x="1170" y="84"/>
                    <a:pt x="1169" y="84"/>
                    <a:pt x="1170" y="85"/>
                  </a:cubicBezTo>
                  <a:cubicBezTo>
                    <a:pt x="1172" y="85"/>
                    <a:pt x="1173" y="87"/>
                    <a:pt x="1174" y="89"/>
                  </a:cubicBezTo>
                  <a:cubicBezTo>
                    <a:pt x="1175" y="91"/>
                    <a:pt x="1177" y="91"/>
                    <a:pt x="1178" y="91"/>
                  </a:cubicBezTo>
                  <a:cubicBezTo>
                    <a:pt x="1180" y="91"/>
                    <a:pt x="1181" y="90"/>
                    <a:pt x="1180" y="89"/>
                  </a:cubicBezTo>
                  <a:cubicBezTo>
                    <a:pt x="1178" y="84"/>
                    <a:pt x="1178" y="79"/>
                    <a:pt x="1176" y="74"/>
                  </a:cubicBezTo>
                  <a:cubicBezTo>
                    <a:pt x="1175" y="70"/>
                    <a:pt x="1175" y="66"/>
                    <a:pt x="1174" y="62"/>
                  </a:cubicBezTo>
                  <a:cubicBezTo>
                    <a:pt x="1174" y="60"/>
                    <a:pt x="1174" y="59"/>
                    <a:pt x="1174" y="58"/>
                  </a:cubicBezTo>
                  <a:cubicBezTo>
                    <a:pt x="1174" y="57"/>
                    <a:pt x="1176" y="56"/>
                    <a:pt x="1177" y="56"/>
                  </a:cubicBezTo>
                  <a:cubicBezTo>
                    <a:pt x="1179" y="56"/>
                    <a:pt x="1182" y="58"/>
                    <a:pt x="1184" y="59"/>
                  </a:cubicBezTo>
                  <a:cubicBezTo>
                    <a:pt x="1185" y="59"/>
                    <a:pt x="1185" y="59"/>
                    <a:pt x="1186" y="58"/>
                  </a:cubicBezTo>
                  <a:cubicBezTo>
                    <a:pt x="1187" y="57"/>
                    <a:pt x="1188" y="56"/>
                    <a:pt x="1189" y="55"/>
                  </a:cubicBezTo>
                  <a:cubicBezTo>
                    <a:pt x="1191" y="54"/>
                    <a:pt x="1191" y="53"/>
                    <a:pt x="1191" y="52"/>
                  </a:cubicBezTo>
                  <a:cubicBezTo>
                    <a:pt x="1191" y="49"/>
                    <a:pt x="1191" y="47"/>
                    <a:pt x="1192" y="44"/>
                  </a:cubicBezTo>
                  <a:cubicBezTo>
                    <a:pt x="1192" y="43"/>
                    <a:pt x="1193" y="42"/>
                    <a:pt x="1194" y="42"/>
                  </a:cubicBezTo>
                  <a:cubicBezTo>
                    <a:pt x="1196" y="42"/>
                    <a:pt x="1198" y="40"/>
                    <a:pt x="1200" y="39"/>
                  </a:cubicBezTo>
                  <a:cubicBezTo>
                    <a:pt x="1202" y="38"/>
                    <a:pt x="1205" y="38"/>
                    <a:pt x="1206" y="39"/>
                  </a:cubicBezTo>
                  <a:cubicBezTo>
                    <a:pt x="1209" y="41"/>
                    <a:pt x="1212" y="43"/>
                    <a:pt x="1215" y="44"/>
                  </a:cubicBezTo>
                  <a:cubicBezTo>
                    <a:pt x="1216" y="44"/>
                    <a:pt x="1217" y="44"/>
                    <a:pt x="1217" y="44"/>
                  </a:cubicBezTo>
                  <a:cubicBezTo>
                    <a:pt x="1218" y="43"/>
                    <a:pt x="1218" y="42"/>
                    <a:pt x="1218" y="42"/>
                  </a:cubicBezTo>
                  <a:cubicBezTo>
                    <a:pt x="1218" y="41"/>
                    <a:pt x="1217" y="39"/>
                    <a:pt x="1217" y="38"/>
                  </a:cubicBezTo>
                  <a:cubicBezTo>
                    <a:pt x="1217" y="38"/>
                    <a:pt x="1217" y="38"/>
                    <a:pt x="1217" y="37"/>
                  </a:cubicBezTo>
                  <a:cubicBezTo>
                    <a:pt x="1218" y="36"/>
                    <a:pt x="1218" y="36"/>
                    <a:pt x="1219" y="37"/>
                  </a:cubicBezTo>
                  <a:cubicBezTo>
                    <a:pt x="1221" y="38"/>
                    <a:pt x="1223" y="40"/>
                    <a:pt x="1226" y="39"/>
                  </a:cubicBezTo>
                  <a:cubicBezTo>
                    <a:pt x="1226" y="40"/>
                    <a:pt x="1226" y="40"/>
                    <a:pt x="1226" y="40"/>
                  </a:cubicBezTo>
                  <a:cubicBezTo>
                    <a:pt x="1227" y="40"/>
                    <a:pt x="1227" y="40"/>
                    <a:pt x="1227" y="40"/>
                  </a:cubicBezTo>
                  <a:cubicBezTo>
                    <a:pt x="1227" y="39"/>
                    <a:pt x="1227" y="39"/>
                    <a:pt x="1227" y="39"/>
                  </a:cubicBezTo>
                  <a:cubicBezTo>
                    <a:pt x="1226" y="39"/>
                    <a:pt x="1226" y="39"/>
                    <a:pt x="1226" y="39"/>
                  </a:cubicBezTo>
                  <a:cubicBezTo>
                    <a:pt x="1226" y="39"/>
                    <a:pt x="1227" y="38"/>
                    <a:pt x="1227" y="37"/>
                  </a:cubicBezTo>
                  <a:cubicBezTo>
                    <a:pt x="1227" y="37"/>
                    <a:pt x="1227" y="37"/>
                    <a:pt x="1227" y="37"/>
                  </a:cubicBezTo>
                  <a:cubicBezTo>
                    <a:pt x="1229" y="34"/>
                    <a:pt x="1231" y="31"/>
                    <a:pt x="1234" y="29"/>
                  </a:cubicBezTo>
                  <a:cubicBezTo>
                    <a:pt x="1238" y="30"/>
                    <a:pt x="1242" y="28"/>
                    <a:pt x="1246" y="28"/>
                  </a:cubicBezTo>
                  <a:cubicBezTo>
                    <a:pt x="1250" y="29"/>
                    <a:pt x="1254" y="29"/>
                    <a:pt x="1257" y="30"/>
                  </a:cubicBezTo>
                  <a:cubicBezTo>
                    <a:pt x="1265" y="33"/>
                    <a:pt x="1273" y="36"/>
                    <a:pt x="1281" y="38"/>
                  </a:cubicBezTo>
                  <a:cubicBezTo>
                    <a:pt x="1285" y="39"/>
                    <a:pt x="1289" y="41"/>
                    <a:pt x="1291" y="45"/>
                  </a:cubicBezTo>
                  <a:cubicBezTo>
                    <a:pt x="1291" y="46"/>
                    <a:pt x="1291" y="47"/>
                    <a:pt x="1291" y="47"/>
                  </a:cubicBezTo>
                  <a:cubicBezTo>
                    <a:pt x="1287" y="50"/>
                    <a:pt x="1283" y="51"/>
                    <a:pt x="1279" y="50"/>
                  </a:cubicBezTo>
                  <a:cubicBezTo>
                    <a:pt x="1275" y="48"/>
                    <a:pt x="1270" y="48"/>
                    <a:pt x="1266" y="49"/>
                  </a:cubicBezTo>
                  <a:cubicBezTo>
                    <a:pt x="1260" y="49"/>
                    <a:pt x="1255" y="49"/>
                    <a:pt x="1249" y="51"/>
                  </a:cubicBezTo>
                  <a:cubicBezTo>
                    <a:pt x="1246" y="52"/>
                    <a:pt x="1243" y="51"/>
                    <a:pt x="1240" y="51"/>
                  </a:cubicBezTo>
                  <a:cubicBezTo>
                    <a:pt x="1239" y="52"/>
                    <a:pt x="1238" y="53"/>
                    <a:pt x="1236" y="53"/>
                  </a:cubicBezTo>
                  <a:cubicBezTo>
                    <a:pt x="1236" y="53"/>
                    <a:pt x="1236" y="54"/>
                    <a:pt x="1236" y="54"/>
                  </a:cubicBezTo>
                  <a:cubicBezTo>
                    <a:pt x="1236" y="54"/>
                    <a:pt x="1237" y="55"/>
                    <a:pt x="1237" y="55"/>
                  </a:cubicBezTo>
                  <a:cubicBezTo>
                    <a:pt x="1238" y="55"/>
                    <a:pt x="1239" y="55"/>
                    <a:pt x="1240" y="54"/>
                  </a:cubicBezTo>
                  <a:cubicBezTo>
                    <a:pt x="1243" y="53"/>
                    <a:pt x="1245" y="52"/>
                    <a:pt x="1248" y="53"/>
                  </a:cubicBezTo>
                  <a:cubicBezTo>
                    <a:pt x="1252" y="53"/>
                    <a:pt x="1255" y="53"/>
                    <a:pt x="1259" y="52"/>
                  </a:cubicBezTo>
                  <a:cubicBezTo>
                    <a:pt x="1261" y="51"/>
                    <a:pt x="1264" y="51"/>
                    <a:pt x="1267" y="50"/>
                  </a:cubicBezTo>
                  <a:cubicBezTo>
                    <a:pt x="1269" y="50"/>
                    <a:pt x="1271" y="50"/>
                    <a:pt x="1273" y="51"/>
                  </a:cubicBezTo>
                  <a:cubicBezTo>
                    <a:pt x="1280" y="54"/>
                    <a:pt x="1287" y="54"/>
                    <a:pt x="1294" y="51"/>
                  </a:cubicBezTo>
                  <a:cubicBezTo>
                    <a:pt x="1295" y="51"/>
                    <a:pt x="1297" y="52"/>
                    <a:pt x="1298" y="53"/>
                  </a:cubicBezTo>
                  <a:cubicBezTo>
                    <a:pt x="1300" y="56"/>
                    <a:pt x="1299" y="60"/>
                    <a:pt x="1296" y="61"/>
                  </a:cubicBezTo>
                  <a:cubicBezTo>
                    <a:pt x="1295" y="62"/>
                    <a:pt x="1294" y="62"/>
                    <a:pt x="1293" y="63"/>
                  </a:cubicBezTo>
                  <a:cubicBezTo>
                    <a:pt x="1293" y="63"/>
                    <a:pt x="1292" y="63"/>
                    <a:pt x="1292" y="63"/>
                  </a:cubicBezTo>
                  <a:cubicBezTo>
                    <a:pt x="1292" y="64"/>
                    <a:pt x="1293" y="64"/>
                    <a:pt x="1293" y="64"/>
                  </a:cubicBezTo>
                  <a:cubicBezTo>
                    <a:pt x="1294" y="64"/>
                    <a:pt x="1295" y="64"/>
                    <a:pt x="1295" y="64"/>
                  </a:cubicBezTo>
                  <a:cubicBezTo>
                    <a:pt x="1301" y="62"/>
                    <a:pt x="1306" y="63"/>
                    <a:pt x="1310" y="66"/>
                  </a:cubicBezTo>
                  <a:cubicBezTo>
                    <a:pt x="1313" y="68"/>
                    <a:pt x="1316" y="70"/>
                    <a:pt x="1318" y="72"/>
                  </a:cubicBezTo>
                  <a:cubicBezTo>
                    <a:pt x="1320" y="74"/>
                    <a:pt x="1320" y="78"/>
                    <a:pt x="1318" y="79"/>
                  </a:cubicBezTo>
                  <a:cubicBezTo>
                    <a:pt x="1314" y="82"/>
                    <a:pt x="1310" y="85"/>
                    <a:pt x="1305" y="86"/>
                  </a:cubicBezTo>
                  <a:cubicBezTo>
                    <a:pt x="1301" y="86"/>
                    <a:pt x="1296" y="87"/>
                    <a:pt x="1292" y="87"/>
                  </a:cubicBezTo>
                  <a:cubicBezTo>
                    <a:pt x="1287" y="87"/>
                    <a:pt x="1282" y="87"/>
                    <a:pt x="1277" y="86"/>
                  </a:cubicBezTo>
                  <a:cubicBezTo>
                    <a:pt x="1270" y="84"/>
                    <a:pt x="1264" y="84"/>
                    <a:pt x="1257" y="88"/>
                  </a:cubicBezTo>
                  <a:cubicBezTo>
                    <a:pt x="1253" y="89"/>
                    <a:pt x="1249" y="90"/>
                    <a:pt x="1245" y="92"/>
                  </a:cubicBezTo>
                  <a:cubicBezTo>
                    <a:pt x="1244" y="93"/>
                    <a:pt x="1243" y="93"/>
                    <a:pt x="1241" y="94"/>
                  </a:cubicBezTo>
                  <a:cubicBezTo>
                    <a:pt x="1241" y="94"/>
                    <a:pt x="1241" y="95"/>
                    <a:pt x="1241" y="95"/>
                  </a:cubicBezTo>
                  <a:cubicBezTo>
                    <a:pt x="1241" y="96"/>
                    <a:pt x="1242" y="96"/>
                    <a:pt x="1242" y="96"/>
                  </a:cubicBezTo>
                  <a:cubicBezTo>
                    <a:pt x="1245" y="96"/>
                    <a:pt x="1247" y="95"/>
                    <a:pt x="1249" y="94"/>
                  </a:cubicBezTo>
                  <a:cubicBezTo>
                    <a:pt x="1250" y="94"/>
                    <a:pt x="1252" y="93"/>
                    <a:pt x="1253" y="93"/>
                  </a:cubicBezTo>
                  <a:cubicBezTo>
                    <a:pt x="1264" y="88"/>
                    <a:pt x="1268" y="88"/>
                    <a:pt x="1279" y="90"/>
                  </a:cubicBezTo>
                  <a:cubicBezTo>
                    <a:pt x="1282" y="91"/>
                    <a:pt x="1285" y="91"/>
                    <a:pt x="1287" y="92"/>
                  </a:cubicBezTo>
                  <a:cubicBezTo>
                    <a:pt x="1288" y="92"/>
                    <a:pt x="1289" y="94"/>
                    <a:pt x="1289" y="96"/>
                  </a:cubicBezTo>
                  <a:cubicBezTo>
                    <a:pt x="1288" y="97"/>
                    <a:pt x="1287" y="99"/>
                    <a:pt x="1285" y="100"/>
                  </a:cubicBezTo>
                  <a:cubicBezTo>
                    <a:pt x="1283" y="100"/>
                    <a:pt x="1281" y="101"/>
                    <a:pt x="1279" y="102"/>
                  </a:cubicBezTo>
                  <a:cubicBezTo>
                    <a:pt x="1279" y="102"/>
                    <a:pt x="1279" y="103"/>
                    <a:pt x="1279" y="103"/>
                  </a:cubicBezTo>
                  <a:cubicBezTo>
                    <a:pt x="1279" y="103"/>
                    <a:pt x="1279" y="104"/>
                    <a:pt x="1279" y="104"/>
                  </a:cubicBezTo>
                  <a:cubicBezTo>
                    <a:pt x="1283" y="103"/>
                    <a:pt x="1287" y="102"/>
                    <a:pt x="1291" y="104"/>
                  </a:cubicBezTo>
                  <a:cubicBezTo>
                    <a:pt x="1291" y="104"/>
                    <a:pt x="1292" y="104"/>
                    <a:pt x="1292" y="104"/>
                  </a:cubicBezTo>
                  <a:cubicBezTo>
                    <a:pt x="1294" y="104"/>
                    <a:pt x="1297" y="103"/>
                    <a:pt x="1297" y="100"/>
                  </a:cubicBezTo>
                  <a:cubicBezTo>
                    <a:pt x="1298" y="99"/>
                    <a:pt x="1298" y="97"/>
                    <a:pt x="1299" y="95"/>
                  </a:cubicBezTo>
                  <a:cubicBezTo>
                    <a:pt x="1300" y="95"/>
                    <a:pt x="1300" y="94"/>
                    <a:pt x="1301" y="94"/>
                  </a:cubicBezTo>
                  <a:cubicBezTo>
                    <a:pt x="1301" y="94"/>
                    <a:pt x="1302" y="94"/>
                    <a:pt x="1302" y="94"/>
                  </a:cubicBezTo>
                  <a:cubicBezTo>
                    <a:pt x="1309" y="93"/>
                    <a:pt x="1313" y="95"/>
                    <a:pt x="1309" y="103"/>
                  </a:cubicBezTo>
                  <a:cubicBezTo>
                    <a:pt x="1309" y="104"/>
                    <a:pt x="1308" y="105"/>
                    <a:pt x="1308" y="106"/>
                  </a:cubicBezTo>
                  <a:cubicBezTo>
                    <a:pt x="1306" y="111"/>
                    <a:pt x="1304" y="114"/>
                    <a:pt x="1300" y="115"/>
                  </a:cubicBezTo>
                  <a:cubicBezTo>
                    <a:pt x="1296" y="116"/>
                    <a:pt x="1293" y="119"/>
                    <a:pt x="1291" y="122"/>
                  </a:cubicBezTo>
                  <a:cubicBezTo>
                    <a:pt x="1290" y="123"/>
                    <a:pt x="1290" y="124"/>
                    <a:pt x="1290" y="125"/>
                  </a:cubicBezTo>
                  <a:cubicBezTo>
                    <a:pt x="1290" y="125"/>
                    <a:pt x="1290" y="125"/>
                    <a:pt x="1290" y="125"/>
                  </a:cubicBezTo>
                  <a:cubicBezTo>
                    <a:pt x="1289" y="126"/>
                    <a:pt x="1288" y="126"/>
                    <a:pt x="1287" y="127"/>
                  </a:cubicBezTo>
                  <a:cubicBezTo>
                    <a:pt x="1286" y="128"/>
                    <a:pt x="1286" y="129"/>
                    <a:pt x="1285" y="130"/>
                  </a:cubicBezTo>
                  <a:cubicBezTo>
                    <a:pt x="1286" y="129"/>
                    <a:pt x="1287" y="128"/>
                    <a:pt x="1288" y="127"/>
                  </a:cubicBezTo>
                  <a:cubicBezTo>
                    <a:pt x="1288" y="127"/>
                    <a:pt x="1289" y="126"/>
                    <a:pt x="1290" y="125"/>
                  </a:cubicBezTo>
                  <a:cubicBezTo>
                    <a:pt x="1290" y="125"/>
                    <a:pt x="1290" y="125"/>
                    <a:pt x="1290" y="125"/>
                  </a:cubicBezTo>
                  <a:cubicBezTo>
                    <a:pt x="1293" y="123"/>
                    <a:pt x="1297" y="122"/>
                    <a:pt x="1300" y="121"/>
                  </a:cubicBezTo>
                  <a:cubicBezTo>
                    <a:pt x="1306" y="118"/>
                    <a:pt x="1312" y="115"/>
                    <a:pt x="1316" y="109"/>
                  </a:cubicBezTo>
                  <a:cubicBezTo>
                    <a:pt x="1316" y="108"/>
                    <a:pt x="1318" y="108"/>
                    <a:pt x="1319" y="109"/>
                  </a:cubicBezTo>
                  <a:cubicBezTo>
                    <a:pt x="1320" y="110"/>
                    <a:pt x="1321" y="110"/>
                    <a:pt x="1322" y="111"/>
                  </a:cubicBezTo>
                  <a:cubicBezTo>
                    <a:pt x="1324" y="111"/>
                    <a:pt x="1326" y="110"/>
                    <a:pt x="1326" y="109"/>
                  </a:cubicBezTo>
                  <a:cubicBezTo>
                    <a:pt x="1327" y="108"/>
                    <a:pt x="1327" y="107"/>
                    <a:pt x="1327" y="106"/>
                  </a:cubicBezTo>
                  <a:cubicBezTo>
                    <a:pt x="1328" y="105"/>
                    <a:pt x="1328" y="104"/>
                    <a:pt x="1329" y="104"/>
                  </a:cubicBezTo>
                  <a:cubicBezTo>
                    <a:pt x="1332" y="103"/>
                    <a:pt x="1336" y="102"/>
                    <a:pt x="1340" y="102"/>
                  </a:cubicBezTo>
                  <a:cubicBezTo>
                    <a:pt x="1346" y="102"/>
                    <a:pt x="1352" y="104"/>
                    <a:pt x="1357" y="109"/>
                  </a:cubicBezTo>
                  <a:cubicBezTo>
                    <a:pt x="1357" y="110"/>
                    <a:pt x="1357" y="110"/>
                    <a:pt x="1358" y="111"/>
                  </a:cubicBezTo>
                  <a:cubicBezTo>
                    <a:pt x="1363" y="116"/>
                    <a:pt x="1362" y="119"/>
                    <a:pt x="1357" y="123"/>
                  </a:cubicBezTo>
                  <a:cubicBezTo>
                    <a:pt x="1356" y="124"/>
                    <a:pt x="1354" y="125"/>
                    <a:pt x="1354" y="126"/>
                  </a:cubicBezTo>
                  <a:cubicBezTo>
                    <a:pt x="1352" y="128"/>
                    <a:pt x="1349" y="128"/>
                    <a:pt x="1347" y="128"/>
                  </a:cubicBezTo>
                  <a:cubicBezTo>
                    <a:pt x="1345" y="128"/>
                    <a:pt x="1345" y="129"/>
                    <a:pt x="1345" y="130"/>
                  </a:cubicBezTo>
                  <a:cubicBezTo>
                    <a:pt x="1345" y="131"/>
                    <a:pt x="1345" y="132"/>
                    <a:pt x="1345" y="132"/>
                  </a:cubicBezTo>
                  <a:cubicBezTo>
                    <a:pt x="1345" y="133"/>
                    <a:pt x="1345" y="135"/>
                    <a:pt x="1344" y="135"/>
                  </a:cubicBezTo>
                  <a:cubicBezTo>
                    <a:pt x="1343" y="136"/>
                    <a:pt x="1342" y="136"/>
                    <a:pt x="1341" y="137"/>
                  </a:cubicBezTo>
                  <a:cubicBezTo>
                    <a:pt x="1338" y="139"/>
                    <a:pt x="1335" y="139"/>
                    <a:pt x="1332" y="138"/>
                  </a:cubicBezTo>
                  <a:cubicBezTo>
                    <a:pt x="1330" y="137"/>
                    <a:pt x="1329" y="136"/>
                    <a:pt x="1327" y="137"/>
                  </a:cubicBezTo>
                  <a:cubicBezTo>
                    <a:pt x="1326" y="138"/>
                    <a:pt x="1326" y="138"/>
                    <a:pt x="1326" y="139"/>
                  </a:cubicBezTo>
                  <a:cubicBezTo>
                    <a:pt x="1326" y="139"/>
                    <a:pt x="1326" y="139"/>
                    <a:pt x="1326" y="139"/>
                  </a:cubicBezTo>
                  <a:cubicBezTo>
                    <a:pt x="1328" y="140"/>
                    <a:pt x="1329" y="140"/>
                    <a:pt x="1331" y="140"/>
                  </a:cubicBezTo>
                  <a:cubicBezTo>
                    <a:pt x="1332" y="140"/>
                    <a:pt x="1333" y="141"/>
                    <a:pt x="1334" y="141"/>
                  </a:cubicBezTo>
                  <a:cubicBezTo>
                    <a:pt x="1335" y="141"/>
                    <a:pt x="1336" y="144"/>
                    <a:pt x="1335" y="145"/>
                  </a:cubicBezTo>
                  <a:cubicBezTo>
                    <a:pt x="1333" y="147"/>
                    <a:pt x="1331" y="150"/>
                    <a:pt x="1328" y="150"/>
                  </a:cubicBezTo>
                  <a:cubicBezTo>
                    <a:pt x="1326" y="151"/>
                    <a:pt x="1326" y="151"/>
                    <a:pt x="1326" y="154"/>
                  </a:cubicBezTo>
                  <a:cubicBezTo>
                    <a:pt x="1327" y="155"/>
                    <a:pt x="1327" y="156"/>
                    <a:pt x="1326" y="157"/>
                  </a:cubicBezTo>
                  <a:cubicBezTo>
                    <a:pt x="1324" y="159"/>
                    <a:pt x="1322" y="162"/>
                    <a:pt x="1321" y="164"/>
                  </a:cubicBezTo>
                  <a:cubicBezTo>
                    <a:pt x="1314" y="172"/>
                    <a:pt x="1310" y="181"/>
                    <a:pt x="1310" y="191"/>
                  </a:cubicBezTo>
                  <a:cubicBezTo>
                    <a:pt x="1310" y="195"/>
                    <a:pt x="1307" y="199"/>
                    <a:pt x="1306" y="202"/>
                  </a:cubicBezTo>
                  <a:cubicBezTo>
                    <a:pt x="1305" y="205"/>
                    <a:pt x="1304" y="207"/>
                    <a:pt x="1300" y="205"/>
                  </a:cubicBezTo>
                  <a:cubicBezTo>
                    <a:pt x="1300" y="205"/>
                    <a:pt x="1300" y="206"/>
                    <a:pt x="1300" y="206"/>
                  </a:cubicBezTo>
                  <a:cubicBezTo>
                    <a:pt x="1299" y="206"/>
                    <a:pt x="1299" y="206"/>
                    <a:pt x="1299" y="207"/>
                  </a:cubicBezTo>
                  <a:cubicBezTo>
                    <a:pt x="1300" y="208"/>
                    <a:pt x="1301" y="209"/>
                    <a:pt x="1302" y="210"/>
                  </a:cubicBezTo>
                  <a:cubicBezTo>
                    <a:pt x="1304" y="211"/>
                    <a:pt x="1305" y="213"/>
                    <a:pt x="1306" y="214"/>
                  </a:cubicBezTo>
                  <a:cubicBezTo>
                    <a:pt x="1307" y="217"/>
                    <a:pt x="1307" y="218"/>
                    <a:pt x="1303" y="219"/>
                  </a:cubicBezTo>
                  <a:cubicBezTo>
                    <a:pt x="1302" y="219"/>
                    <a:pt x="1302" y="219"/>
                    <a:pt x="1301" y="220"/>
                  </a:cubicBezTo>
                  <a:cubicBezTo>
                    <a:pt x="1301" y="220"/>
                    <a:pt x="1301" y="221"/>
                    <a:pt x="1302" y="221"/>
                  </a:cubicBezTo>
                  <a:cubicBezTo>
                    <a:pt x="1303" y="222"/>
                    <a:pt x="1303" y="223"/>
                    <a:pt x="1304" y="223"/>
                  </a:cubicBezTo>
                  <a:cubicBezTo>
                    <a:pt x="1306" y="224"/>
                    <a:pt x="1307" y="224"/>
                    <a:pt x="1309" y="224"/>
                  </a:cubicBezTo>
                  <a:cubicBezTo>
                    <a:pt x="1310" y="224"/>
                    <a:pt x="1312" y="227"/>
                    <a:pt x="1312" y="228"/>
                  </a:cubicBezTo>
                  <a:cubicBezTo>
                    <a:pt x="1312" y="232"/>
                    <a:pt x="1312" y="235"/>
                    <a:pt x="1310" y="238"/>
                  </a:cubicBezTo>
                  <a:cubicBezTo>
                    <a:pt x="1307" y="242"/>
                    <a:pt x="1307" y="245"/>
                    <a:pt x="1307" y="250"/>
                  </a:cubicBezTo>
                  <a:cubicBezTo>
                    <a:pt x="1308" y="251"/>
                    <a:pt x="1307" y="252"/>
                    <a:pt x="1307" y="253"/>
                  </a:cubicBezTo>
                  <a:cubicBezTo>
                    <a:pt x="1307" y="253"/>
                    <a:pt x="1306" y="253"/>
                    <a:pt x="1306" y="253"/>
                  </a:cubicBezTo>
                  <a:cubicBezTo>
                    <a:pt x="1305" y="250"/>
                    <a:pt x="1304" y="246"/>
                    <a:pt x="1304" y="243"/>
                  </a:cubicBezTo>
                  <a:cubicBezTo>
                    <a:pt x="1305" y="239"/>
                    <a:pt x="1302" y="237"/>
                    <a:pt x="1300" y="235"/>
                  </a:cubicBezTo>
                  <a:cubicBezTo>
                    <a:pt x="1300" y="234"/>
                    <a:pt x="1299" y="234"/>
                    <a:pt x="1299" y="234"/>
                  </a:cubicBezTo>
                  <a:cubicBezTo>
                    <a:pt x="1298" y="234"/>
                    <a:pt x="1295" y="234"/>
                    <a:pt x="1295" y="234"/>
                  </a:cubicBezTo>
                  <a:cubicBezTo>
                    <a:pt x="1293" y="236"/>
                    <a:pt x="1291" y="238"/>
                    <a:pt x="1289" y="240"/>
                  </a:cubicBezTo>
                  <a:cubicBezTo>
                    <a:pt x="1288" y="241"/>
                    <a:pt x="1288" y="242"/>
                    <a:pt x="1288" y="243"/>
                  </a:cubicBezTo>
                  <a:cubicBezTo>
                    <a:pt x="1288" y="245"/>
                    <a:pt x="1288" y="246"/>
                    <a:pt x="1290" y="247"/>
                  </a:cubicBezTo>
                  <a:cubicBezTo>
                    <a:pt x="1290" y="247"/>
                    <a:pt x="1291" y="247"/>
                    <a:pt x="1292" y="247"/>
                  </a:cubicBezTo>
                  <a:cubicBezTo>
                    <a:pt x="1293" y="249"/>
                    <a:pt x="1296" y="248"/>
                    <a:pt x="1297" y="250"/>
                  </a:cubicBezTo>
                  <a:cubicBezTo>
                    <a:pt x="1298" y="250"/>
                    <a:pt x="1299" y="252"/>
                    <a:pt x="1298" y="253"/>
                  </a:cubicBezTo>
                  <a:cubicBezTo>
                    <a:pt x="1297" y="254"/>
                    <a:pt x="1295" y="255"/>
                    <a:pt x="1297" y="257"/>
                  </a:cubicBezTo>
                  <a:cubicBezTo>
                    <a:pt x="1299" y="258"/>
                    <a:pt x="1300" y="260"/>
                    <a:pt x="1300" y="262"/>
                  </a:cubicBezTo>
                  <a:cubicBezTo>
                    <a:pt x="1300" y="264"/>
                    <a:pt x="1299" y="267"/>
                    <a:pt x="1299" y="270"/>
                  </a:cubicBezTo>
                  <a:cubicBezTo>
                    <a:pt x="1299" y="271"/>
                    <a:pt x="1298" y="273"/>
                    <a:pt x="1297" y="273"/>
                  </a:cubicBezTo>
                  <a:cubicBezTo>
                    <a:pt x="1296" y="273"/>
                    <a:pt x="1295" y="273"/>
                    <a:pt x="1294" y="273"/>
                  </a:cubicBezTo>
                  <a:cubicBezTo>
                    <a:pt x="1293" y="273"/>
                    <a:pt x="1292" y="273"/>
                    <a:pt x="1292" y="274"/>
                  </a:cubicBezTo>
                  <a:cubicBezTo>
                    <a:pt x="1291" y="275"/>
                    <a:pt x="1292" y="275"/>
                    <a:pt x="1292" y="276"/>
                  </a:cubicBezTo>
                  <a:cubicBezTo>
                    <a:pt x="1293" y="276"/>
                    <a:pt x="1294" y="277"/>
                    <a:pt x="1294" y="278"/>
                  </a:cubicBezTo>
                  <a:cubicBezTo>
                    <a:pt x="1295" y="281"/>
                    <a:pt x="1296" y="282"/>
                    <a:pt x="1298" y="284"/>
                  </a:cubicBezTo>
                  <a:cubicBezTo>
                    <a:pt x="1300" y="286"/>
                    <a:pt x="1298" y="292"/>
                    <a:pt x="1295" y="292"/>
                  </a:cubicBezTo>
                  <a:cubicBezTo>
                    <a:pt x="1294" y="293"/>
                    <a:pt x="1292" y="292"/>
                    <a:pt x="1291" y="293"/>
                  </a:cubicBezTo>
                  <a:cubicBezTo>
                    <a:pt x="1288" y="296"/>
                    <a:pt x="1285" y="295"/>
                    <a:pt x="1281" y="293"/>
                  </a:cubicBezTo>
                  <a:cubicBezTo>
                    <a:pt x="1280" y="293"/>
                    <a:pt x="1279" y="293"/>
                    <a:pt x="1279" y="294"/>
                  </a:cubicBezTo>
                  <a:cubicBezTo>
                    <a:pt x="1279" y="294"/>
                    <a:pt x="1279" y="295"/>
                    <a:pt x="1279" y="295"/>
                  </a:cubicBezTo>
                  <a:cubicBezTo>
                    <a:pt x="1282" y="297"/>
                    <a:pt x="1285" y="298"/>
                    <a:pt x="1288" y="299"/>
                  </a:cubicBezTo>
                  <a:cubicBezTo>
                    <a:pt x="1289" y="299"/>
                    <a:pt x="1290" y="301"/>
                    <a:pt x="1289" y="302"/>
                  </a:cubicBezTo>
                  <a:cubicBezTo>
                    <a:pt x="1289" y="304"/>
                    <a:pt x="1289" y="305"/>
                    <a:pt x="1288" y="307"/>
                  </a:cubicBezTo>
                  <a:cubicBezTo>
                    <a:pt x="1288" y="308"/>
                    <a:pt x="1286" y="309"/>
                    <a:pt x="1286" y="309"/>
                  </a:cubicBezTo>
                  <a:cubicBezTo>
                    <a:pt x="1283" y="309"/>
                    <a:pt x="1280" y="310"/>
                    <a:pt x="1277" y="312"/>
                  </a:cubicBezTo>
                  <a:cubicBezTo>
                    <a:pt x="1275" y="314"/>
                    <a:pt x="1272" y="313"/>
                    <a:pt x="1270" y="312"/>
                  </a:cubicBezTo>
                  <a:cubicBezTo>
                    <a:pt x="1269" y="311"/>
                    <a:pt x="1268" y="311"/>
                    <a:pt x="1267" y="311"/>
                  </a:cubicBezTo>
                  <a:cubicBezTo>
                    <a:pt x="1267" y="311"/>
                    <a:pt x="1267" y="310"/>
                    <a:pt x="1267" y="310"/>
                  </a:cubicBezTo>
                  <a:cubicBezTo>
                    <a:pt x="1267" y="310"/>
                    <a:pt x="1267" y="310"/>
                    <a:pt x="1267" y="310"/>
                  </a:cubicBezTo>
                  <a:cubicBezTo>
                    <a:pt x="1267" y="310"/>
                    <a:pt x="1267" y="310"/>
                    <a:pt x="1267" y="310"/>
                  </a:cubicBezTo>
                  <a:cubicBezTo>
                    <a:pt x="1267" y="310"/>
                    <a:pt x="1267" y="310"/>
                    <a:pt x="1267" y="310"/>
                  </a:cubicBezTo>
                  <a:cubicBezTo>
                    <a:pt x="1267" y="310"/>
                    <a:pt x="1267" y="310"/>
                    <a:pt x="1266" y="310"/>
                  </a:cubicBezTo>
                  <a:cubicBezTo>
                    <a:pt x="1265" y="308"/>
                    <a:pt x="1264" y="307"/>
                    <a:pt x="1263" y="306"/>
                  </a:cubicBezTo>
                  <a:cubicBezTo>
                    <a:pt x="1263" y="306"/>
                    <a:pt x="1262" y="306"/>
                    <a:pt x="1261" y="306"/>
                  </a:cubicBezTo>
                  <a:cubicBezTo>
                    <a:pt x="1261" y="306"/>
                    <a:pt x="1261" y="306"/>
                    <a:pt x="1260" y="306"/>
                  </a:cubicBezTo>
                  <a:cubicBezTo>
                    <a:pt x="1260" y="307"/>
                    <a:pt x="1260" y="307"/>
                    <a:pt x="1260" y="307"/>
                  </a:cubicBezTo>
                  <a:cubicBezTo>
                    <a:pt x="1262" y="308"/>
                    <a:pt x="1264" y="309"/>
                    <a:pt x="1266" y="310"/>
                  </a:cubicBezTo>
                  <a:cubicBezTo>
                    <a:pt x="1266" y="310"/>
                    <a:pt x="1266" y="310"/>
                    <a:pt x="1267" y="310"/>
                  </a:cubicBezTo>
                  <a:cubicBezTo>
                    <a:pt x="1267" y="310"/>
                    <a:pt x="1267" y="310"/>
                    <a:pt x="1267" y="310"/>
                  </a:cubicBezTo>
                  <a:cubicBezTo>
                    <a:pt x="1267" y="310"/>
                    <a:pt x="1267" y="310"/>
                    <a:pt x="1267" y="310"/>
                  </a:cubicBezTo>
                  <a:cubicBezTo>
                    <a:pt x="1267" y="310"/>
                    <a:pt x="1267" y="310"/>
                    <a:pt x="1267" y="310"/>
                  </a:cubicBezTo>
                  <a:cubicBezTo>
                    <a:pt x="1267" y="310"/>
                    <a:pt x="1267" y="311"/>
                    <a:pt x="1267" y="311"/>
                  </a:cubicBezTo>
                  <a:cubicBezTo>
                    <a:pt x="1267" y="311"/>
                    <a:pt x="1268" y="312"/>
                    <a:pt x="1268" y="313"/>
                  </a:cubicBezTo>
                  <a:cubicBezTo>
                    <a:pt x="1271" y="315"/>
                    <a:pt x="1273" y="316"/>
                    <a:pt x="1276" y="318"/>
                  </a:cubicBezTo>
                  <a:cubicBezTo>
                    <a:pt x="1277" y="319"/>
                    <a:pt x="1277" y="321"/>
                    <a:pt x="1276" y="322"/>
                  </a:cubicBezTo>
                  <a:cubicBezTo>
                    <a:pt x="1276" y="324"/>
                    <a:pt x="1274" y="325"/>
                    <a:pt x="1275" y="327"/>
                  </a:cubicBezTo>
                  <a:cubicBezTo>
                    <a:pt x="1274" y="329"/>
                    <a:pt x="1273" y="330"/>
                    <a:pt x="1273" y="332"/>
                  </a:cubicBezTo>
                  <a:cubicBezTo>
                    <a:pt x="1273" y="333"/>
                    <a:pt x="1272" y="334"/>
                    <a:pt x="1271" y="334"/>
                  </a:cubicBezTo>
                  <a:cubicBezTo>
                    <a:pt x="1268" y="333"/>
                    <a:pt x="1266" y="331"/>
                    <a:pt x="1264" y="329"/>
                  </a:cubicBezTo>
                  <a:cubicBezTo>
                    <a:pt x="1261" y="327"/>
                    <a:pt x="1259" y="324"/>
                    <a:pt x="1259" y="320"/>
                  </a:cubicBezTo>
                  <a:cubicBezTo>
                    <a:pt x="1259" y="319"/>
                    <a:pt x="1259" y="318"/>
                    <a:pt x="1258" y="317"/>
                  </a:cubicBezTo>
                  <a:cubicBezTo>
                    <a:pt x="1258" y="317"/>
                    <a:pt x="1257" y="316"/>
                    <a:pt x="1256" y="317"/>
                  </a:cubicBezTo>
                  <a:cubicBezTo>
                    <a:pt x="1256" y="317"/>
                    <a:pt x="1255" y="318"/>
                    <a:pt x="1255" y="318"/>
                  </a:cubicBezTo>
                  <a:cubicBezTo>
                    <a:pt x="1255" y="321"/>
                    <a:pt x="1256" y="324"/>
                    <a:pt x="1256" y="326"/>
                  </a:cubicBezTo>
                  <a:cubicBezTo>
                    <a:pt x="1257" y="327"/>
                    <a:pt x="1258" y="328"/>
                    <a:pt x="1258" y="329"/>
                  </a:cubicBezTo>
                  <a:cubicBezTo>
                    <a:pt x="1260" y="330"/>
                    <a:pt x="1261" y="331"/>
                    <a:pt x="1263" y="332"/>
                  </a:cubicBezTo>
                  <a:cubicBezTo>
                    <a:pt x="1267" y="335"/>
                    <a:pt x="1270" y="338"/>
                    <a:pt x="1271" y="342"/>
                  </a:cubicBezTo>
                  <a:cubicBezTo>
                    <a:pt x="1272" y="343"/>
                    <a:pt x="1273" y="344"/>
                    <a:pt x="1273" y="345"/>
                  </a:cubicBezTo>
                  <a:cubicBezTo>
                    <a:pt x="1272" y="349"/>
                    <a:pt x="1275" y="351"/>
                    <a:pt x="1275" y="355"/>
                  </a:cubicBezTo>
                  <a:cubicBezTo>
                    <a:pt x="1274" y="358"/>
                    <a:pt x="1275" y="362"/>
                    <a:pt x="1274" y="365"/>
                  </a:cubicBezTo>
                  <a:cubicBezTo>
                    <a:pt x="1274" y="369"/>
                    <a:pt x="1274" y="369"/>
                    <a:pt x="1270" y="369"/>
                  </a:cubicBezTo>
                  <a:cubicBezTo>
                    <a:pt x="1268" y="369"/>
                    <a:pt x="1267" y="369"/>
                    <a:pt x="1265" y="369"/>
                  </a:cubicBezTo>
                  <a:cubicBezTo>
                    <a:pt x="1262" y="369"/>
                    <a:pt x="1259" y="367"/>
                    <a:pt x="1258" y="365"/>
                  </a:cubicBezTo>
                  <a:cubicBezTo>
                    <a:pt x="1255" y="361"/>
                    <a:pt x="1254" y="357"/>
                    <a:pt x="1252" y="353"/>
                  </a:cubicBezTo>
                  <a:cubicBezTo>
                    <a:pt x="1252" y="352"/>
                    <a:pt x="1251" y="352"/>
                    <a:pt x="1250" y="352"/>
                  </a:cubicBezTo>
                  <a:cubicBezTo>
                    <a:pt x="1250" y="352"/>
                    <a:pt x="1248" y="353"/>
                    <a:pt x="1248" y="354"/>
                  </a:cubicBezTo>
                  <a:cubicBezTo>
                    <a:pt x="1248" y="356"/>
                    <a:pt x="1249" y="358"/>
                    <a:pt x="1249" y="360"/>
                  </a:cubicBezTo>
                  <a:cubicBezTo>
                    <a:pt x="1250" y="363"/>
                    <a:pt x="1248" y="365"/>
                    <a:pt x="1246" y="366"/>
                  </a:cubicBezTo>
                  <a:cubicBezTo>
                    <a:pt x="1244" y="366"/>
                    <a:pt x="1242" y="367"/>
                    <a:pt x="1241" y="367"/>
                  </a:cubicBezTo>
                  <a:cubicBezTo>
                    <a:pt x="1240" y="368"/>
                    <a:pt x="1240" y="368"/>
                    <a:pt x="1241" y="369"/>
                  </a:cubicBezTo>
                  <a:cubicBezTo>
                    <a:pt x="1241" y="370"/>
                    <a:pt x="1241" y="370"/>
                    <a:pt x="1241" y="370"/>
                  </a:cubicBezTo>
                  <a:cubicBezTo>
                    <a:pt x="1242" y="370"/>
                    <a:pt x="1243" y="371"/>
                    <a:pt x="1244" y="370"/>
                  </a:cubicBezTo>
                  <a:cubicBezTo>
                    <a:pt x="1247" y="369"/>
                    <a:pt x="1250" y="369"/>
                    <a:pt x="1253" y="371"/>
                  </a:cubicBezTo>
                  <a:cubicBezTo>
                    <a:pt x="1257" y="373"/>
                    <a:pt x="1262" y="373"/>
                    <a:pt x="1266" y="374"/>
                  </a:cubicBezTo>
                  <a:cubicBezTo>
                    <a:pt x="1267" y="374"/>
                    <a:pt x="1267" y="374"/>
                    <a:pt x="1267" y="374"/>
                  </a:cubicBezTo>
                  <a:cubicBezTo>
                    <a:pt x="1267" y="375"/>
                    <a:pt x="1267" y="376"/>
                    <a:pt x="1267" y="377"/>
                  </a:cubicBezTo>
                  <a:cubicBezTo>
                    <a:pt x="1260" y="382"/>
                    <a:pt x="1252" y="387"/>
                    <a:pt x="1247" y="393"/>
                  </a:cubicBezTo>
                  <a:close/>
                  <a:moveTo>
                    <a:pt x="1318" y="151"/>
                  </a:moveTo>
                  <a:cubicBezTo>
                    <a:pt x="1318" y="151"/>
                    <a:pt x="1318" y="151"/>
                    <a:pt x="1318" y="151"/>
                  </a:cubicBezTo>
                  <a:cubicBezTo>
                    <a:pt x="1319" y="151"/>
                    <a:pt x="1320" y="151"/>
                    <a:pt x="1319" y="150"/>
                  </a:cubicBezTo>
                  <a:cubicBezTo>
                    <a:pt x="1319" y="150"/>
                    <a:pt x="1319" y="150"/>
                    <a:pt x="1319" y="150"/>
                  </a:cubicBezTo>
                  <a:cubicBezTo>
                    <a:pt x="1318" y="150"/>
                    <a:pt x="1318" y="150"/>
                    <a:pt x="1318" y="150"/>
                  </a:cubicBezTo>
                  <a:cubicBezTo>
                    <a:pt x="1318" y="150"/>
                    <a:pt x="1318" y="151"/>
                    <a:pt x="1318" y="151"/>
                  </a:cubicBezTo>
                  <a:close/>
                  <a:moveTo>
                    <a:pt x="1311" y="156"/>
                  </a:moveTo>
                  <a:cubicBezTo>
                    <a:pt x="1311" y="155"/>
                    <a:pt x="1312" y="155"/>
                    <a:pt x="1312" y="155"/>
                  </a:cubicBezTo>
                  <a:cubicBezTo>
                    <a:pt x="1313" y="154"/>
                    <a:pt x="1313" y="153"/>
                    <a:pt x="1312" y="153"/>
                  </a:cubicBezTo>
                  <a:cubicBezTo>
                    <a:pt x="1312" y="152"/>
                    <a:pt x="1312" y="152"/>
                    <a:pt x="1311" y="152"/>
                  </a:cubicBezTo>
                  <a:cubicBezTo>
                    <a:pt x="1311" y="152"/>
                    <a:pt x="1310" y="153"/>
                    <a:pt x="1310" y="153"/>
                  </a:cubicBezTo>
                  <a:cubicBezTo>
                    <a:pt x="1309" y="155"/>
                    <a:pt x="1310" y="156"/>
                    <a:pt x="1311" y="156"/>
                  </a:cubicBezTo>
                  <a:close/>
                  <a:moveTo>
                    <a:pt x="1141" y="440"/>
                  </a:moveTo>
                  <a:cubicBezTo>
                    <a:pt x="1141" y="439"/>
                    <a:pt x="1141" y="439"/>
                    <a:pt x="1141" y="439"/>
                  </a:cubicBezTo>
                  <a:cubicBezTo>
                    <a:pt x="1140" y="439"/>
                    <a:pt x="1140" y="439"/>
                    <a:pt x="1140" y="439"/>
                  </a:cubicBezTo>
                  <a:cubicBezTo>
                    <a:pt x="1140" y="440"/>
                    <a:pt x="1140" y="440"/>
                    <a:pt x="1141" y="440"/>
                  </a:cubicBezTo>
                  <a:cubicBezTo>
                    <a:pt x="1141" y="440"/>
                    <a:pt x="1141" y="440"/>
                    <a:pt x="1141" y="440"/>
                  </a:cubicBezTo>
                  <a:close/>
                  <a:moveTo>
                    <a:pt x="1200" y="56"/>
                  </a:moveTo>
                  <a:cubicBezTo>
                    <a:pt x="1200" y="56"/>
                    <a:pt x="1199" y="56"/>
                    <a:pt x="1199" y="56"/>
                  </a:cubicBezTo>
                  <a:cubicBezTo>
                    <a:pt x="1198" y="55"/>
                    <a:pt x="1199" y="56"/>
                    <a:pt x="1199" y="56"/>
                  </a:cubicBezTo>
                  <a:cubicBezTo>
                    <a:pt x="1199" y="56"/>
                    <a:pt x="1200" y="56"/>
                    <a:pt x="1200" y="56"/>
                  </a:cubicBezTo>
                  <a:close/>
                  <a:moveTo>
                    <a:pt x="1203" y="59"/>
                  </a:moveTo>
                  <a:cubicBezTo>
                    <a:pt x="1203" y="59"/>
                    <a:pt x="1202" y="59"/>
                    <a:pt x="1202" y="58"/>
                  </a:cubicBezTo>
                  <a:cubicBezTo>
                    <a:pt x="1202" y="58"/>
                    <a:pt x="1202" y="58"/>
                    <a:pt x="1202" y="58"/>
                  </a:cubicBezTo>
                  <a:cubicBezTo>
                    <a:pt x="1202" y="57"/>
                    <a:pt x="1201" y="57"/>
                    <a:pt x="1201" y="57"/>
                  </a:cubicBezTo>
                  <a:cubicBezTo>
                    <a:pt x="1201" y="57"/>
                    <a:pt x="1202" y="57"/>
                    <a:pt x="1202" y="58"/>
                  </a:cubicBezTo>
                  <a:cubicBezTo>
                    <a:pt x="1202" y="58"/>
                    <a:pt x="1202" y="58"/>
                    <a:pt x="1202" y="58"/>
                  </a:cubicBezTo>
                  <a:cubicBezTo>
                    <a:pt x="1202" y="59"/>
                    <a:pt x="1202" y="60"/>
                    <a:pt x="1203" y="60"/>
                  </a:cubicBezTo>
                  <a:lnTo>
                    <a:pt x="1203" y="59"/>
                  </a:lnTo>
                  <a:close/>
                  <a:moveTo>
                    <a:pt x="1232" y="359"/>
                  </a:moveTo>
                  <a:cubicBezTo>
                    <a:pt x="1232" y="359"/>
                    <a:pt x="1232" y="359"/>
                    <a:pt x="1232" y="359"/>
                  </a:cubicBezTo>
                  <a:cubicBezTo>
                    <a:pt x="1232" y="360"/>
                    <a:pt x="1232" y="360"/>
                    <a:pt x="1232" y="360"/>
                  </a:cubicBezTo>
                  <a:lnTo>
                    <a:pt x="1232" y="359"/>
                  </a:lnTo>
                  <a:close/>
                  <a:moveTo>
                    <a:pt x="1037" y="311"/>
                  </a:moveTo>
                  <a:cubicBezTo>
                    <a:pt x="1037" y="311"/>
                    <a:pt x="1037" y="311"/>
                    <a:pt x="1037" y="311"/>
                  </a:cubicBezTo>
                  <a:cubicBezTo>
                    <a:pt x="1037" y="311"/>
                    <a:pt x="1037" y="311"/>
                    <a:pt x="1037" y="311"/>
                  </a:cubicBezTo>
                  <a:close/>
                  <a:moveTo>
                    <a:pt x="2839" y="1441"/>
                  </a:moveTo>
                  <a:cubicBezTo>
                    <a:pt x="2836" y="1444"/>
                    <a:pt x="2836" y="1444"/>
                    <a:pt x="2834" y="1440"/>
                  </a:cubicBezTo>
                  <a:cubicBezTo>
                    <a:pt x="2834" y="1440"/>
                    <a:pt x="2833" y="1439"/>
                    <a:pt x="2833" y="1438"/>
                  </a:cubicBezTo>
                  <a:cubicBezTo>
                    <a:pt x="2831" y="1435"/>
                    <a:pt x="2830" y="1431"/>
                    <a:pt x="2826" y="1429"/>
                  </a:cubicBezTo>
                  <a:cubicBezTo>
                    <a:pt x="2825" y="1425"/>
                    <a:pt x="2820" y="1422"/>
                    <a:pt x="2821" y="1416"/>
                  </a:cubicBezTo>
                  <a:cubicBezTo>
                    <a:pt x="2822" y="1414"/>
                    <a:pt x="2821" y="1412"/>
                    <a:pt x="2818" y="1411"/>
                  </a:cubicBezTo>
                  <a:cubicBezTo>
                    <a:pt x="2816" y="1410"/>
                    <a:pt x="2814" y="1409"/>
                    <a:pt x="2812" y="1408"/>
                  </a:cubicBezTo>
                  <a:cubicBezTo>
                    <a:pt x="2811" y="1408"/>
                    <a:pt x="2811" y="1407"/>
                    <a:pt x="2811" y="1407"/>
                  </a:cubicBezTo>
                  <a:cubicBezTo>
                    <a:pt x="2811" y="1403"/>
                    <a:pt x="2810" y="1400"/>
                    <a:pt x="2808" y="1397"/>
                  </a:cubicBezTo>
                  <a:cubicBezTo>
                    <a:pt x="2807" y="1394"/>
                    <a:pt x="2806" y="1392"/>
                    <a:pt x="2806" y="1389"/>
                  </a:cubicBezTo>
                  <a:cubicBezTo>
                    <a:pt x="2806" y="1388"/>
                    <a:pt x="2805" y="1386"/>
                    <a:pt x="2804" y="1386"/>
                  </a:cubicBezTo>
                  <a:cubicBezTo>
                    <a:pt x="2799" y="1383"/>
                    <a:pt x="2794" y="1378"/>
                    <a:pt x="2788" y="1375"/>
                  </a:cubicBezTo>
                  <a:cubicBezTo>
                    <a:pt x="2787" y="1375"/>
                    <a:pt x="2786" y="1373"/>
                    <a:pt x="2786" y="1372"/>
                  </a:cubicBezTo>
                  <a:cubicBezTo>
                    <a:pt x="2785" y="1369"/>
                    <a:pt x="2784" y="1366"/>
                    <a:pt x="2785" y="1363"/>
                  </a:cubicBezTo>
                  <a:cubicBezTo>
                    <a:pt x="2785" y="1358"/>
                    <a:pt x="2784" y="1355"/>
                    <a:pt x="2782" y="1351"/>
                  </a:cubicBezTo>
                  <a:cubicBezTo>
                    <a:pt x="2780" y="1348"/>
                    <a:pt x="2779" y="1345"/>
                    <a:pt x="2780" y="1342"/>
                  </a:cubicBezTo>
                  <a:cubicBezTo>
                    <a:pt x="2780" y="1339"/>
                    <a:pt x="2779" y="1336"/>
                    <a:pt x="2779" y="1334"/>
                  </a:cubicBezTo>
                  <a:cubicBezTo>
                    <a:pt x="2780" y="1330"/>
                    <a:pt x="2778" y="1327"/>
                    <a:pt x="2775" y="1325"/>
                  </a:cubicBezTo>
                  <a:cubicBezTo>
                    <a:pt x="2774" y="1323"/>
                    <a:pt x="2772" y="1322"/>
                    <a:pt x="2769" y="1323"/>
                  </a:cubicBezTo>
                  <a:cubicBezTo>
                    <a:pt x="2768" y="1323"/>
                    <a:pt x="2766" y="1322"/>
                    <a:pt x="2766" y="1321"/>
                  </a:cubicBezTo>
                  <a:cubicBezTo>
                    <a:pt x="2766" y="1320"/>
                    <a:pt x="2766" y="1319"/>
                    <a:pt x="2766" y="1317"/>
                  </a:cubicBezTo>
                  <a:cubicBezTo>
                    <a:pt x="2766" y="1314"/>
                    <a:pt x="2765" y="1310"/>
                    <a:pt x="2764" y="1306"/>
                  </a:cubicBezTo>
                  <a:cubicBezTo>
                    <a:pt x="2763" y="1301"/>
                    <a:pt x="2760" y="1297"/>
                    <a:pt x="2759" y="1292"/>
                  </a:cubicBezTo>
                  <a:cubicBezTo>
                    <a:pt x="2758" y="1291"/>
                    <a:pt x="2757" y="1290"/>
                    <a:pt x="2756" y="1289"/>
                  </a:cubicBezTo>
                  <a:cubicBezTo>
                    <a:pt x="2756" y="1289"/>
                    <a:pt x="2755" y="1289"/>
                    <a:pt x="2754" y="1290"/>
                  </a:cubicBezTo>
                  <a:cubicBezTo>
                    <a:pt x="2754" y="1290"/>
                    <a:pt x="2753" y="1291"/>
                    <a:pt x="2753" y="1292"/>
                  </a:cubicBezTo>
                  <a:cubicBezTo>
                    <a:pt x="2752" y="1295"/>
                    <a:pt x="2751" y="1298"/>
                    <a:pt x="2750" y="1301"/>
                  </a:cubicBezTo>
                  <a:cubicBezTo>
                    <a:pt x="2748" y="1304"/>
                    <a:pt x="2748" y="1308"/>
                    <a:pt x="2747" y="1311"/>
                  </a:cubicBezTo>
                  <a:cubicBezTo>
                    <a:pt x="2746" y="1316"/>
                    <a:pt x="2744" y="1322"/>
                    <a:pt x="2745" y="1327"/>
                  </a:cubicBezTo>
                  <a:cubicBezTo>
                    <a:pt x="2745" y="1329"/>
                    <a:pt x="2745" y="1331"/>
                    <a:pt x="2744" y="1333"/>
                  </a:cubicBezTo>
                  <a:cubicBezTo>
                    <a:pt x="2743" y="1337"/>
                    <a:pt x="2742" y="1341"/>
                    <a:pt x="2741" y="1345"/>
                  </a:cubicBezTo>
                  <a:cubicBezTo>
                    <a:pt x="2740" y="1348"/>
                    <a:pt x="2739" y="1351"/>
                    <a:pt x="2738" y="1354"/>
                  </a:cubicBezTo>
                  <a:cubicBezTo>
                    <a:pt x="2737" y="1356"/>
                    <a:pt x="2735" y="1357"/>
                    <a:pt x="2733" y="1358"/>
                  </a:cubicBezTo>
                  <a:cubicBezTo>
                    <a:pt x="2729" y="1358"/>
                    <a:pt x="2726" y="1357"/>
                    <a:pt x="2723" y="1355"/>
                  </a:cubicBezTo>
                  <a:cubicBezTo>
                    <a:pt x="2722" y="1353"/>
                    <a:pt x="2721" y="1351"/>
                    <a:pt x="2720" y="1349"/>
                  </a:cubicBezTo>
                  <a:cubicBezTo>
                    <a:pt x="2721" y="1349"/>
                    <a:pt x="2722" y="1349"/>
                    <a:pt x="2723" y="1349"/>
                  </a:cubicBezTo>
                  <a:cubicBezTo>
                    <a:pt x="2724" y="1348"/>
                    <a:pt x="2724" y="1348"/>
                    <a:pt x="2723" y="1348"/>
                  </a:cubicBezTo>
                  <a:cubicBezTo>
                    <a:pt x="2722" y="1348"/>
                    <a:pt x="2722" y="1348"/>
                    <a:pt x="2722" y="1348"/>
                  </a:cubicBezTo>
                  <a:cubicBezTo>
                    <a:pt x="2721" y="1348"/>
                    <a:pt x="2721" y="1349"/>
                    <a:pt x="2720" y="1349"/>
                  </a:cubicBezTo>
                  <a:cubicBezTo>
                    <a:pt x="2719" y="1349"/>
                    <a:pt x="2719" y="1349"/>
                    <a:pt x="2718" y="1349"/>
                  </a:cubicBezTo>
                  <a:cubicBezTo>
                    <a:pt x="2715" y="1349"/>
                    <a:pt x="2712" y="1348"/>
                    <a:pt x="2710" y="1345"/>
                  </a:cubicBezTo>
                  <a:cubicBezTo>
                    <a:pt x="2708" y="1342"/>
                    <a:pt x="2704" y="1341"/>
                    <a:pt x="2701" y="1339"/>
                  </a:cubicBezTo>
                  <a:cubicBezTo>
                    <a:pt x="2699" y="1338"/>
                    <a:pt x="2697" y="1337"/>
                    <a:pt x="2696" y="1335"/>
                  </a:cubicBezTo>
                  <a:cubicBezTo>
                    <a:pt x="2695" y="1334"/>
                    <a:pt x="2693" y="1332"/>
                    <a:pt x="2692" y="1331"/>
                  </a:cubicBezTo>
                  <a:cubicBezTo>
                    <a:pt x="2691" y="1330"/>
                    <a:pt x="2690" y="1328"/>
                    <a:pt x="2691" y="1326"/>
                  </a:cubicBezTo>
                  <a:cubicBezTo>
                    <a:pt x="2692" y="1323"/>
                    <a:pt x="2694" y="1320"/>
                    <a:pt x="2694" y="1316"/>
                  </a:cubicBezTo>
                  <a:cubicBezTo>
                    <a:pt x="2694" y="1314"/>
                    <a:pt x="2695" y="1314"/>
                    <a:pt x="2696" y="1313"/>
                  </a:cubicBezTo>
                  <a:cubicBezTo>
                    <a:pt x="2697" y="1313"/>
                    <a:pt x="2699" y="1313"/>
                    <a:pt x="2699" y="1312"/>
                  </a:cubicBezTo>
                  <a:cubicBezTo>
                    <a:pt x="2701" y="1309"/>
                    <a:pt x="2702" y="1306"/>
                    <a:pt x="2704" y="1303"/>
                  </a:cubicBezTo>
                  <a:cubicBezTo>
                    <a:pt x="2704" y="1303"/>
                    <a:pt x="2703" y="1301"/>
                    <a:pt x="2703" y="1301"/>
                  </a:cubicBezTo>
                  <a:cubicBezTo>
                    <a:pt x="2702" y="1300"/>
                    <a:pt x="2700" y="1299"/>
                    <a:pt x="2698" y="1300"/>
                  </a:cubicBezTo>
                  <a:cubicBezTo>
                    <a:pt x="2696" y="1300"/>
                    <a:pt x="2694" y="1301"/>
                    <a:pt x="2693" y="1299"/>
                  </a:cubicBezTo>
                  <a:cubicBezTo>
                    <a:pt x="2691" y="1298"/>
                    <a:pt x="2690" y="1299"/>
                    <a:pt x="2690" y="1300"/>
                  </a:cubicBezTo>
                  <a:cubicBezTo>
                    <a:pt x="2688" y="1300"/>
                    <a:pt x="2687" y="1301"/>
                    <a:pt x="2686" y="1300"/>
                  </a:cubicBezTo>
                  <a:cubicBezTo>
                    <a:pt x="2681" y="1298"/>
                    <a:pt x="2675" y="1298"/>
                    <a:pt x="2669" y="1294"/>
                  </a:cubicBezTo>
                  <a:cubicBezTo>
                    <a:pt x="2667" y="1293"/>
                    <a:pt x="2664" y="1292"/>
                    <a:pt x="2661" y="1291"/>
                  </a:cubicBezTo>
                  <a:cubicBezTo>
                    <a:pt x="2661" y="1291"/>
                    <a:pt x="2660" y="1291"/>
                    <a:pt x="2659" y="1291"/>
                  </a:cubicBezTo>
                  <a:cubicBezTo>
                    <a:pt x="2659" y="1291"/>
                    <a:pt x="2658" y="1292"/>
                    <a:pt x="2658" y="1292"/>
                  </a:cubicBezTo>
                  <a:cubicBezTo>
                    <a:pt x="2658" y="1292"/>
                    <a:pt x="2658" y="1293"/>
                    <a:pt x="2658" y="1293"/>
                  </a:cubicBezTo>
                  <a:cubicBezTo>
                    <a:pt x="2659" y="1294"/>
                    <a:pt x="2661" y="1295"/>
                    <a:pt x="2662" y="1296"/>
                  </a:cubicBezTo>
                  <a:cubicBezTo>
                    <a:pt x="2663" y="1297"/>
                    <a:pt x="2662" y="1299"/>
                    <a:pt x="2661" y="1300"/>
                  </a:cubicBezTo>
                  <a:cubicBezTo>
                    <a:pt x="2659" y="1301"/>
                    <a:pt x="2656" y="1301"/>
                    <a:pt x="2653" y="1301"/>
                  </a:cubicBezTo>
                  <a:cubicBezTo>
                    <a:pt x="2652" y="1301"/>
                    <a:pt x="2650" y="1301"/>
                    <a:pt x="2649" y="1302"/>
                  </a:cubicBezTo>
                  <a:cubicBezTo>
                    <a:pt x="2646" y="1303"/>
                    <a:pt x="2643" y="1305"/>
                    <a:pt x="2641" y="1308"/>
                  </a:cubicBezTo>
                  <a:cubicBezTo>
                    <a:pt x="2638" y="1311"/>
                    <a:pt x="2635" y="1316"/>
                    <a:pt x="2632" y="1319"/>
                  </a:cubicBezTo>
                  <a:cubicBezTo>
                    <a:pt x="2631" y="1321"/>
                    <a:pt x="2631" y="1323"/>
                    <a:pt x="2632" y="1326"/>
                  </a:cubicBezTo>
                  <a:cubicBezTo>
                    <a:pt x="2632" y="1327"/>
                    <a:pt x="2631" y="1328"/>
                    <a:pt x="2629" y="1328"/>
                  </a:cubicBezTo>
                  <a:cubicBezTo>
                    <a:pt x="2627" y="1328"/>
                    <a:pt x="2625" y="1327"/>
                    <a:pt x="2622" y="1328"/>
                  </a:cubicBezTo>
                  <a:cubicBezTo>
                    <a:pt x="2621" y="1328"/>
                    <a:pt x="2619" y="1328"/>
                    <a:pt x="2619" y="1326"/>
                  </a:cubicBezTo>
                  <a:cubicBezTo>
                    <a:pt x="2617" y="1324"/>
                    <a:pt x="2616" y="1322"/>
                    <a:pt x="2614" y="1320"/>
                  </a:cubicBezTo>
                  <a:cubicBezTo>
                    <a:pt x="2612" y="1318"/>
                    <a:pt x="2610" y="1317"/>
                    <a:pt x="2608" y="1318"/>
                  </a:cubicBezTo>
                  <a:cubicBezTo>
                    <a:pt x="2605" y="1319"/>
                    <a:pt x="2603" y="1319"/>
                    <a:pt x="2601" y="1321"/>
                  </a:cubicBezTo>
                  <a:cubicBezTo>
                    <a:pt x="2599" y="1322"/>
                    <a:pt x="2597" y="1323"/>
                    <a:pt x="2595" y="1324"/>
                  </a:cubicBezTo>
                  <a:cubicBezTo>
                    <a:pt x="2591" y="1324"/>
                    <a:pt x="2592" y="1328"/>
                    <a:pt x="2590" y="1330"/>
                  </a:cubicBezTo>
                  <a:cubicBezTo>
                    <a:pt x="2589" y="1330"/>
                    <a:pt x="2588" y="1331"/>
                    <a:pt x="2587" y="1332"/>
                  </a:cubicBezTo>
                  <a:cubicBezTo>
                    <a:pt x="2584" y="1333"/>
                    <a:pt x="2583" y="1335"/>
                    <a:pt x="2583" y="1339"/>
                  </a:cubicBezTo>
                  <a:cubicBezTo>
                    <a:pt x="2583" y="1340"/>
                    <a:pt x="2583" y="1340"/>
                    <a:pt x="2583" y="1341"/>
                  </a:cubicBezTo>
                  <a:cubicBezTo>
                    <a:pt x="2583" y="1342"/>
                    <a:pt x="2582" y="1343"/>
                    <a:pt x="2581" y="1343"/>
                  </a:cubicBezTo>
                  <a:cubicBezTo>
                    <a:pt x="2580" y="1343"/>
                    <a:pt x="2579" y="1343"/>
                    <a:pt x="2578" y="1343"/>
                  </a:cubicBezTo>
                  <a:cubicBezTo>
                    <a:pt x="2576" y="1343"/>
                    <a:pt x="2575" y="1344"/>
                    <a:pt x="2575" y="1346"/>
                  </a:cubicBezTo>
                  <a:cubicBezTo>
                    <a:pt x="2575" y="1347"/>
                    <a:pt x="2576" y="1349"/>
                    <a:pt x="2576" y="1350"/>
                  </a:cubicBezTo>
                  <a:cubicBezTo>
                    <a:pt x="2576" y="1350"/>
                    <a:pt x="2576" y="1351"/>
                    <a:pt x="2575" y="1351"/>
                  </a:cubicBezTo>
                  <a:cubicBezTo>
                    <a:pt x="2575" y="1352"/>
                    <a:pt x="2574" y="1352"/>
                    <a:pt x="2574" y="1351"/>
                  </a:cubicBezTo>
                  <a:cubicBezTo>
                    <a:pt x="2572" y="1350"/>
                    <a:pt x="2571" y="1348"/>
                    <a:pt x="2570" y="1346"/>
                  </a:cubicBezTo>
                  <a:cubicBezTo>
                    <a:pt x="2569" y="1345"/>
                    <a:pt x="2568" y="1345"/>
                    <a:pt x="2567" y="1346"/>
                  </a:cubicBezTo>
                  <a:cubicBezTo>
                    <a:pt x="2566" y="1347"/>
                    <a:pt x="2564" y="1348"/>
                    <a:pt x="2562" y="1350"/>
                  </a:cubicBezTo>
                  <a:cubicBezTo>
                    <a:pt x="2561" y="1351"/>
                    <a:pt x="2560" y="1353"/>
                    <a:pt x="2560" y="1354"/>
                  </a:cubicBezTo>
                  <a:cubicBezTo>
                    <a:pt x="2561" y="1359"/>
                    <a:pt x="2559" y="1363"/>
                    <a:pt x="2555" y="1367"/>
                  </a:cubicBezTo>
                  <a:cubicBezTo>
                    <a:pt x="2554" y="1367"/>
                    <a:pt x="2553" y="1369"/>
                    <a:pt x="2552" y="1370"/>
                  </a:cubicBezTo>
                  <a:cubicBezTo>
                    <a:pt x="2550" y="1375"/>
                    <a:pt x="2546" y="1377"/>
                    <a:pt x="2540" y="1378"/>
                  </a:cubicBezTo>
                  <a:cubicBezTo>
                    <a:pt x="2537" y="1378"/>
                    <a:pt x="2534" y="1379"/>
                    <a:pt x="2530" y="1379"/>
                  </a:cubicBezTo>
                  <a:cubicBezTo>
                    <a:pt x="2526" y="1382"/>
                    <a:pt x="2519" y="1382"/>
                    <a:pt x="2515" y="1385"/>
                  </a:cubicBezTo>
                  <a:cubicBezTo>
                    <a:pt x="2514" y="1386"/>
                    <a:pt x="2513" y="1386"/>
                    <a:pt x="2512" y="1386"/>
                  </a:cubicBezTo>
                  <a:cubicBezTo>
                    <a:pt x="2508" y="1385"/>
                    <a:pt x="2504" y="1387"/>
                    <a:pt x="2501" y="1389"/>
                  </a:cubicBezTo>
                  <a:cubicBezTo>
                    <a:pt x="2497" y="1391"/>
                    <a:pt x="2493" y="1394"/>
                    <a:pt x="2488" y="1395"/>
                  </a:cubicBezTo>
                  <a:cubicBezTo>
                    <a:pt x="2486" y="1396"/>
                    <a:pt x="2485" y="1398"/>
                    <a:pt x="2483" y="1400"/>
                  </a:cubicBezTo>
                  <a:cubicBezTo>
                    <a:pt x="2482" y="1402"/>
                    <a:pt x="2482" y="1400"/>
                    <a:pt x="2481" y="1400"/>
                  </a:cubicBezTo>
                  <a:cubicBezTo>
                    <a:pt x="2480" y="1400"/>
                    <a:pt x="2479" y="1400"/>
                    <a:pt x="2479" y="1400"/>
                  </a:cubicBezTo>
                  <a:cubicBezTo>
                    <a:pt x="2478" y="1401"/>
                    <a:pt x="2477" y="1403"/>
                    <a:pt x="2477" y="1404"/>
                  </a:cubicBezTo>
                  <a:cubicBezTo>
                    <a:pt x="2476" y="1406"/>
                    <a:pt x="2476" y="1408"/>
                    <a:pt x="2476" y="1409"/>
                  </a:cubicBezTo>
                  <a:cubicBezTo>
                    <a:pt x="2476" y="1412"/>
                    <a:pt x="2476" y="1415"/>
                    <a:pt x="2474" y="1418"/>
                  </a:cubicBezTo>
                  <a:cubicBezTo>
                    <a:pt x="2472" y="1420"/>
                    <a:pt x="2472" y="1423"/>
                    <a:pt x="2472" y="1426"/>
                  </a:cubicBezTo>
                  <a:cubicBezTo>
                    <a:pt x="2472" y="1430"/>
                    <a:pt x="2472" y="1434"/>
                    <a:pt x="2474" y="1438"/>
                  </a:cubicBezTo>
                  <a:cubicBezTo>
                    <a:pt x="2475" y="1439"/>
                    <a:pt x="2475" y="1440"/>
                    <a:pt x="2475" y="1441"/>
                  </a:cubicBezTo>
                  <a:cubicBezTo>
                    <a:pt x="2475" y="1442"/>
                    <a:pt x="2475" y="1444"/>
                    <a:pt x="2474" y="1444"/>
                  </a:cubicBezTo>
                  <a:cubicBezTo>
                    <a:pt x="2474" y="1445"/>
                    <a:pt x="2473" y="1445"/>
                    <a:pt x="2472" y="1446"/>
                  </a:cubicBezTo>
                  <a:cubicBezTo>
                    <a:pt x="2472" y="1446"/>
                    <a:pt x="2472" y="1446"/>
                    <a:pt x="2472" y="1446"/>
                  </a:cubicBezTo>
                  <a:cubicBezTo>
                    <a:pt x="2472" y="1446"/>
                    <a:pt x="2472" y="1446"/>
                    <a:pt x="2472" y="1446"/>
                  </a:cubicBezTo>
                  <a:cubicBezTo>
                    <a:pt x="2472" y="1446"/>
                    <a:pt x="2472" y="1446"/>
                    <a:pt x="2472" y="1446"/>
                  </a:cubicBezTo>
                  <a:cubicBezTo>
                    <a:pt x="2472" y="1446"/>
                    <a:pt x="2472" y="1446"/>
                    <a:pt x="2472" y="1446"/>
                  </a:cubicBezTo>
                  <a:cubicBezTo>
                    <a:pt x="2472" y="1446"/>
                    <a:pt x="2472" y="1446"/>
                    <a:pt x="2472" y="1446"/>
                  </a:cubicBezTo>
                  <a:cubicBezTo>
                    <a:pt x="2472" y="1445"/>
                    <a:pt x="2472" y="1444"/>
                    <a:pt x="2471" y="1444"/>
                  </a:cubicBezTo>
                  <a:cubicBezTo>
                    <a:pt x="2471" y="1443"/>
                    <a:pt x="2470" y="1443"/>
                    <a:pt x="2469" y="1443"/>
                  </a:cubicBezTo>
                  <a:cubicBezTo>
                    <a:pt x="2468" y="1443"/>
                    <a:pt x="2468" y="1444"/>
                    <a:pt x="2468" y="1445"/>
                  </a:cubicBezTo>
                  <a:cubicBezTo>
                    <a:pt x="2468" y="1446"/>
                    <a:pt x="2468" y="1446"/>
                    <a:pt x="2468" y="1447"/>
                  </a:cubicBezTo>
                  <a:cubicBezTo>
                    <a:pt x="2468" y="1448"/>
                    <a:pt x="2467" y="1449"/>
                    <a:pt x="2468" y="1451"/>
                  </a:cubicBezTo>
                  <a:cubicBezTo>
                    <a:pt x="2468" y="1451"/>
                    <a:pt x="2469" y="1451"/>
                    <a:pt x="2469" y="1451"/>
                  </a:cubicBezTo>
                  <a:cubicBezTo>
                    <a:pt x="2469" y="1450"/>
                    <a:pt x="2469" y="1449"/>
                    <a:pt x="2469" y="1448"/>
                  </a:cubicBezTo>
                  <a:cubicBezTo>
                    <a:pt x="2469" y="1449"/>
                    <a:pt x="2469" y="1449"/>
                    <a:pt x="2470" y="1449"/>
                  </a:cubicBezTo>
                  <a:cubicBezTo>
                    <a:pt x="2470" y="1449"/>
                    <a:pt x="2470" y="1449"/>
                    <a:pt x="2471" y="1449"/>
                  </a:cubicBezTo>
                  <a:cubicBezTo>
                    <a:pt x="2470" y="1449"/>
                    <a:pt x="2470" y="1450"/>
                    <a:pt x="2470" y="1450"/>
                  </a:cubicBezTo>
                  <a:cubicBezTo>
                    <a:pt x="2470" y="1451"/>
                    <a:pt x="2470" y="1451"/>
                    <a:pt x="2470" y="1451"/>
                  </a:cubicBezTo>
                  <a:cubicBezTo>
                    <a:pt x="2470" y="1450"/>
                    <a:pt x="2470" y="1450"/>
                    <a:pt x="2470" y="1450"/>
                  </a:cubicBezTo>
                  <a:cubicBezTo>
                    <a:pt x="2470" y="1451"/>
                    <a:pt x="2470" y="1453"/>
                    <a:pt x="2471" y="1454"/>
                  </a:cubicBezTo>
                  <a:cubicBezTo>
                    <a:pt x="2472" y="1456"/>
                    <a:pt x="2472" y="1458"/>
                    <a:pt x="2472" y="1461"/>
                  </a:cubicBezTo>
                  <a:cubicBezTo>
                    <a:pt x="2472" y="1466"/>
                    <a:pt x="2473" y="1470"/>
                    <a:pt x="2475" y="1474"/>
                  </a:cubicBezTo>
                  <a:cubicBezTo>
                    <a:pt x="2476" y="1479"/>
                    <a:pt x="2477" y="1484"/>
                    <a:pt x="2477" y="1489"/>
                  </a:cubicBezTo>
                  <a:cubicBezTo>
                    <a:pt x="2477" y="1494"/>
                    <a:pt x="2476" y="1500"/>
                    <a:pt x="2478" y="1505"/>
                  </a:cubicBezTo>
                  <a:cubicBezTo>
                    <a:pt x="2479" y="1507"/>
                    <a:pt x="2478" y="1508"/>
                    <a:pt x="2478" y="1510"/>
                  </a:cubicBezTo>
                  <a:cubicBezTo>
                    <a:pt x="2478" y="1513"/>
                    <a:pt x="2477" y="1516"/>
                    <a:pt x="2477" y="1518"/>
                  </a:cubicBezTo>
                  <a:cubicBezTo>
                    <a:pt x="2476" y="1522"/>
                    <a:pt x="2474" y="1526"/>
                    <a:pt x="2470" y="1528"/>
                  </a:cubicBezTo>
                  <a:cubicBezTo>
                    <a:pt x="2467" y="1530"/>
                    <a:pt x="2467" y="1535"/>
                    <a:pt x="2469" y="1537"/>
                  </a:cubicBezTo>
                  <a:cubicBezTo>
                    <a:pt x="2471" y="1539"/>
                    <a:pt x="2473" y="1540"/>
                    <a:pt x="2474" y="1542"/>
                  </a:cubicBezTo>
                  <a:cubicBezTo>
                    <a:pt x="2476" y="1545"/>
                    <a:pt x="2479" y="1546"/>
                    <a:pt x="2483" y="1547"/>
                  </a:cubicBezTo>
                  <a:cubicBezTo>
                    <a:pt x="2486" y="1547"/>
                    <a:pt x="2488" y="1547"/>
                    <a:pt x="2491" y="1547"/>
                  </a:cubicBezTo>
                  <a:cubicBezTo>
                    <a:pt x="2492" y="1547"/>
                    <a:pt x="2494" y="1547"/>
                    <a:pt x="2495" y="1546"/>
                  </a:cubicBezTo>
                  <a:cubicBezTo>
                    <a:pt x="2500" y="1542"/>
                    <a:pt x="2507" y="1542"/>
                    <a:pt x="2512" y="1537"/>
                  </a:cubicBezTo>
                  <a:cubicBezTo>
                    <a:pt x="2512" y="1536"/>
                    <a:pt x="2513" y="1536"/>
                    <a:pt x="2513" y="1536"/>
                  </a:cubicBezTo>
                  <a:cubicBezTo>
                    <a:pt x="2519" y="1535"/>
                    <a:pt x="2524" y="1534"/>
                    <a:pt x="2529" y="1535"/>
                  </a:cubicBezTo>
                  <a:cubicBezTo>
                    <a:pt x="2533" y="1536"/>
                    <a:pt x="2538" y="1536"/>
                    <a:pt x="2542" y="1536"/>
                  </a:cubicBezTo>
                  <a:cubicBezTo>
                    <a:pt x="2544" y="1536"/>
                    <a:pt x="2547" y="1535"/>
                    <a:pt x="2548" y="1533"/>
                  </a:cubicBezTo>
                  <a:cubicBezTo>
                    <a:pt x="2553" y="1528"/>
                    <a:pt x="2557" y="1526"/>
                    <a:pt x="2563" y="1522"/>
                  </a:cubicBezTo>
                  <a:cubicBezTo>
                    <a:pt x="2565" y="1522"/>
                    <a:pt x="2566" y="1520"/>
                    <a:pt x="2568" y="1519"/>
                  </a:cubicBezTo>
                  <a:cubicBezTo>
                    <a:pt x="2570" y="1518"/>
                    <a:pt x="2573" y="1517"/>
                    <a:pt x="2575" y="1517"/>
                  </a:cubicBezTo>
                  <a:cubicBezTo>
                    <a:pt x="2582" y="1518"/>
                    <a:pt x="2589" y="1517"/>
                    <a:pt x="2595" y="1514"/>
                  </a:cubicBezTo>
                  <a:cubicBezTo>
                    <a:pt x="2600" y="1511"/>
                    <a:pt x="2605" y="1511"/>
                    <a:pt x="2610" y="1511"/>
                  </a:cubicBezTo>
                  <a:cubicBezTo>
                    <a:pt x="2614" y="1511"/>
                    <a:pt x="2618" y="1511"/>
                    <a:pt x="2621" y="1511"/>
                  </a:cubicBezTo>
                  <a:cubicBezTo>
                    <a:pt x="2623" y="1511"/>
                    <a:pt x="2625" y="1512"/>
                    <a:pt x="2626" y="1513"/>
                  </a:cubicBezTo>
                  <a:cubicBezTo>
                    <a:pt x="2628" y="1516"/>
                    <a:pt x="2631" y="1517"/>
                    <a:pt x="2634" y="1517"/>
                  </a:cubicBezTo>
                  <a:cubicBezTo>
                    <a:pt x="2637" y="1518"/>
                    <a:pt x="2640" y="1520"/>
                    <a:pt x="2643" y="1521"/>
                  </a:cubicBezTo>
                  <a:cubicBezTo>
                    <a:pt x="2645" y="1522"/>
                    <a:pt x="2646" y="1523"/>
                    <a:pt x="2646" y="1525"/>
                  </a:cubicBezTo>
                  <a:cubicBezTo>
                    <a:pt x="2646" y="1528"/>
                    <a:pt x="2647" y="1530"/>
                    <a:pt x="2648" y="1531"/>
                  </a:cubicBezTo>
                  <a:cubicBezTo>
                    <a:pt x="2650" y="1533"/>
                    <a:pt x="2651" y="1536"/>
                    <a:pt x="2652" y="1538"/>
                  </a:cubicBezTo>
                  <a:cubicBezTo>
                    <a:pt x="2652" y="1541"/>
                    <a:pt x="2652" y="1544"/>
                    <a:pt x="2652" y="1546"/>
                  </a:cubicBezTo>
                  <a:cubicBezTo>
                    <a:pt x="2652" y="1547"/>
                    <a:pt x="2652" y="1548"/>
                    <a:pt x="2652" y="1550"/>
                  </a:cubicBezTo>
                  <a:cubicBezTo>
                    <a:pt x="2652" y="1550"/>
                    <a:pt x="2652" y="1550"/>
                    <a:pt x="2653" y="1551"/>
                  </a:cubicBezTo>
                  <a:cubicBezTo>
                    <a:pt x="2653" y="1551"/>
                    <a:pt x="2654" y="1552"/>
                    <a:pt x="2655" y="1553"/>
                  </a:cubicBezTo>
                  <a:cubicBezTo>
                    <a:pt x="2656" y="1553"/>
                    <a:pt x="2657" y="1553"/>
                    <a:pt x="2657" y="1552"/>
                  </a:cubicBezTo>
                  <a:cubicBezTo>
                    <a:pt x="2660" y="1549"/>
                    <a:pt x="2663" y="1545"/>
                    <a:pt x="2666" y="1542"/>
                  </a:cubicBezTo>
                  <a:cubicBezTo>
                    <a:pt x="2668" y="1541"/>
                    <a:pt x="2670" y="1540"/>
                    <a:pt x="2672" y="1538"/>
                  </a:cubicBezTo>
                  <a:cubicBezTo>
                    <a:pt x="2674" y="1537"/>
                    <a:pt x="2675" y="1535"/>
                    <a:pt x="2677" y="1533"/>
                  </a:cubicBezTo>
                  <a:cubicBezTo>
                    <a:pt x="2677" y="1532"/>
                    <a:pt x="2678" y="1532"/>
                    <a:pt x="2678" y="1532"/>
                  </a:cubicBezTo>
                  <a:cubicBezTo>
                    <a:pt x="2678" y="1532"/>
                    <a:pt x="2678" y="1533"/>
                    <a:pt x="2678" y="1533"/>
                  </a:cubicBezTo>
                  <a:cubicBezTo>
                    <a:pt x="2679" y="1535"/>
                    <a:pt x="2679" y="1536"/>
                    <a:pt x="2678" y="1538"/>
                  </a:cubicBezTo>
                  <a:cubicBezTo>
                    <a:pt x="2675" y="1540"/>
                    <a:pt x="2673" y="1544"/>
                    <a:pt x="2672" y="1547"/>
                  </a:cubicBezTo>
                  <a:cubicBezTo>
                    <a:pt x="2671" y="1551"/>
                    <a:pt x="2669" y="1553"/>
                    <a:pt x="2666" y="1555"/>
                  </a:cubicBezTo>
                  <a:cubicBezTo>
                    <a:pt x="2666" y="1555"/>
                    <a:pt x="2665" y="1556"/>
                    <a:pt x="2665" y="1557"/>
                  </a:cubicBezTo>
                  <a:cubicBezTo>
                    <a:pt x="2665" y="1557"/>
                    <a:pt x="2665" y="1558"/>
                    <a:pt x="2666" y="1559"/>
                  </a:cubicBezTo>
                  <a:cubicBezTo>
                    <a:pt x="2667" y="1559"/>
                    <a:pt x="2668" y="1559"/>
                    <a:pt x="2669" y="1559"/>
                  </a:cubicBezTo>
                  <a:cubicBezTo>
                    <a:pt x="2672" y="1559"/>
                    <a:pt x="2675" y="1557"/>
                    <a:pt x="2676" y="1554"/>
                  </a:cubicBezTo>
                  <a:cubicBezTo>
                    <a:pt x="2677" y="1553"/>
                    <a:pt x="2677" y="1553"/>
                    <a:pt x="2677" y="1552"/>
                  </a:cubicBezTo>
                  <a:cubicBezTo>
                    <a:pt x="2678" y="1552"/>
                    <a:pt x="2678" y="1552"/>
                    <a:pt x="2678" y="1551"/>
                  </a:cubicBezTo>
                  <a:cubicBezTo>
                    <a:pt x="2678" y="1552"/>
                    <a:pt x="2679" y="1552"/>
                    <a:pt x="2679" y="1553"/>
                  </a:cubicBezTo>
                  <a:cubicBezTo>
                    <a:pt x="2680" y="1556"/>
                    <a:pt x="2680" y="1560"/>
                    <a:pt x="2677" y="1562"/>
                  </a:cubicBezTo>
                  <a:cubicBezTo>
                    <a:pt x="2677" y="1563"/>
                    <a:pt x="2677" y="1564"/>
                    <a:pt x="2678" y="1565"/>
                  </a:cubicBezTo>
                  <a:cubicBezTo>
                    <a:pt x="2680" y="1565"/>
                    <a:pt x="2682" y="1565"/>
                    <a:pt x="2684" y="1565"/>
                  </a:cubicBezTo>
                  <a:cubicBezTo>
                    <a:pt x="2684" y="1565"/>
                    <a:pt x="2684" y="1565"/>
                    <a:pt x="2684" y="1565"/>
                  </a:cubicBezTo>
                  <a:cubicBezTo>
                    <a:pt x="2684" y="1564"/>
                    <a:pt x="2684" y="1564"/>
                    <a:pt x="2684" y="1564"/>
                  </a:cubicBezTo>
                  <a:cubicBezTo>
                    <a:pt x="2684" y="1565"/>
                    <a:pt x="2684" y="1565"/>
                    <a:pt x="2684" y="1565"/>
                  </a:cubicBezTo>
                  <a:cubicBezTo>
                    <a:pt x="2684" y="1565"/>
                    <a:pt x="2684" y="1565"/>
                    <a:pt x="2684" y="1565"/>
                  </a:cubicBezTo>
                  <a:cubicBezTo>
                    <a:pt x="2684" y="1565"/>
                    <a:pt x="2684" y="1566"/>
                    <a:pt x="2684" y="1566"/>
                  </a:cubicBezTo>
                  <a:cubicBezTo>
                    <a:pt x="2686" y="1572"/>
                    <a:pt x="2687" y="1578"/>
                    <a:pt x="2685" y="1584"/>
                  </a:cubicBezTo>
                  <a:cubicBezTo>
                    <a:pt x="2684" y="1585"/>
                    <a:pt x="2685" y="1587"/>
                    <a:pt x="2685" y="1589"/>
                  </a:cubicBezTo>
                  <a:cubicBezTo>
                    <a:pt x="2686" y="1590"/>
                    <a:pt x="2687" y="1592"/>
                    <a:pt x="2688" y="1594"/>
                  </a:cubicBezTo>
                  <a:cubicBezTo>
                    <a:pt x="2690" y="1599"/>
                    <a:pt x="2694" y="1602"/>
                    <a:pt x="2699" y="1603"/>
                  </a:cubicBezTo>
                  <a:cubicBezTo>
                    <a:pt x="2702" y="1604"/>
                    <a:pt x="2705" y="1605"/>
                    <a:pt x="2707" y="1607"/>
                  </a:cubicBezTo>
                  <a:cubicBezTo>
                    <a:pt x="2709" y="1608"/>
                    <a:pt x="2710" y="1610"/>
                    <a:pt x="2711" y="1611"/>
                  </a:cubicBezTo>
                  <a:cubicBezTo>
                    <a:pt x="2712" y="1612"/>
                    <a:pt x="2714" y="1613"/>
                    <a:pt x="2716" y="1612"/>
                  </a:cubicBezTo>
                  <a:cubicBezTo>
                    <a:pt x="2720" y="1609"/>
                    <a:pt x="2725" y="1607"/>
                    <a:pt x="2728" y="1602"/>
                  </a:cubicBezTo>
                  <a:cubicBezTo>
                    <a:pt x="2728" y="1601"/>
                    <a:pt x="2729" y="1602"/>
                    <a:pt x="2730" y="1602"/>
                  </a:cubicBezTo>
                  <a:cubicBezTo>
                    <a:pt x="2730" y="1603"/>
                    <a:pt x="2730" y="1603"/>
                    <a:pt x="2730" y="1603"/>
                  </a:cubicBezTo>
                  <a:cubicBezTo>
                    <a:pt x="2730" y="1604"/>
                    <a:pt x="2729" y="1606"/>
                    <a:pt x="2730" y="1607"/>
                  </a:cubicBezTo>
                  <a:cubicBezTo>
                    <a:pt x="2732" y="1610"/>
                    <a:pt x="2734" y="1614"/>
                    <a:pt x="2737" y="1617"/>
                  </a:cubicBezTo>
                  <a:cubicBezTo>
                    <a:pt x="2737" y="1617"/>
                    <a:pt x="2739" y="1618"/>
                    <a:pt x="2740" y="1617"/>
                  </a:cubicBezTo>
                  <a:cubicBezTo>
                    <a:pt x="2743" y="1614"/>
                    <a:pt x="2748" y="1611"/>
                    <a:pt x="2752" y="1608"/>
                  </a:cubicBezTo>
                  <a:cubicBezTo>
                    <a:pt x="2756" y="1604"/>
                    <a:pt x="2761" y="1603"/>
                    <a:pt x="2765" y="1603"/>
                  </a:cubicBezTo>
                  <a:cubicBezTo>
                    <a:pt x="2767" y="1603"/>
                    <a:pt x="2769" y="1603"/>
                    <a:pt x="2771" y="1602"/>
                  </a:cubicBezTo>
                  <a:cubicBezTo>
                    <a:pt x="2774" y="1602"/>
                    <a:pt x="2779" y="1598"/>
                    <a:pt x="2779" y="1595"/>
                  </a:cubicBezTo>
                  <a:cubicBezTo>
                    <a:pt x="2779" y="1590"/>
                    <a:pt x="2781" y="1586"/>
                    <a:pt x="2783" y="1581"/>
                  </a:cubicBezTo>
                  <a:cubicBezTo>
                    <a:pt x="2784" y="1576"/>
                    <a:pt x="2786" y="1572"/>
                    <a:pt x="2790" y="1568"/>
                  </a:cubicBezTo>
                  <a:cubicBezTo>
                    <a:pt x="2792" y="1565"/>
                    <a:pt x="2794" y="1562"/>
                    <a:pt x="2796" y="1559"/>
                  </a:cubicBezTo>
                  <a:cubicBezTo>
                    <a:pt x="2797" y="1556"/>
                    <a:pt x="2799" y="1552"/>
                    <a:pt x="2801" y="1548"/>
                  </a:cubicBezTo>
                  <a:cubicBezTo>
                    <a:pt x="2805" y="1542"/>
                    <a:pt x="2808" y="1537"/>
                    <a:pt x="2814" y="1533"/>
                  </a:cubicBezTo>
                  <a:cubicBezTo>
                    <a:pt x="2815" y="1533"/>
                    <a:pt x="2817" y="1532"/>
                    <a:pt x="2817" y="1530"/>
                  </a:cubicBezTo>
                  <a:cubicBezTo>
                    <a:pt x="2818" y="1525"/>
                    <a:pt x="2823" y="1523"/>
                    <a:pt x="2825" y="1518"/>
                  </a:cubicBezTo>
                  <a:cubicBezTo>
                    <a:pt x="2826" y="1513"/>
                    <a:pt x="2826" y="1508"/>
                    <a:pt x="2828" y="1504"/>
                  </a:cubicBezTo>
                  <a:cubicBezTo>
                    <a:pt x="2831" y="1498"/>
                    <a:pt x="2832" y="1492"/>
                    <a:pt x="2835" y="1488"/>
                  </a:cubicBezTo>
                  <a:cubicBezTo>
                    <a:pt x="2836" y="1486"/>
                    <a:pt x="2837" y="1484"/>
                    <a:pt x="2837" y="1482"/>
                  </a:cubicBezTo>
                  <a:cubicBezTo>
                    <a:pt x="2837" y="1479"/>
                    <a:pt x="2837" y="1475"/>
                    <a:pt x="2836" y="1471"/>
                  </a:cubicBezTo>
                  <a:cubicBezTo>
                    <a:pt x="2835" y="1469"/>
                    <a:pt x="2835" y="1466"/>
                    <a:pt x="2836" y="1464"/>
                  </a:cubicBezTo>
                  <a:cubicBezTo>
                    <a:pt x="2837" y="1462"/>
                    <a:pt x="2837" y="1460"/>
                    <a:pt x="2837" y="1458"/>
                  </a:cubicBezTo>
                  <a:cubicBezTo>
                    <a:pt x="2837" y="1453"/>
                    <a:pt x="2838" y="1448"/>
                    <a:pt x="2840" y="1443"/>
                  </a:cubicBezTo>
                  <a:cubicBezTo>
                    <a:pt x="2841" y="1442"/>
                    <a:pt x="2841" y="1442"/>
                    <a:pt x="2841" y="1441"/>
                  </a:cubicBezTo>
                  <a:cubicBezTo>
                    <a:pt x="2841" y="1440"/>
                    <a:pt x="2840" y="1440"/>
                    <a:pt x="2840" y="1439"/>
                  </a:cubicBezTo>
                  <a:cubicBezTo>
                    <a:pt x="2840" y="1441"/>
                    <a:pt x="2840" y="1441"/>
                    <a:pt x="2839" y="1441"/>
                  </a:cubicBezTo>
                  <a:close/>
                  <a:moveTo>
                    <a:pt x="917" y="80"/>
                  </a:moveTo>
                  <a:cubicBezTo>
                    <a:pt x="917" y="80"/>
                    <a:pt x="917" y="80"/>
                    <a:pt x="917" y="81"/>
                  </a:cubicBezTo>
                  <a:cubicBezTo>
                    <a:pt x="917" y="81"/>
                    <a:pt x="917" y="81"/>
                    <a:pt x="917" y="80"/>
                  </a:cubicBezTo>
                  <a:cubicBezTo>
                    <a:pt x="917" y="80"/>
                    <a:pt x="917" y="80"/>
                    <a:pt x="917" y="80"/>
                  </a:cubicBezTo>
                  <a:close/>
                  <a:moveTo>
                    <a:pt x="916" y="109"/>
                  </a:moveTo>
                  <a:cubicBezTo>
                    <a:pt x="916" y="109"/>
                    <a:pt x="917" y="108"/>
                    <a:pt x="917" y="107"/>
                  </a:cubicBezTo>
                  <a:cubicBezTo>
                    <a:pt x="918" y="105"/>
                    <a:pt x="918" y="102"/>
                    <a:pt x="919" y="100"/>
                  </a:cubicBezTo>
                  <a:cubicBezTo>
                    <a:pt x="919" y="97"/>
                    <a:pt x="919" y="94"/>
                    <a:pt x="918" y="91"/>
                  </a:cubicBezTo>
                  <a:cubicBezTo>
                    <a:pt x="917" y="89"/>
                    <a:pt x="917" y="87"/>
                    <a:pt x="919" y="85"/>
                  </a:cubicBezTo>
                  <a:cubicBezTo>
                    <a:pt x="919" y="84"/>
                    <a:pt x="919" y="82"/>
                    <a:pt x="919" y="81"/>
                  </a:cubicBezTo>
                  <a:cubicBezTo>
                    <a:pt x="921" y="79"/>
                    <a:pt x="923" y="77"/>
                    <a:pt x="925" y="74"/>
                  </a:cubicBezTo>
                  <a:cubicBezTo>
                    <a:pt x="927" y="73"/>
                    <a:pt x="929" y="73"/>
                    <a:pt x="931" y="74"/>
                  </a:cubicBezTo>
                  <a:cubicBezTo>
                    <a:pt x="931" y="74"/>
                    <a:pt x="931" y="74"/>
                    <a:pt x="932" y="74"/>
                  </a:cubicBezTo>
                  <a:cubicBezTo>
                    <a:pt x="938" y="78"/>
                    <a:pt x="943" y="83"/>
                    <a:pt x="944" y="91"/>
                  </a:cubicBezTo>
                  <a:cubicBezTo>
                    <a:pt x="944" y="91"/>
                    <a:pt x="944" y="91"/>
                    <a:pt x="944" y="92"/>
                  </a:cubicBezTo>
                  <a:cubicBezTo>
                    <a:pt x="945" y="92"/>
                    <a:pt x="945" y="92"/>
                    <a:pt x="945" y="91"/>
                  </a:cubicBezTo>
                  <a:cubicBezTo>
                    <a:pt x="945" y="88"/>
                    <a:pt x="946" y="85"/>
                    <a:pt x="946" y="82"/>
                  </a:cubicBezTo>
                  <a:cubicBezTo>
                    <a:pt x="946" y="80"/>
                    <a:pt x="948" y="79"/>
                    <a:pt x="949" y="79"/>
                  </a:cubicBezTo>
                  <a:cubicBezTo>
                    <a:pt x="951" y="79"/>
                    <a:pt x="954" y="80"/>
                    <a:pt x="956" y="80"/>
                  </a:cubicBezTo>
                  <a:cubicBezTo>
                    <a:pt x="959" y="81"/>
                    <a:pt x="963" y="82"/>
                    <a:pt x="966" y="80"/>
                  </a:cubicBezTo>
                  <a:cubicBezTo>
                    <a:pt x="973" y="76"/>
                    <a:pt x="980" y="76"/>
                    <a:pt x="988" y="77"/>
                  </a:cubicBezTo>
                  <a:cubicBezTo>
                    <a:pt x="988" y="77"/>
                    <a:pt x="988" y="77"/>
                    <a:pt x="988" y="77"/>
                  </a:cubicBezTo>
                  <a:cubicBezTo>
                    <a:pt x="989" y="77"/>
                    <a:pt x="989" y="77"/>
                    <a:pt x="989" y="77"/>
                  </a:cubicBezTo>
                  <a:cubicBezTo>
                    <a:pt x="988" y="77"/>
                    <a:pt x="988" y="77"/>
                    <a:pt x="988" y="77"/>
                  </a:cubicBezTo>
                  <a:cubicBezTo>
                    <a:pt x="988" y="77"/>
                    <a:pt x="988" y="77"/>
                    <a:pt x="988" y="77"/>
                  </a:cubicBezTo>
                  <a:cubicBezTo>
                    <a:pt x="986" y="75"/>
                    <a:pt x="983" y="75"/>
                    <a:pt x="981" y="74"/>
                  </a:cubicBezTo>
                  <a:cubicBezTo>
                    <a:pt x="980" y="74"/>
                    <a:pt x="979" y="72"/>
                    <a:pt x="980" y="71"/>
                  </a:cubicBezTo>
                  <a:cubicBezTo>
                    <a:pt x="980" y="71"/>
                    <a:pt x="980" y="70"/>
                    <a:pt x="980" y="70"/>
                  </a:cubicBezTo>
                  <a:cubicBezTo>
                    <a:pt x="981" y="70"/>
                    <a:pt x="981" y="69"/>
                    <a:pt x="981" y="68"/>
                  </a:cubicBezTo>
                  <a:cubicBezTo>
                    <a:pt x="981" y="68"/>
                    <a:pt x="981" y="68"/>
                    <a:pt x="982" y="68"/>
                  </a:cubicBezTo>
                  <a:cubicBezTo>
                    <a:pt x="981" y="68"/>
                    <a:pt x="981" y="68"/>
                    <a:pt x="981" y="68"/>
                  </a:cubicBezTo>
                  <a:cubicBezTo>
                    <a:pt x="981" y="68"/>
                    <a:pt x="981" y="68"/>
                    <a:pt x="981" y="68"/>
                  </a:cubicBezTo>
                  <a:cubicBezTo>
                    <a:pt x="980" y="69"/>
                    <a:pt x="979" y="69"/>
                    <a:pt x="978" y="70"/>
                  </a:cubicBezTo>
                  <a:cubicBezTo>
                    <a:pt x="974" y="75"/>
                    <a:pt x="969" y="76"/>
                    <a:pt x="964" y="77"/>
                  </a:cubicBezTo>
                  <a:cubicBezTo>
                    <a:pt x="960" y="78"/>
                    <a:pt x="955" y="77"/>
                    <a:pt x="951" y="74"/>
                  </a:cubicBezTo>
                  <a:cubicBezTo>
                    <a:pt x="950" y="73"/>
                    <a:pt x="950" y="72"/>
                    <a:pt x="950" y="71"/>
                  </a:cubicBezTo>
                  <a:cubicBezTo>
                    <a:pt x="950" y="71"/>
                    <a:pt x="950" y="71"/>
                    <a:pt x="950" y="71"/>
                  </a:cubicBezTo>
                  <a:cubicBezTo>
                    <a:pt x="950" y="70"/>
                    <a:pt x="950" y="70"/>
                    <a:pt x="950" y="70"/>
                  </a:cubicBezTo>
                  <a:cubicBezTo>
                    <a:pt x="950" y="71"/>
                    <a:pt x="950" y="71"/>
                    <a:pt x="950" y="71"/>
                  </a:cubicBezTo>
                  <a:cubicBezTo>
                    <a:pt x="947" y="72"/>
                    <a:pt x="944" y="73"/>
                    <a:pt x="941" y="73"/>
                  </a:cubicBezTo>
                  <a:cubicBezTo>
                    <a:pt x="937" y="72"/>
                    <a:pt x="934" y="71"/>
                    <a:pt x="931" y="68"/>
                  </a:cubicBezTo>
                  <a:cubicBezTo>
                    <a:pt x="930" y="67"/>
                    <a:pt x="930" y="65"/>
                    <a:pt x="929" y="64"/>
                  </a:cubicBezTo>
                  <a:cubicBezTo>
                    <a:pt x="929" y="64"/>
                    <a:pt x="929" y="64"/>
                    <a:pt x="929" y="64"/>
                  </a:cubicBezTo>
                  <a:cubicBezTo>
                    <a:pt x="930" y="64"/>
                    <a:pt x="930" y="64"/>
                    <a:pt x="930" y="63"/>
                  </a:cubicBezTo>
                  <a:cubicBezTo>
                    <a:pt x="930" y="64"/>
                    <a:pt x="929" y="64"/>
                    <a:pt x="929" y="64"/>
                  </a:cubicBezTo>
                  <a:cubicBezTo>
                    <a:pt x="929" y="64"/>
                    <a:pt x="929" y="64"/>
                    <a:pt x="929" y="64"/>
                  </a:cubicBezTo>
                  <a:cubicBezTo>
                    <a:pt x="927" y="64"/>
                    <a:pt x="924" y="64"/>
                    <a:pt x="922" y="62"/>
                  </a:cubicBezTo>
                  <a:cubicBezTo>
                    <a:pt x="920" y="60"/>
                    <a:pt x="919" y="57"/>
                    <a:pt x="919" y="54"/>
                  </a:cubicBezTo>
                  <a:cubicBezTo>
                    <a:pt x="918" y="52"/>
                    <a:pt x="919" y="51"/>
                    <a:pt x="921" y="50"/>
                  </a:cubicBezTo>
                  <a:cubicBezTo>
                    <a:pt x="922" y="50"/>
                    <a:pt x="923" y="50"/>
                    <a:pt x="923" y="50"/>
                  </a:cubicBezTo>
                  <a:cubicBezTo>
                    <a:pt x="924" y="50"/>
                    <a:pt x="924" y="50"/>
                    <a:pt x="925" y="50"/>
                  </a:cubicBezTo>
                  <a:cubicBezTo>
                    <a:pt x="924" y="49"/>
                    <a:pt x="923" y="49"/>
                    <a:pt x="923" y="49"/>
                  </a:cubicBezTo>
                  <a:cubicBezTo>
                    <a:pt x="920" y="47"/>
                    <a:pt x="919" y="45"/>
                    <a:pt x="921" y="42"/>
                  </a:cubicBezTo>
                  <a:cubicBezTo>
                    <a:pt x="922" y="42"/>
                    <a:pt x="922" y="41"/>
                    <a:pt x="923" y="40"/>
                  </a:cubicBezTo>
                  <a:cubicBezTo>
                    <a:pt x="924" y="39"/>
                    <a:pt x="924" y="39"/>
                    <a:pt x="923" y="36"/>
                  </a:cubicBezTo>
                  <a:cubicBezTo>
                    <a:pt x="923" y="35"/>
                    <a:pt x="923" y="34"/>
                    <a:pt x="922" y="32"/>
                  </a:cubicBezTo>
                  <a:cubicBezTo>
                    <a:pt x="923" y="32"/>
                    <a:pt x="923" y="32"/>
                    <a:pt x="923" y="32"/>
                  </a:cubicBezTo>
                  <a:cubicBezTo>
                    <a:pt x="923" y="32"/>
                    <a:pt x="923" y="32"/>
                    <a:pt x="923" y="32"/>
                  </a:cubicBezTo>
                  <a:cubicBezTo>
                    <a:pt x="924" y="32"/>
                    <a:pt x="925" y="32"/>
                    <a:pt x="925" y="31"/>
                  </a:cubicBezTo>
                  <a:cubicBezTo>
                    <a:pt x="926" y="31"/>
                    <a:pt x="926" y="30"/>
                    <a:pt x="926" y="30"/>
                  </a:cubicBezTo>
                  <a:cubicBezTo>
                    <a:pt x="926" y="29"/>
                    <a:pt x="925" y="29"/>
                    <a:pt x="925" y="30"/>
                  </a:cubicBezTo>
                  <a:cubicBezTo>
                    <a:pt x="924" y="30"/>
                    <a:pt x="924" y="31"/>
                    <a:pt x="923" y="32"/>
                  </a:cubicBezTo>
                  <a:cubicBezTo>
                    <a:pt x="923" y="32"/>
                    <a:pt x="923" y="32"/>
                    <a:pt x="923" y="32"/>
                  </a:cubicBezTo>
                  <a:cubicBezTo>
                    <a:pt x="923" y="32"/>
                    <a:pt x="923" y="32"/>
                    <a:pt x="923" y="32"/>
                  </a:cubicBezTo>
                  <a:cubicBezTo>
                    <a:pt x="922" y="32"/>
                    <a:pt x="921" y="32"/>
                    <a:pt x="921" y="31"/>
                  </a:cubicBezTo>
                  <a:cubicBezTo>
                    <a:pt x="919" y="30"/>
                    <a:pt x="918" y="27"/>
                    <a:pt x="920" y="26"/>
                  </a:cubicBezTo>
                  <a:cubicBezTo>
                    <a:pt x="921" y="25"/>
                    <a:pt x="921" y="24"/>
                    <a:pt x="922" y="23"/>
                  </a:cubicBezTo>
                  <a:cubicBezTo>
                    <a:pt x="926" y="21"/>
                    <a:pt x="929" y="20"/>
                    <a:pt x="934" y="19"/>
                  </a:cubicBezTo>
                  <a:cubicBezTo>
                    <a:pt x="935" y="18"/>
                    <a:pt x="937" y="19"/>
                    <a:pt x="939" y="20"/>
                  </a:cubicBezTo>
                  <a:cubicBezTo>
                    <a:pt x="939" y="21"/>
                    <a:pt x="940" y="21"/>
                    <a:pt x="941" y="21"/>
                  </a:cubicBezTo>
                  <a:cubicBezTo>
                    <a:pt x="941" y="20"/>
                    <a:pt x="942" y="18"/>
                    <a:pt x="944" y="17"/>
                  </a:cubicBezTo>
                  <a:cubicBezTo>
                    <a:pt x="945" y="16"/>
                    <a:pt x="946" y="17"/>
                    <a:pt x="947" y="18"/>
                  </a:cubicBezTo>
                  <a:cubicBezTo>
                    <a:pt x="948" y="19"/>
                    <a:pt x="948" y="20"/>
                    <a:pt x="949" y="21"/>
                  </a:cubicBezTo>
                  <a:cubicBezTo>
                    <a:pt x="950" y="21"/>
                    <a:pt x="951" y="22"/>
                    <a:pt x="952" y="21"/>
                  </a:cubicBezTo>
                  <a:cubicBezTo>
                    <a:pt x="954" y="21"/>
                    <a:pt x="955" y="22"/>
                    <a:pt x="956" y="23"/>
                  </a:cubicBezTo>
                  <a:cubicBezTo>
                    <a:pt x="957" y="25"/>
                    <a:pt x="959" y="25"/>
                    <a:pt x="961" y="25"/>
                  </a:cubicBezTo>
                  <a:cubicBezTo>
                    <a:pt x="961" y="25"/>
                    <a:pt x="961" y="25"/>
                    <a:pt x="961" y="25"/>
                  </a:cubicBezTo>
                  <a:cubicBezTo>
                    <a:pt x="961" y="26"/>
                    <a:pt x="961" y="26"/>
                    <a:pt x="961" y="26"/>
                  </a:cubicBezTo>
                  <a:cubicBezTo>
                    <a:pt x="961" y="25"/>
                    <a:pt x="961" y="25"/>
                    <a:pt x="961" y="25"/>
                  </a:cubicBezTo>
                  <a:cubicBezTo>
                    <a:pt x="961" y="25"/>
                    <a:pt x="961" y="25"/>
                    <a:pt x="961" y="25"/>
                  </a:cubicBezTo>
                  <a:cubicBezTo>
                    <a:pt x="960" y="22"/>
                    <a:pt x="958" y="20"/>
                    <a:pt x="957" y="17"/>
                  </a:cubicBezTo>
                  <a:cubicBezTo>
                    <a:pt x="957" y="16"/>
                    <a:pt x="958" y="15"/>
                    <a:pt x="958" y="15"/>
                  </a:cubicBezTo>
                  <a:cubicBezTo>
                    <a:pt x="959" y="15"/>
                    <a:pt x="960" y="14"/>
                    <a:pt x="961" y="14"/>
                  </a:cubicBezTo>
                  <a:cubicBezTo>
                    <a:pt x="963" y="14"/>
                    <a:pt x="964" y="13"/>
                    <a:pt x="964" y="11"/>
                  </a:cubicBezTo>
                  <a:cubicBezTo>
                    <a:pt x="964" y="9"/>
                    <a:pt x="966" y="8"/>
                    <a:pt x="967" y="8"/>
                  </a:cubicBezTo>
                  <a:cubicBezTo>
                    <a:pt x="969" y="8"/>
                    <a:pt x="970" y="8"/>
                    <a:pt x="971" y="9"/>
                  </a:cubicBezTo>
                  <a:cubicBezTo>
                    <a:pt x="973" y="12"/>
                    <a:pt x="974" y="15"/>
                    <a:pt x="975" y="18"/>
                  </a:cubicBezTo>
                  <a:cubicBezTo>
                    <a:pt x="976" y="20"/>
                    <a:pt x="979" y="20"/>
                    <a:pt x="980" y="19"/>
                  </a:cubicBezTo>
                  <a:cubicBezTo>
                    <a:pt x="981" y="18"/>
                    <a:pt x="981" y="16"/>
                    <a:pt x="982" y="15"/>
                  </a:cubicBezTo>
                  <a:cubicBezTo>
                    <a:pt x="984" y="13"/>
                    <a:pt x="985" y="12"/>
                    <a:pt x="985" y="9"/>
                  </a:cubicBezTo>
                  <a:cubicBezTo>
                    <a:pt x="984" y="7"/>
                    <a:pt x="986" y="6"/>
                    <a:pt x="988" y="6"/>
                  </a:cubicBezTo>
                  <a:cubicBezTo>
                    <a:pt x="989" y="6"/>
                    <a:pt x="989" y="7"/>
                    <a:pt x="989" y="7"/>
                  </a:cubicBezTo>
                  <a:cubicBezTo>
                    <a:pt x="991" y="7"/>
                    <a:pt x="991" y="7"/>
                    <a:pt x="992" y="5"/>
                  </a:cubicBezTo>
                  <a:cubicBezTo>
                    <a:pt x="993" y="3"/>
                    <a:pt x="996" y="2"/>
                    <a:pt x="998" y="4"/>
                  </a:cubicBezTo>
                  <a:cubicBezTo>
                    <a:pt x="999" y="6"/>
                    <a:pt x="999" y="8"/>
                    <a:pt x="1001" y="10"/>
                  </a:cubicBezTo>
                  <a:cubicBezTo>
                    <a:pt x="1001" y="11"/>
                    <a:pt x="1001" y="11"/>
                    <a:pt x="1002" y="11"/>
                  </a:cubicBezTo>
                  <a:cubicBezTo>
                    <a:pt x="1002" y="11"/>
                    <a:pt x="1002" y="10"/>
                    <a:pt x="1002" y="10"/>
                  </a:cubicBezTo>
                  <a:cubicBezTo>
                    <a:pt x="1002" y="8"/>
                    <a:pt x="1002" y="7"/>
                    <a:pt x="1002" y="5"/>
                  </a:cubicBezTo>
                  <a:cubicBezTo>
                    <a:pt x="1002" y="3"/>
                    <a:pt x="1003" y="2"/>
                    <a:pt x="1005" y="1"/>
                  </a:cubicBezTo>
                  <a:cubicBezTo>
                    <a:pt x="1007" y="0"/>
                    <a:pt x="1009" y="0"/>
                    <a:pt x="1010" y="2"/>
                  </a:cubicBezTo>
                  <a:cubicBezTo>
                    <a:pt x="1012" y="4"/>
                    <a:pt x="1013" y="6"/>
                    <a:pt x="1016" y="6"/>
                  </a:cubicBezTo>
                  <a:cubicBezTo>
                    <a:pt x="1017" y="5"/>
                    <a:pt x="1017" y="6"/>
                    <a:pt x="1018" y="7"/>
                  </a:cubicBezTo>
                  <a:cubicBezTo>
                    <a:pt x="1018" y="7"/>
                    <a:pt x="1018" y="8"/>
                    <a:pt x="1018" y="8"/>
                  </a:cubicBezTo>
                  <a:cubicBezTo>
                    <a:pt x="1018" y="9"/>
                    <a:pt x="1018" y="10"/>
                    <a:pt x="1018" y="11"/>
                  </a:cubicBezTo>
                  <a:cubicBezTo>
                    <a:pt x="1019" y="12"/>
                    <a:pt x="1019" y="12"/>
                    <a:pt x="1020" y="12"/>
                  </a:cubicBezTo>
                  <a:cubicBezTo>
                    <a:pt x="1020" y="12"/>
                    <a:pt x="1021" y="12"/>
                    <a:pt x="1021" y="11"/>
                  </a:cubicBezTo>
                  <a:cubicBezTo>
                    <a:pt x="1021" y="9"/>
                    <a:pt x="1021" y="6"/>
                    <a:pt x="1022" y="4"/>
                  </a:cubicBezTo>
                  <a:cubicBezTo>
                    <a:pt x="1022" y="2"/>
                    <a:pt x="1023" y="1"/>
                    <a:pt x="1025" y="1"/>
                  </a:cubicBezTo>
                  <a:cubicBezTo>
                    <a:pt x="1026" y="1"/>
                    <a:pt x="1028" y="0"/>
                    <a:pt x="1029" y="1"/>
                  </a:cubicBezTo>
                  <a:cubicBezTo>
                    <a:pt x="1033" y="1"/>
                    <a:pt x="1037" y="2"/>
                    <a:pt x="1041" y="3"/>
                  </a:cubicBezTo>
                  <a:cubicBezTo>
                    <a:pt x="1042" y="4"/>
                    <a:pt x="1041" y="5"/>
                    <a:pt x="1041" y="5"/>
                  </a:cubicBezTo>
                  <a:cubicBezTo>
                    <a:pt x="1041" y="8"/>
                    <a:pt x="1043" y="9"/>
                    <a:pt x="1044" y="8"/>
                  </a:cubicBezTo>
                  <a:cubicBezTo>
                    <a:pt x="1047" y="6"/>
                    <a:pt x="1050" y="6"/>
                    <a:pt x="1053" y="7"/>
                  </a:cubicBezTo>
                  <a:cubicBezTo>
                    <a:pt x="1056" y="8"/>
                    <a:pt x="1059" y="9"/>
                    <a:pt x="1062" y="9"/>
                  </a:cubicBezTo>
                  <a:cubicBezTo>
                    <a:pt x="1063" y="9"/>
                    <a:pt x="1064" y="10"/>
                    <a:pt x="1065" y="12"/>
                  </a:cubicBezTo>
                  <a:cubicBezTo>
                    <a:pt x="1065" y="14"/>
                    <a:pt x="1066" y="15"/>
                    <a:pt x="1069" y="15"/>
                  </a:cubicBezTo>
                  <a:cubicBezTo>
                    <a:pt x="1072" y="16"/>
                    <a:pt x="1074" y="18"/>
                    <a:pt x="1077" y="18"/>
                  </a:cubicBezTo>
                  <a:cubicBezTo>
                    <a:pt x="1077" y="18"/>
                    <a:pt x="1078" y="19"/>
                    <a:pt x="1078" y="19"/>
                  </a:cubicBezTo>
                  <a:cubicBezTo>
                    <a:pt x="1079" y="20"/>
                    <a:pt x="1079" y="20"/>
                    <a:pt x="1080" y="20"/>
                  </a:cubicBezTo>
                  <a:cubicBezTo>
                    <a:pt x="1082" y="22"/>
                    <a:pt x="1081" y="22"/>
                    <a:pt x="1080" y="24"/>
                  </a:cubicBezTo>
                  <a:cubicBezTo>
                    <a:pt x="1079" y="25"/>
                    <a:pt x="1078" y="26"/>
                    <a:pt x="1077" y="27"/>
                  </a:cubicBezTo>
                  <a:cubicBezTo>
                    <a:pt x="1076" y="28"/>
                    <a:pt x="1076" y="28"/>
                    <a:pt x="1076" y="28"/>
                  </a:cubicBezTo>
                  <a:cubicBezTo>
                    <a:pt x="1075" y="28"/>
                    <a:pt x="1075" y="28"/>
                    <a:pt x="1075" y="28"/>
                  </a:cubicBezTo>
                  <a:cubicBezTo>
                    <a:pt x="1075" y="28"/>
                    <a:pt x="1074" y="28"/>
                    <a:pt x="1074" y="29"/>
                  </a:cubicBezTo>
                  <a:cubicBezTo>
                    <a:pt x="1074" y="29"/>
                    <a:pt x="1075" y="29"/>
                    <a:pt x="1075" y="29"/>
                  </a:cubicBezTo>
                  <a:cubicBezTo>
                    <a:pt x="1075" y="29"/>
                    <a:pt x="1075" y="28"/>
                    <a:pt x="1075" y="28"/>
                  </a:cubicBezTo>
                  <a:cubicBezTo>
                    <a:pt x="1075" y="28"/>
                    <a:pt x="1076" y="28"/>
                    <a:pt x="1076" y="28"/>
                  </a:cubicBezTo>
                  <a:cubicBezTo>
                    <a:pt x="1076" y="28"/>
                    <a:pt x="1076" y="28"/>
                    <a:pt x="1077" y="27"/>
                  </a:cubicBezTo>
                  <a:cubicBezTo>
                    <a:pt x="1077" y="27"/>
                    <a:pt x="1078" y="27"/>
                    <a:pt x="1079" y="27"/>
                  </a:cubicBezTo>
                  <a:cubicBezTo>
                    <a:pt x="1081" y="26"/>
                    <a:pt x="1083" y="25"/>
                    <a:pt x="1085" y="26"/>
                  </a:cubicBezTo>
                  <a:cubicBezTo>
                    <a:pt x="1088" y="27"/>
                    <a:pt x="1090" y="27"/>
                    <a:pt x="1093" y="28"/>
                  </a:cubicBezTo>
                  <a:cubicBezTo>
                    <a:pt x="1093" y="28"/>
                    <a:pt x="1094" y="29"/>
                    <a:pt x="1094" y="30"/>
                  </a:cubicBezTo>
                  <a:cubicBezTo>
                    <a:pt x="1094" y="33"/>
                    <a:pt x="1094" y="35"/>
                    <a:pt x="1093" y="38"/>
                  </a:cubicBezTo>
                  <a:cubicBezTo>
                    <a:pt x="1093" y="40"/>
                    <a:pt x="1094" y="41"/>
                    <a:pt x="1095" y="41"/>
                  </a:cubicBezTo>
                  <a:cubicBezTo>
                    <a:pt x="1098" y="42"/>
                    <a:pt x="1099" y="44"/>
                    <a:pt x="1099" y="46"/>
                  </a:cubicBezTo>
                  <a:cubicBezTo>
                    <a:pt x="1099" y="48"/>
                    <a:pt x="1099" y="51"/>
                    <a:pt x="1098" y="53"/>
                  </a:cubicBezTo>
                  <a:cubicBezTo>
                    <a:pt x="1097" y="55"/>
                    <a:pt x="1096" y="56"/>
                    <a:pt x="1095" y="57"/>
                  </a:cubicBezTo>
                  <a:cubicBezTo>
                    <a:pt x="1094" y="58"/>
                    <a:pt x="1093" y="58"/>
                    <a:pt x="1093" y="58"/>
                  </a:cubicBezTo>
                  <a:cubicBezTo>
                    <a:pt x="1088" y="61"/>
                    <a:pt x="1082" y="64"/>
                    <a:pt x="1077" y="67"/>
                  </a:cubicBezTo>
                  <a:cubicBezTo>
                    <a:pt x="1072" y="67"/>
                    <a:pt x="1066" y="68"/>
                    <a:pt x="1060" y="68"/>
                  </a:cubicBezTo>
                  <a:cubicBezTo>
                    <a:pt x="1059" y="68"/>
                    <a:pt x="1058" y="69"/>
                    <a:pt x="1058" y="70"/>
                  </a:cubicBezTo>
                  <a:cubicBezTo>
                    <a:pt x="1058" y="70"/>
                    <a:pt x="1058" y="70"/>
                    <a:pt x="1058" y="70"/>
                  </a:cubicBezTo>
                  <a:cubicBezTo>
                    <a:pt x="1057" y="71"/>
                    <a:pt x="1057" y="71"/>
                    <a:pt x="1057" y="71"/>
                  </a:cubicBezTo>
                  <a:cubicBezTo>
                    <a:pt x="1058" y="71"/>
                    <a:pt x="1058" y="71"/>
                    <a:pt x="1058" y="71"/>
                  </a:cubicBezTo>
                  <a:cubicBezTo>
                    <a:pt x="1058" y="70"/>
                    <a:pt x="1058" y="70"/>
                    <a:pt x="1058" y="70"/>
                  </a:cubicBezTo>
                  <a:cubicBezTo>
                    <a:pt x="1059" y="71"/>
                    <a:pt x="1060" y="71"/>
                    <a:pt x="1062" y="72"/>
                  </a:cubicBezTo>
                  <a:cubicBezTo>
                    <a:pt x="1064" y="73"/>
                    <a:pt x="1065" y="74"/>
                    <a:pt x="1065" y="75"/>
                  </a:cubicBezTo>
                  <a:cubicBezTo>
                    <a:pt x="1064" y="76"/>
                    <a:pt x="1064" y="77"/>
                    <a:pt x="1063" y="78"/>
                  </a:cubicBezTo>
                  <a:cubicBezTo>
                    <a:pt x="1058" y="81"/>
                    <a:pt x="1053" y="84"/>
                    <a:pt x="1048" y="87"/>
                  </a:cubicBezTo>
                  <a:cubicBezTo>
                    <a:pt x="1042" y="88"/>
                    <a:pt x="1037" y="91"/>
                    <a:pt x="1031" y="93"/>
                  </a:cubicBezTo>
                  <a:cubicBezTo>
                    <a:pt x="1030" y="94"/>
                    <a:pt x="1028" y="94"/>
                    <a:pt x="1027" y="96"/>
                  </a:cubicBezTo>
                  <a:cubicBezTo>
                    <a:pt x="1025" y="98"/>
                    <a:pt x="1023" y="99"/>
                    <a:pt x="1020" y="101"/>
                  </a:cubicBezTo>
                  <a:cubicBezTo>
                    <a:pt x="1015" y="104"/>
                    <a:pt x="1011" y="108"/>
                    <a:pt x="1007" y="112"/>
                  </a:cubicBezTo>
                  <a:cubicBezTo>
                    <a:pt x="1003" y="117"/>
                    <a:pt x="1000" y="117"/>
                    <a:pt x="995" y="115"/>
                  </a:cubicBezTo>
                  <a:cubicBezTo>
                    <a:pt x="994" y="114"/>
                    <a:pt x="994" y="114"/>
                    <a:pt x="993" y="113"/>
                  </a:cubicBezTo>
                  <a:cubicBezTo>
                    <a:pt x="993" y="113"/>
                    <a:pt x="992" y="113"/>
                    <a:pt x="992" y="112"/>
                  </a:cubicBezTo>
                  <a:cubicBezTo>
                    <a:pt x="992" y="113"/>
                    <a:pt x="991" y="114"/>
                    <a:pt x="991" y="115"/>
                  </a:cubicBezTo>
                  <a:cubicBezTo>
                    <a:pt x="991" y="117"/>
                    <a:pt x="989" y="118"/>
                    <a:pt x="987" y="118"/>
                  </a:cubicBezTo>
                  <a:cubicBezTo>
                    <a:pt x="984" y="118"/>
                    <a:pt x="980" y="118"/>
                    <a:pt x="977" y="118"/>
                  </a:cubicBezTo>
                  <a:cubicBezTo>
                    <a:pt x="976" y="117"/>
                    <a:pt x="975" y="118"/>
                    <a:pt x="974" y="118"/>
                  </a:cubicBezTo>
                  <a:cubicBezTo>
                    <a:pt x="974" y="119"/>
                    <a:pt x="973" y="119"/>
                    <a:pt x="973" y="120"/>
                  </a:cubicBezTo>
                  <a:cubicBezTo>
                    <a:pt x="973" y="120"/>
                    <a:pt x="974" y="121"/>
                    <a:pt x="974" y="121"/>
                  </a:cubicBezTo>
                  <a:cubicBezTo>
                    <a:pt x="975" y="121"/>
                    <a:pt x="977" y="121"/>
                    <a:pt x="978" y="122"/>
                  </a:cubicBezTo>
                  <a:cubicBezTo>
                    <a:pt x="980" y="123"/>
                    <a:pt x="980" y="125"/>
                    <a:pt x="980" y="127"/>
                  </a:cubicBezTo>
                  <a:cubicBezTo>
                    <a:pt x="980" y="129"/>
                    <a:pt x="978" y="130"/>
                    <a:pt x="976" y="130"/>
                  </a:cubicBezTo>
                  <a:cubicBezTo>
                    <a:pt x="974" y="129"/>
                    <a:pt x="973" y="128"/>
                    <a:pt x="971" y="128"/>
                  </a:cubicBezTo>
                  <a:cubicBezTo>
                    <a:pt x="971" y="128"/>
                    <a:pt x="971" y="128"/>
                    <a:pt x="971" y="128"/>
                  </a:cubicBezTo>
                  <a:cubicBezTo>
                    <a:pt x="971" y="127"/>
                    <a:pt x="971" y="127"/>
                    <a:pt x="970" y="127"/>
                  </a:cubicBezTo>
                  <a:cubicBezTo>
                    <a:pt x="970" y="128"/>
                    <a:pt x="971" y="128"/>
                    <a:pt x="971" y="128"/>
                  </a:cubicBezTo>
                  <a:cubicBezTo>
                    <a:pt x="971" y="128"/>
                    <a:pt x="971" y="128"/>
                    <a:pt x="971" y="128"/>
                  </a:cubicBezTo>
                  <a:cubicBezTo>
                    <a:pt x="971" y="130"/>
                    <a:pt x="972" y="131"/>
                    <a:pt x="973" y="133"/>
                  </a:cubicBezTo>
                  <a:cubicBezTo>
                    <a:pt x="974" y="134"/>
                    <a:pt x="974" y="137"/>
                    <a:pt x="973" y="139"/>
                  </a:cubicBezTo>
                  <a:cubicBezTo>
                    <a:pt x="972" y="140"/>
                    <a:pt x="971" y="141"/>
                    <a:pt x="969" y="143"/>
                  </a:cubicBezTo>
                  <a:cubicBezTo>
                    <a:pt x="968" y="144"/>
                    <a:pt x="967" y="145"/>
                    <a:pt x="966" y="147"/>
                  </a:cubicBezTo>
                  <a:cubicBezTo>
                    <a:pt x="964" y="150"/>
                    <a:pt x="961" y="151"/>
                    <a:pt x="958" y="150"/>
                  </a:cubicBezTo>
                  <a:cubicBezTo>
                    <a:pt x="958" y="150"/>
                    <a:pt x="958" y="150"/>
                    <a:pt x="958" y="150"/>
                  </a:cubicBezTo>
                  <a:cubicBezTo>
                    <a:pt x="958" y="150"/>
                    <a:pt x="957" y="150"/>
                    <a:pt x="957" y="150"/>
                  </a:cubicBezTo>
                  <a:cubicBezTo>
                    <a:pt x="957" y="149"/>
                    <a:pt x="957" y="149"/>
                    <a:pt x="956" y="149"/>
                  </a:cubicBezTo>
                  <a:cubicBezTo>
                    <a:pt x="956" y="150"/>
                    <a:pt x="957" y="150"/>
                    <a:pt x="957" y="150"/>
                  </a:cubicBezTo>
                  <a:cubicBezTo>
                    <a:pt x="957" y="150"/>
                    <a:pt x="957" y="150"/>
                    <a:pt x="958" y="150"/>
                  </a:cubicBezTo>
                  <a:cubicBezTo>
                    <a:pt x="958" y="150"/>
                    <a:pt x="958" y="150"/>
                    <a:pt x="958" y="150"/>
                  </a:cubicBezTo>
                  <a:cubicBezTo>
                    <a:pt x="958" y="151"/>
                    <a:pt x="958" y="151"/>
                    <a:pt x="958" y="152"/>
                  </a:cubicBezTo>
                  <a:cubicBezTo>
                    <a:pt x="959" y="154"/>
                    <a:pt x="958" y="156"/>
                    <a:pt x="957" y="156"/>
                  </a:cubicBezTo>
                  <a:cubicBezTo>
                    <a:pt x="953" y="156"/>
                    <a:pt x="949" y="157"/>
                    <a:pt x="946" y="155"/>
                  </a:cubicBezTo>
                  <a:cubicBezTo>
                    <a:pt x="944" y="155"/>
                    <a:pt x="943" y="155"/>
                    <a:pt x="942" y="157"/>
                  </a:cubicBezTo>
                  <a:cubicBezTo>
                    <a:pt x="942" y="157"/>
                    <a:pt x="942" y="158"/>
                    <a:pt x="942" y="158"/>
                  </a:cubicBezTo>
                  <a:cubicBezTo>
                    <a:pt x="942" y="159"/>
                    <a:pt x="941" y="160"/>
                    <a:pt x="941" y="160"/>
                  </a:cubicBezTo>
                  <a:cubicBezTo>
                    <a:pt x="940" y="163"/>
                    <a:pt x="938" y="166"/>
                    <a:pt x="935" y="167"/>
                  </a:cubicBezTo>
                  <a:cubicBezTo>
                    <a:pt x="933" y="168"/>
                    <a:pt x="931" y="169"/>
                    <a:pt x="928" y="171"/>
                  </a:cubicBezTo>
                  <a:cubicBezTo>
                    <a:pt x="927" y="171"/>
                    <a:pt x="926" y="172"/>
                    <a:pt x="926" y="172"/>
                  </a:cubicBezTo>
                  <a:cubicBezTo>
                    <a:pt x="925" y="174"/>
                    <a:pt x="924" y="175"/>
                    <a:pt x="924" y="177"/>
                  </a:cubicBezTo>
                  <a:cubicBezTo>
                    <a:pt x="924" y="178"/>
                    <a:pt x="925" y="178"/>
                    <a:pt x="926" y="178"/>
                  </a:cubicBezTo>
                  <a:cubicBezTo>
                    <a:pt x="930" y="180"/>
                    <a:pt x="931" y="182"/>
                    <a:pt x="929" y="186"/>
                  </a:cubicBezTo>
                  <a:cubicBezTo>
                    <a:pt x="929" y="186"/>
                    <a:pt x="929" y="186"/>
                    <a:pt x="928" y="187"/>
                  </a:cubicBezTo>
                  <a:cubicBezTo>
                    <a:pt x="926" y="189"/>
                    <a:pt x="923" y="192"/>
                    <a:pt x="919" y="192"/>
                  </a:cubicBezTo>
                  <a:cubicBezTo>
                    <a:pt x="917" y="192"/>
                    <a:pt x="916" y="193"/>
                    <a:pt x="914" y="193"/>
                  </a:cubicBezTo>
                  <a:cubicBezTo>
                    <a:pt x="911" y="194"/>
                    <a:pt x="909" y="195"/>
                    <a:pt x="906" y="195"/>
                  </a:cubicBezTo>
                  <a:cubicBezTo>
                    <a:pt x="905" y="196"/>
                    <a:pt x="904" y="195"/>
                    <a:pt x="903" y="193"/>
                  </a:cubicBezTo>
                  <a:cubicBezTo>
                    <a:pt x="903" y="193"/>
                    <a:pt x="903" y="192"/>
                    <a:pt x="903" y="192"/>
                  </a:cubicBezTo>
                  <a:cubicBezTo>
                    <a:pt x="903" y="189"/>
                    <a:pt x="902" y="189"/>
                    <a:pt x="900" y="188"/>
                  </a:cubicBezTo>
                  <a:cubicBezTo>
                    <a:pt x="900" y="188"/>
                    <a:pt x="899" y="187"/>
                    <a:pt x="898" y="187"/>
                  </a:cubicBezTo>
                  <a:cubicBezTo>
                    <a:pt x="893" y="188"/>
                    <a:pt x="889" y="187"/>
                    <a:pt x="886" y="184"/>
                  </a:cubicBezTo>
                  <a:cubicBezTo>
                    <a:pt x="884" y="183"/>
                    <a:pt x="882" y="184"/>
                    <a:pt x="881" y="184"/>
                  </a:cubicBezTo>
                  <a:cubicBezTo>
                    <a:pt x="881" y="184"/>
                    <a:pt x="881" y="184"/>
                    <a:pt x="881" y="184"/>
                  </a:cubicBezTo>
                  <a:cubicBezTo>
                    <a:pt x="880" y="184"/>
                    <a:pt x="880" y="184"/>
                    <a:pt x="880" y="184"/>
                  </a:cubicBezTo>
                  <a:cubicBezTo>
                    <a:pt x="881" y="184"/>
                    <a:pt x="881" y="184"/>
                    <a:pt x="881" y="184"/>
                  </a:cubicBezTo>
                  <a:cubicBezTo>
                    <a:pt x="880" y="184"/>
                    <a:pt x="880" y="185"/>
                    <a:pt x="880" y="186"/>
                  </a:cubicBezTo>
                  <a:cubicBezTo>
                    <a:pt x="878" y="188"/>
                    <a:pt x="876" y="188"/>
                    <a:pt x="875" y="187"/>
                  </a:cubicBezTo>
                  <a:cubicBezTo>
                    <a:pt x="874" y="187"/>
                    <a:pt x="873" y="186"/>
                    <a:pt x="872" y="186"/>
                  </a:cubicBezTo>
                  <a:cubicBezTo>
                    <a:pt x="867" y="183"/>
                    <a:pt x="863" y="181"/>
                    <a:pt x="859" y="179"/>
                  </a:cubicBezTo>
                  <a:cubicBezTo>
                    <a:pt x="855" y="177"/>
                    <a:pt x="851" y="175"/>
                    <a:pt x="848" y="172"/>
                  </a:cubicBezTo>
                  <a:cubicBezTo>
                    <a:pt x="846" y="171"/>
                    <a:pt x="846" y="167"/>
                    <a:pt x="847" y="165"/>
                  </a:cubicBezTo>
                  <a:cubicBezTo>
                    <a:pt x="848" y="163"/>
                    <a:pt x="849" y="163"/>
                    <a:pt x="851" y="165"/>
                  </a:cubicBezTo>
                  <a:cubicBezTo>
                    <a:pt x="852" y="165"/>
                    <a:pt x="852" y="167"/>
                    <a:pt x="854" y="166"/>
                  </a:cubicBezTo>
                  <a:cubicBezTo>
                    <a:pt x="854" y="165"/>
                    <a:pt x="855" y="164"/>
                    <a:pt x="856" y="163"/>
                  </a:cubicBezTo>
                  <a:cubicBezTo>
                    <a:pt x="856" y="163"/>
                    <a:pt x="857" y="163"/>
                    <a:pt x="857" y="163"/>
                  </a:cubicBezTo>
                  <a:cubicBezTo>
                    <a:pt x="862" y="160"/>
                    <a:pt x="868" y="157"/>
                    <a:pt x="875" y="159"/>
                  </a:cubicBezTo>
                  <a:cubicBezTo>
                    <a:pt x="876" y="159"/>
                    <a:pt x="877" y="158"/>
                    <a:pt x="878" y="158"/>
                  </a:cubicBezTo>
                  <a:cubicBezTo>
                    <a:pt x="878" y="159"/>
                    <a:pt x="878" y="159"/>
                    <a:pt x="878" y="159"/>
                  </a:cubicBezTo>
                  <a:cubicBezTo>
                    <a:pt x="878" y="158"/>
                    <a:pt x="878" y="158"/>
                    <a:pt x="878" y="158"/>
                  </a:cubicBezTo>
                  <a:cubicBezTo>
                    <a:pt x="878" y="158"/>
                    <a:pt x="878" y="158"/>
                    <a:pt x="878" y="158"/>
                  </a:cubicBezTo>
                  <a:cubicBezTo>
                    <a:pt x="877" y="154"/>
                    <a:pt x="876" y="150"/>
                    <a:pt x="876" y="146"/>
                  </a:cubicBezTo>
                  <a:cubicBezTo>
                    <a:pt x="876" y="145"/>
                    <a:pt x="877" y="143"/>
                    <a:pt x="877" y="142"/>
                  </a:cubicBezTo>
                  <a:cubicBezTo>
                    <a:pt x="877" y="142"/>
                    <a:pt x="878" y="141"/>
                    <a:pt x="879" y="141"/>
                  </a:cubicBezTo>
                  <a:cubicBezTo>
                    <a:pt x="881" y="140"/>
                    <a:pt x="884" y="140"/>
                    <a:pt x="886" y="141"/>
                  </a:cubicBezTo>
                  <a:cubicBezTo>
                    <a:pt x="888" y="142"/>
                    <a:pt x="889" y="143"/>
                    <a:pt x="889" y="144"/>
                  </a:cubicBezTo>
                  <a:cubicBezTo>
                    <a:pt x="890" y="146"/>
                    <a:pt x="890" y="149"/>
                    <a:pt x="891" y="152"/>
                  </a:cubicBezTo>
                  <a:cubicBezTo>
                    <a:pt x="891" y="152"/>
                    <a:pt x="891" y="152"/>
                    <a:pt x="892" y="152"/>
                  </a:cubicBezTo>
                  <a:cubicBezTo>
                    <a:pt x="892" y="152"/>
                    <a:pt x="893" y="152"/>
                    <a:pt x="893" y="152"/>
                  </a:cubicBezTo>
                  <a:cubicBezTo>
                    <a:pt x="894" y="150"/>
                    <a:pt x="895" y="149"/>
                    <a:pt x="895" y="147"/>
                  </a:cubicBezTo>
                  <a:cubicBezTo>
                    <a:pt x="895" y="145"/>
                    <a:pt x="895" y="144"/>
                    <a:pt x="895" y="142"/>
                  </a:cubicBezTo>
                  <a:cubicBezTo>
                    <a:pt x="895" y="139"/>
                    <a:pt x="894" y="138"/>
                    <a:pt x="890" y="137"/>
                  </a:cubicBezTo>
                  <a:cubicBezTo>
                    <a:pt x="890" y="137"/>
                    <a:pt x="889" y="137"/>
                    <a:pt x="888" y="137"/>
                  </a:cubicBezTo>
                  <a:cubicBezTo>
                    <a:pt x="887" y="137"/>
                    <a:pt x="886" y="135"/>
                    <a:pt x="886" y="134"/>
                  </a:cubicBezTo>
                  <a:cubicBezTo>
                    <a:pt x="886" y="131"/>
                    <a:pt x="887" y="129"/>
                    <a:pt x="889" y="127"/>
                  </a:cubicBezTo>
                  <a:cubicBezTo>
                    <a:pt x="893" y="125"/>
                    <a:pt x="895" y="122"/>
                    <a:pt x="896" y="118"/>
                  </a:cubicBezTo>
                  <a:cubicBezTo>
                    <a:pt x="899" y="118"/>
                    <a:pt x="901" y="117"/>
                    <a:pt x="904" y="117"/>
                  </a:cubicBezTo>
                  <a:cubicBezTo>
                    <a:pt x="905" y="117"/>
                    <a:pt x="906" y="116"/>
                    <a:pt x="907" y="116"/>
                  </a:cubicBezTo>
                  <a:cubicBezTo>
                    <a:pt x="909" y="115"/>
                    <a:pt x="912" y="115"/>
                    <a:pt x="914" y="115"/>
                  </a:cubicBezTo>
                  <a:cubicBezTo>
                    <a:pt x="914" y="115"/>
                    <a:pt x="914" y="115"/>
                    <a:pt x="914" y="115"/>
                  </a:cubicBezTo>
                  <a:cubicBezTo>
                    <a:pt x="915" y="116"/>
                    <a:pt x="915" y="117"/>
                    <a:pt x="916" y="118"/>
                  </a:cubicBezTo>
                  <a:cubicBezTo>
                    <a:pt x="916" y="118"/>
                    <a:pt x="917" y="118"/>
                    <a:pt x="917" y="118"/>
                  </a:cubicBezTo>
                  <a:cubicBezTo>
                    <a:pt x="918" y="119"/>
                    <a:pt x="919" y="119"/>
                    <a:pt x="920" y="119"/>
                  </a:cubicBezTo>
                  <a:cubicBezTo>
                    <a:pt x="920" y="119"/>
                    <a:pt x="921" y="120"/>
                    <a:pt x="921" y="120"/>
                  </a:cubicBezTo>
                  <a:cubicBezTo>
                    <a:pt x="921" y="120"/>
                    <a:pt x="921" y="120"/>
                    <a:pt x="921" y="120"/>
                  </a:cubicBezTo>
                  <a:cubicBezTo>
                    <a:pt x="921" y="120"/>
                    <a:pt x="921" y="121"/>
                    <a:pt x="921" y="121"/>
                  </a:cubicBezTo>
                  <a:cubicBezTo>
                    <a:pt x="921" y="122"/>
                    <a:pt x="922" y="122"/>
                    <a:pt x="923" y="122"/>
                  </a:cubicBezTo>
                  <a:cubicBezTo>
                    <a:pt x="923" y="122"/>
                    <a:pt x="923" y="121"/>
                    <a:pt x="923" y="121"/>
                  </a:cubicBezTo>
                  <a:cubicBezTo>
                    <a:pt x="923" y="121"/>
                    <a:pt x="923" y="120"/>
                    <a:pt x="923" y="120"/>
                  </a:cubicBezTo>
                  <a:cubicBezTo>
                    <a:pt x="922" y="120"/>
                    <a:pt x="922" y="120"/>
                    <a:pt x="921" y="119"/>
                  </a:cubicBezTo>
                  <a:cubicBezTo>
                    <a:pt x="921" y="119"/>
                    <a:pt x="921" y="119"/>
                    <a:pt x="921" y="119"/>
                  </a:cubicBezTo>
                  <a:cubicBezTo>
                    <a:pt x="921" y="119"/>
                    <a:pt x="920" y="119"/>
                    <a:pt x="920" y="119"/>
                  </a:cubicBezTo>
                  <a:cubicBezTo>
                    <a:pt x="919" y="119"/>
                    <a:pt x="918" y="118"/>
                    <a:pt x="917" y="118"/>
                  </a:cubicBezTo>
                  <a:cubicBezTo>
                    <a:pt x="917" y="118"/>
                    <a:pt x="917" y="118"/>
                    <a:pt x="916" y="117"/>
                  </a:cubicBezTo>
                  <a:cubicBezTo>
                    <a:pt x="915" y="116"/>
                    <a:pt x="915" y="115"/>
                    <a:pt x="914" y="115"/>
                  </a:cubicBezTo>
                  <a:cubicBezTo>
                    <a:pt x="913" y="115"/>
                    <a:pt x="913" y="115"/>
                    <a:pt x="913" y="115"/>
                  </a:cubicBezTo>
                  <a:cubicBezTo>
                    <a:pt x="913" y="112"/>
                    <a:pt x="913" y="110"/>
                    <a:pt x="916" y="109"/>
                  </a:cubicBezTo>
                  <a:close/>
                  <a:moveTo>
                    <a:pt x="895" y="155"/>
                  </a:moveTo>
                  <a:cubicBezTo>
                    <a:pt x="895" y="155"/>
                    <a:pt x="895" y="155"/>
                    <a:pt x="894" y="155"/>
                  </a:cubicBezTo>
                  <a:cubicBezTo>
                    <a:pt x="895" y="155"/>
                    <a:pt x="895" y="155"/>
                    <a:pt x="895" y="155"/>
                  </a:cubicBezTo>
                  <a:close/>
                  <a:moveTo>
                    <a:pt x="912" y="163"/>
                  </a:moveTo>
                  <a:cubicBezTo>
                    <a:pt x="912" y="163"/>
                    <a:pt x="912" y="163"/>
                    <a:pt x="912" y="163"/>
                  </a:cubicBezTo>
                  <a:cubicBezTo>
                    <a:pt x="912" y="164"/>
                    <a:pt x="911" y="164"/>
                    <a:pt x="911" y="165"/>
                  </a:cubicBezTo>
                  <a:cubicBezTo>
                    <a:pt x="910" y="165"/>
                    <a:pt x="910" y="165"/>
                    <a:pt x="910" y="166"/>
                  </a:cubicBezTo>
                  <a:cubicBezTo>
                    <a:pt x="910" y="165"/>
                    <a:pt x="910" y="165"/>
                    <a:pt x="910" y="165"/>
                  </a:cubicBezTo>
                  <a:cubicBezTo>
                    <a:pt x="911" y="165"/>
                    <a:pt x="911" y="165"/>
                    <a:pt x="911" y="165"/>
                  </a:cubicBezTo>
                  <a:cubicBezTo>
                    <a:pt x="912" y="164"/>
                    <a:pt x="912" y="164"/>
                    <a:pt x="912" y="163"/>
                  </a:cubicBezTo>
                  <a:cubicBezTo>
                    <a:pt x="912" y="163"/>
                    <a:pt x="912" y="163"/>
                    <a:pt x="912" y="163"/>
                  </a:cubicBezTo>
                  <a:close/>
                  <a:moveTo>
                    <a:pt x="1050" y="73"/>
                  </a:moveTo>
                  <a:cubicBezTo>
                    <a:pt x="1050" y="74"/>
                    <a:pt x="1050" y="74"/>
                    <a:pt x="1050" y="74"/>
                  </a:cubicBezTo>
                  <a:cubicBezTo>
                    <a:pt x="1050" y="74"/>
                    <a:pt x="1051" y="73"/>
                    <a:pt x="1051" y="73"/>
                  </a:cubicBezTo>
                  <a:cubicBezTo>
                    <a:pt x="1050" y="73"/>
                    <a:pt x="1050" y="73"/>
                    <a:pt x="1050" y="73"/>
                  </a:cubicBezTo>
                  <a:cubicBezTo>
                    <a:pt x="1050" y="73"/>
                    <a:pt x="1050" y="73"/>
                    <a:pt x="1050" y="73"/>
                  </a:cubicBezTo>
                  <a:close/>
                  <a:moveTo>
                    <a:pt x="932" y="60"/>
                  </a:moveTo>
                  <a:cubicBezTo>
                    <a:pt x="931" y="61"/>
                    <a:pt x="931" y="61"/>
                    <a:pt x="931" y="61"/>
                  </a:cubicBezTo>
                  <a:cubicBezTo>
                    <a:pt x="931" y="61"/>
                    <a:pt x="931" y="61"/>
                    <a:pt x="931" y="61"/>
                  </a:cubicBezTo>
                  <a:cubicBezTo>
                    <a:pt x="931" y="61"/>
                    <a:pt x="931" y="61"/>
                    <a:pt x="932" y="61"/>
                  </a:cubicBezTo>
                  <a:lnTo>
                    <a:pt x="932" y="60"/>
                  </a:lnTo>
                  <a:close/>
                  <a:moveTo>
                    <a:pt x="964" y="116"/>
                  </a:moveTo>
                  <a:cubicBezTo>
                    <a:pt x="965" y="116"/>
                    <a:pt x="965" y="116"/>
                    <a:pt x="965" y="116"/>
                  </a:cubicBezTo>
                  <a:cubicBezTo>
                    <a:pt x="965" y="116"/>
                    <a:pt x="965" y="116"/>
                    <a:pt x="965" y="116"/>
                  </a:cubicBezTo>
                  <a:lnTo>
                    <a:pt x="964" y="116"/>
                  </a:lnTo>
                  <a:close/>
                  <a:moveTo>
                    <a:pt x="957" y="398"/>
                  </a:moveTo>
                  <a:cubicBezTo>
                    <a:pt x="957" y="398"/>
                    <a:pt x="957" y="398"/>
                    <a:pt x="957" y="398"/>
                  </a:cubicBezTo>
                  <a:cubicBezTo>
                    <a:pt x="957" y="399"/>
                    <a:pt x="957" y="399"/>
                    <a:pt x="957" y="399"/>
                  </a:cubicBezTo>
                  <a:cubicBezTo>
                    <a:pt x="957" y="398"/>
                    <a:pt x="957" y="398"/>
                    <a:pt x="957" y="398"/>
                  </a:cubicBezTo>
                  <a:close/>
                  <a:moveTo>
                    <a:pt x="957" y="400"/>
                  </a:moveTo>
                  <a:cubicBezTo>
                    <a:pt x="957" y="401"/>
                    <a:pt x="957" y="401"/>
                    <a:pt x="957" y="401"/>
                  </a:cubicBezTo>
                  <a:cubicBezTo>
                    <a:pt x="957" y="401"/>
                    <a:pt x="957" y="401"/>
                    <a:pt x="957" y="401"/>
                  </a:cubicBezTo>
                  <a:cubicBezTo>
                    <a:pt x="957" y="401"/>
                    <a:pt x="957" y="401"/>
                    <a:pt x="957" y="400"/>
                  </a:cubicBezTo>
                  <a:close/>
                  <a:moveTo>
                    <a:pt x="712" y="216"/>
                  </a:moveTo>
                  <a:cubicBezTo>
                    <a:pt x="713" y="212"/>
                    <a:pt x="711" y="209"/>
                    <a:pt x="707" y="208"/>
                  </a:cubicBezTo>
                  <a:cubicBezTo>
                    <a:pt x="705" y="208"/>
                    <a:pt x="703" y="207"/>
                    <a:pt x="700" y="207"/>
                  </a:cubicBezTo>
                  <a:cubicBezTo>
                    <a:pt x="697" y="206"/>
                    <a:pt x="695" y="208"/>
                    <a:pt x="693" y="210"/>
                  </a:cubicBezTo>
                  <a:cubicBezTo>
                    <a:pt x="692" y="211"/>
                    <a:pt x="692" y="213"/>
                    <a:pt x="693" y="215"/>
                  </a:cubicBezTo>
                  <a:cubicBezTo>
                    <a:pt x="693" y="217"/>
                    <a:pt x="693" y="220"/>
                    <a:pt x="694" y="222"/>
                  </a:cubicBezTo>
                  <a:cubicBezTo>
                    <a:pt x="694" y="222"/>
                    <a:pt x="694" y="222"/>
                    <a:pt x="694" y="223"/>
                  </a:cubicBezTo>
                  <a:cubicBezTo>
                    <a:pt x="694" y="223"/>
                    <a:pt x="694" y="223"/>
                    <a:pt x="694" y="223"/>
                  </a:cubicBezTo>
                  <a:cubicBezTo>
                    <a:pt x="694" y="223"/>
                    <a:pt x="694" y="223"/>
                    <a:pt x="694" y="223"/>
                  </a:cubicBezTo>
                  <a:cubicBezTo>
                    <a:pt x="694" y="223"/>
                    <a:pt x="694" y="223"/>
                    <a:pt x="694" y="222"/>
                  </a:cubicBezTo>
                  <a:cubicBezTo>
                    <a:pt x="693" y="222"/>
                    <a:pt x="693" y="221"/>
                    <a:pt x="693" y="221"/>
                  </a:cubicBezTo>
                  <a:cubicBezTo>
                    <a:pt x="692" y="219"/>
                    <a:pt x="691" y="217"/>
                    <a:pt x="689" y="217"/>
                  </a:cubicBezTo>
                  <a:cubicBezTo>
                    <a:pt x="688" y="217"/>
                    <a:pt x="687" y="216"/>
                    <a:pt x="686" y="216"/>
                  </a:cubicBezTo>
                  <a:cubicBezTo>
                    <a:pt x="682" y="214"/>
                    <a:pt x="680" y="215"/>
                    <a:pt x="679" y="218"/>
                  </a:cubicBezTo>
                  <a:cubicBezTo>
                    <a:pt x="678" y="219"/>
                    <a:pt x="677" y="221"/>
                    <a:pt x="676" y="223"/>
                  </a:cubicBezTo>
                  <a:cubicBezTo>
                    <a:pt x="674" y="227"/>
                    <a:pt x="673" y="232"/>
                    <a:pt x="671" y="236"/>
                  </a:cubicBezTo>
                  <a:cubicBezTo>
                    <a:pt x="668" y="240"/>
                    <a:pt x="668" y="245"/>
                    <a:pt x="666" y="250"/>
                  </a:cubicBezTo>
                  <a:cubicBezTo>
                    <a:pt x="666" y="250"/>
                    <a:pt x="666" y="251"/>
                    <a:pt x="666" y="251"/>
                  </a:cubicBezTo>
                  <a:cubicBezTo>
                    <a:pt x="666" y="251"/>
                    <a:pt x="666" y="252"/>
                    <a:pt x="665" y="252"/>
                  </a:cubicBezTo>
                  <a:cubicBezTo>
                    <a:pt x="665" y="253"/>
                    <a:pt x="663" y="254"/>
                    <a:pt x="663" y="254"/>
                  </a:cubicBezTo>
                  <a:cubicBezTo>
                    <a:pt x="662" y="253"/>
                    <a:pt x="661" y="252"/>
                    <a:pt x="661" y="251"/>
                  </a:cubicBezTo>
                  <a:cubicBezTo>
                    <a:pt x="662" y="247"/>
                    <a:pt x="663" y="243"/>
                    <a:pt x="664" y="239"/>
                  </a:cubicBezTo>
                  <a:cubicBezTo>
                    <a:pt x="666" y="234"/>
                    <a:pt x="667" y="228"/>
                    <a:pt x="665" y="223"/>
                  </a:cubicBezTo>
                  <a:cubicBezTo>
                    <a:pt x="665" y="222"/>
                    <a:pt x="664" y="221"/>
                    <a:pt x="663" y="220"/>
                  </a:cubicBezTo>
                  <a:cubicBezTo>
                    <a:pt x="662" y="219"/>
                    <a:pt x="659" y="220"/>
                    <a:pt x="659" y="221"/>
                  </a:cubicBezTo>
                  <a:cubicBezTo>
                    <a:pt x="659" y="224"/>
                    <a:pt x="658" y="226"/>
                    <a:pt x="658" y="229"/>
                  </a:cubicBezTo>
                  <a:cubicBezTo>
                    <a:pt x="658" y="230"/>
                    <a:pt x="657" y="231"/>
                    <a:pt x="656" y="231"/>
                  </a:cubicBezTo>
                  <a:cubicBezTo>
                    <a:pt x="652" y="230"/>
                    <a:pt x="649" y="230"/>
                    <a:pt x="645" y="230"/>
                  </a:cubicBezTo>
                  <a:cubicBezTo>
                    <a:pt x="644" y="230"/>
                    <a:pt x="644" y="229"/>
                    <a:pt x="644" y="229"/>
                  </a:cubicBezTo>
                  <a:cubicBezTo>
                    <a:pt x="645" y="228"/>
                    <a:pt x="645" y="228"/>
                    <a:pt x="645" y="228"/>
                  </a:cubicBezTo>
                  <a:cubicBezTo>
                    <a:pt x="647" y="227"/>
                    <a:pt x="649" y="227"/>
                    <a:pt x="650" y="225"/>
                  </a:cubicBezTo>
                  <a:cubicBezTo>
                    <a:pt x="651" y="225"/>
                    <a:pt x="652" y="223"/>
                    <a:pt x="651" y="221"/>
                  </a:cubicBezTo>
                  <a:cubicBezTo>
                    <a:pt x="650" y="218"/>
                    <a:pt x="648" y="217"/>
                    <a:pt x="645" y="215"/>
                  </a:cubicBezTo>
                  <a:cubicBezTo>
                    <a:pt x="643" y="212"/>
                    <a:pt x="641" y="212"/>
                    <a:pt x="638" y="214"/>
                  </a:cubicBezTo>
                  <a:cubicBezTo>
                    <a:pt x="637" y="215"/>
                    <a:pt x="636" y="216"/>
                    <a:pt x="635" y="217"/>
                  </a:cubicBezTo>
                  <a:cubicBezTo>
                    <a:pt x="634" y="218"/>
                    <a:pt x="633" y="218"/>
                    <a:pt x="632" y="218"/>
                  </a:cubicBezTo>
                  <a:cubicBezTo>
                    <a:pt x="631" y="218"/>
                    <a:pt x="631" y="217"/>
                    <a:pt x="632" y="215"/>
                  </a:cubicBezTo>
                  <a:cubicBezTo>
                    <a:pt x="634" y="213"/>
                    <a:pt x="636" y="210"/>
                    <a:pt x="637" y="208"/>
                  </a:cubicBezTo>
                  <a:cubicBezTo>
                    <a:pt x="638" y="206"/>
                    <a:pt x="637" y="203"/>
                    <a:pt x="635" y="202"/>
                  </a:cubicBezTo>
                  <a:cubicBezTo>
                    <a:pt x="635" y="201"/>
                    <a:pt x="634" y="201"/>
                    <a:pt x="633" y="201"/>
                  </a:cubicBezTo>
                  <a:cubicBezTo>
                    <a:pt x="633" y="202"/>
                    <a:pt x="631" y="201"/>
                    <a:pt x="628" y="202"/>
                  </a:cubicBezTo>
                  <a:cubicBezTo>
                    <a:pt x="627" y="203"/>
                    <a:pt x="625" y="203"/>
                    <a:pt x="623" y="203"/>
                  </a:cubicBezTo>
                  <a:cubicBezTo>
                    <a:pt x="621" y="204"/>
                    <a:pt x="619" y="204"/>
                    <a:pt x="617" y="204"/>
                  </a:cubicBezTo>
                  <a:cubicBezTo>
                    <a:pt x="616" y="205"/>
                    <a:pt x="616" y="205"/>
                    <a:pt x="615" y="205"/>
                  </a:cubicBezTo>
                  <a:cubicBezTo>
                    <a:pt x="610" y="208"/>
                    <a:pt x="605" y="210"/>
                    <a:pt x="600" y="212"/>
                  </a:cubicBezTo>
                  <a:cubicBezTo>
                    <a:pt x="597" y="213"/>
                    <a:pt x="595" y="214"/>
                    <a:pt x="595" y="218"/>
                  </a:cubicBezTo>
                  <a:cubicBezTo>
                    <a:pt x="595" y="219"/>
                    <a:pt x="593" y="219"/>
                    <a:pt x="592" y="220"/>
                  </a:cubicBezTo>
                  <a:cubicBezTo>
                    <a:pt x="591" y="221"/>
                    <a:pt x="589" y="222"/>
                    <a:pt x="588" y="223"/>
                  </a:cubicBezTo>
                  <a:cubicBezTo>
                    <a:pt x="586" y="224"/>
                    <a:pt x="583" y="226"/>
                    <a:pt x="583" y="229"/>
                  </a:cubicBezTo>
                  <a:cubicBezTo>
                    <a:pt x="583" y="230"/>
                    <a:pt x="584" y="232"/>
                    <a:pt x="584" y="234"/>
                  </a:cubicBezTo>
                  <a:cubicBezTo>
                    <a:pt x="584" y="234"/>
                    <a:pt x="585" y="235"/>
                    <a:pt x="585" y="235"/>
                  </a:cubicBezTo>
                  <a:cubicBezTo>
                    <a:pt x="585" y="237"/>
                    <a:pt x="586" y="237"/>
                    <a:pt x="588" y="238"/>
                  </a:cubicBezTo>
                  <a:cubicBezTo>
                    <a:pt x="591" y="238"/>
                    <a:pt x="595" y="238"/>
                    <a:pt x="598" y="239"/>
                  </a:cubicBezTo>
                  <a:cubicBezTo>
                    <a:pt x="599" y="239"/>
                    <a:pt x="599" y="239"/>
                    <a:pt x="599" y="240"/>
                  </a:cubicBezTo>
                  <a:cubicBezTo>
                    <a:pt x="599" y="240"/>
                    <a:pt x="599" y="241"/>
                    <a:pt x="598" y="241"/>
                  </a:cubicBezTo>
                  <a:cubicBezTo>
                    <a:pt x="594" y="241"/>
                    <a:pt x="590" y="242"/>
                    <a:pt x="586" y="242"/>
                  </a:cubicBezTo>
                  <a:cubicBezTo>
                    <a:pt x="584" y="242"/>
                    <a:pt x="582" y="243"/>
                    <a:pt x="580" y="244"/>
                  </a:cubicBezTo>
                  <a:cubicBezTo>
                    <a:pt x="579" y="245"/>
                    <a:pt x="578" y="246"/>
                    <a:pt x="578" y="247"/>
                  </a:cubicBezTo>
                  <a:cubicBezTo>
                    <a:pt x="578" y="248"/>
                    <a:pt x="579" y="250"/>
                    <a:pt x="579" y="251"/>
                  </a:cubicBezTo>
                  <a:cubicBezTo>
                    <a:pt x="579" y="255"/>
                    <a:pt x="579" y="256"/>
                    <a:pt x="585" y="258"/>
                  </a:cubicBezTo>
                  <a:cubicBezTo>
                    <a:pt x="591" y="259"/>
                    <a:pt x="597" y="261"/>
                    <a:pt x="604" y="261"/>
                  </a:cubicBezTo>
                  <a:cubicBezTo>
                    <a:pt x="605" y="261"/>
                    <a:pt x="606" y="261"/>
                    <a:pt x="607" y="261"/>
                  </a:cubicBezTo>
                  <a:cubicBezTo>
                    <a:pt x="612" y="264"/>
                    <a:pt x="616" y="267"/>
                    <a:pt x="618" y="272"/>
                  </a:cubicBezTo>
                  <a:cubicBezTo>
                    <a:pt x="619" y="273"/>
                    <a:pt x="619" y="274"/>
                    <a:pt x="618" y="274"/>
                  </a:cubicBezTo>
                  <a:cubicBezTo>
                    <a:pt x="618" y="275"/>
                    <a:pt x="618" y="275"/>
                    <a:pt x="617" y="275"/>
                  </a:cubicBezTo>
                  <a:cubicBezTo>
                    <a:pt x="611" y="274"/>
                    <a:pt x="606" y="272"/>
                    <a:pt x="601" y="270"/>
                  </a:cubicBezTo>
                  <a:cubicBezTo>
                    <a:pt x="599" y="269"/>
                    <a:pt x="597" y="267"/>
                    <a:pt x="595" y="267"/>
                  </a:cubicBezTo>
                  <a:cubicBezTo>
                    <a:pt x="589" y="267"/>
                    <a:pt x="584" y="267"/>
                    <a:pt x="579" y="267"/>
                  </a:cubicBezTo>
                  <a:cubicBezTo>
                    <a:pt x="576" y="267"/>
                    <a:pt x="574" y="269"/>
                    <a:pt x="574" y="271"/>
                  </a:cubicBezTo>
                  <a:cubicBezTo>
                    <a:pt x="572" y="274"/>
                    <a:pt x="572" y="277"/>
                    <a:pt x="573" y="280"/>
                  </a:cubicBezTo>
                  <a:cubicBezTo>
                    <a:pt x="573" y="285"/>
                    <a:pt x="576" y="289"/>
                    <a:pt x="581" y="291"/>
                  </a:cubicBezTo>
                  <a:cubicBezTo>
                    <a:pt x="584" y="291"/>
                    <a:pt x="586" y="292"/>
                    <a:pt x="589" y="293"/>
                  </a:cubicBezTo>
                  <a:cubicBezTo>
                    <a:pt x="589" y="293"/>
                    <a:pt x="590" y="295"/>
                    <a:pt x="590" y="296"/>
                  </a:cubicBezTo>
                  <a:cubicBezTo>
                    <a:pt x="589" y="297"/>
                    <a:pt x="588" y="299"/>
                    <a:pt x="588" y="301"/>
                  </a:cubicBezTo>
                  <a:cubicBezTo>
                    <a:pt x="587" y="302"/>
                    <a:pt x="587" y="303"/>
                    <a:pt x="587" y="304"/>
                  </a:cubicBezTo>
                  <a:cubicBezTo>
                    <a:pt x="587" y="306"/>
                    <a:pt x="588" y="309"/>
                    <a:pt x="588" y="311"/>
                  </a:cubicBezTo>
                  <a:cubicBezTo>
                    <a:pt x="589" y="311"/>
                    <a:pt x="589" y="312"/>
                    <a:pt x="590" y="312"/>
                  </a:cubicBezTo>
                  <a:cubicBezTo>
                    <a:pt x="591" y="312"/>
                    <a:pt x="592" y="312"/>
                    <a:pt x="593" y="312"/>
                  </a:cubicBezTo>
                  <a:cubicBezTo>
                    <a:pt x="599" y="313"/>
                    <a:pt x="604" y="312"/>
                    <a:pt x="609" y="314"/>
                  </a:cubicBezTo>
                  <a:cubicBezTo>
                    <a:pt x="612" y="315"/>
                    <a:pt x="615" y="314"/>
                    <a:pt x="618" y="313"/>
                  </a:cubicBezTo>
                  <a:cubicBezTo>
                    <a:pt x="620" y="312"/>
                    <a:pt x="621" y="311"/>
                    <a:pt x="623" y="311"/>
                  </a:cubicBezTo>
                  <a:cubicBezTo>
                    <a:pt x="625" y="309"/>
                    <a:pt x="628" y="309"/>
                    <a:pt x="631" y="309"/>
                  </a:cubicBezTo>
                  <a:cubicBezTo>
                    <a:pt x="634" y="310"/>
                    <a:pt x="637" y="309"/>
                    <a:pt x="639" y="307"/>
                  </a:cubicBezTo>
                  <a:cubicBezTo>
                    <a:pt x="640" y="306"/>
                    <a:pt x="642" y="305"/>
                    <a:pt x="643" y="305"/>
                  </a:cubicBezTo>
                  <a:cubicBezTo>
                    <a:pt x="644" y="304"/>
                    <a:pt x="645" y="305"/>
                    <a:pt x="645" y="305"/>
                  </a:cubicBezTo>
                  <a:cubicBezTo>
                    <a:pt x="645" y="306"/>
                    <a:pt x="646" y="306"/>
                    <a:pt x="646" y="306"/>
                  </a:cubicBezTo>
                  <a:cubicBezTo>
                    <a:pt x="646" y="309"/>
                    <a:pt x="648" y="309"/>
                    <a:pt x="650" y="310"/>
                  </a:cubicBezTo>
                  <a:cubicBezTo>
                    <a:pt x="652" y="312"/>
                    <a:pt x="651" y="314"/>
                    <a:pt x="653" y="316"/>
                  </a:cubicBezTo>
                  <a:cubicBezTo>
                    <a:pt x="653" y="316"/>
                    <a:pt x="653" y="317"/>
                    <a:pt x="653" y="317"/>
                  </a:cubicBezTo>
                  <a:cubicBezTo>
                    <a:pt x="657" y="318"/>
                    <a:pt x="661" y="319"/>
                    <a:pt x="664" y="320"/>
                  </a:cubicBezTo>
                  <a:cubicBezTo>
                    <a:pt x="668" y="321"/>
                    <a:pt x="672" y="321"/>
                    <a:pt x="676" y="320"/>
                  </a:cubicBezTo>
                  <a:cubicBezTo>
                    <a:pt x="677" y="319"/>
                    <a:pt x="679" y="318"/>
                    <a:pt x="680" y="316"/>
                  </a:cubicBezTo>
                  <a:cubicBezTo>
                    <a:pt x="681" y="313"/>
                    <a:pt x="681" y="309"/>
                    <a:pt x="678" y="306"/>
                  </a:cubicBezTo>
                  <a:cubicBezTo>
                    <a:pt x="678" y="306"/>
                    <a:pt x="678" y="306"/>
                    <a:pt x="678" y="306"/>
                  </a:cubicBezTo>
                  <a:cubicBezTo>
                    <a:pt x="677" y="307"/>
                    <a:pt x="677" y="308"/>
                    <a:pt x="676" y="308"/>
                  </a:cubicBezTo>
                  <a:cubicBezTo>
                    <a:pt x="675" y="308"/>
                    <a:pt x="675" y="308"/>
                    <a:pt x="674" y="308"/>
                  </a:cubicBezTo>
                  <a:cubicBezTo>
                    <a:pt x="674" y="307"/>
                    <a:pt x="674" y="307"/>
                    <a:pt x="675" y="306"/>
                  </a:cubicBezTo>
                  <a:cubicBezTo>
                    <a:pt x="676" y="306"/>
                    <a:pt x="677" y="306"/>
                    <a:pt x="678" y="306"/>
                  </a:cubicBezTo>
                  <a:cubicBezTo>
                    <a:pt x="678" y="306"/>
                    <a:pt x="678" y="306"/>
                    <a:pt x="678" y="306"/>
                  </a:cubicBezTo>
                  <a:cubicBezTo>
                    <a:pt x="678" y="306"/>
                    <a:pt x="678" y="306"/>
                    <a:pt x="678" y="306"/>
                  </a:cubicBezTo>
                  <a:cubicBezTo>
                    <a:pt x="679" y="305"/>
                    <a:pt x="679" y="304"/>
                    <a:pt x="680" y="303"/>
                  </a:cubicBezTo>
                  <a:cubicBezTo>
                    <a:pt x="681" y="303"/>
                    <a:pt x="682" y="302"/>
                    <a:pt x="683" y="303"/>
                  </a:cubicBezTo>
                  <a:cubicBezTo>
                    <a:pt x="685" y="305"/>
                    <a:pt x="688" y="305"/>
                    <a:pt x="689" y="308"/>
                  </a:cubicBezTo>
                  <a:cubicBezTo>
                    <a:pt x="692" y="307"/>
                    <a:pt x="695" y="306"/>
                    <a:pt x="696" y="302"/>
                  </a:cubicBezTo>
                  <a:cubicBezTo>
                    <a:pt x="697" y="300"/>
                    <a:pt x="697" y="298"/>
                    <a:pt x="695" y="296"/>
                  </a:cubicBezTo>
                  <a:cubicBezTo>
                    <a:pt x="694" y="294"/>
                    <a:pt x="694" y="293"/>
                    <a:pt x="692" y="292"/>
                  </a:cubicBezTo>
                  <a:cubicBezTo>
                    <a:pt x="691" y="291"/>
                    <a:pt x="690" y="289"/>
                    <a:pt x="689" y="286"/>
                  </a:cubicBezTo>
                  <a:cubicBezTo>
                    <a:pt x="689" y="284"/>
                    <a:pt x="688" y="282"/>
                    <a:pt x="686" y="280"/>
                  </a:cubicBezTo>
                  <a:cubicBezTo>
                    <a:pt x="683" y="278"/>
                    <a:pt x="683" y="275"/>
                    <a:pt x="682" y="272"/>
                  </a:cubicBezTo>
                  <a:cubicBezTo>
                    <a:pt x="681" y="270"/>
                    <a:pt x="681" y="268"/>
                    <a:pt x="682" y="267"/>
                  </a:cubicBezTo>
                  <a:cubicBezTo>
                    <a:pt x="686" y="264"/>
                    <a:pt x="687" y="260"/>
                    <a:pt x="687" y="255"/>
                  </a:cubicBezTo>
                  <a:cubicBezTo>
                    <a:pt x="687" y="253"/>
                    <a:pt x="687" y="251"/>
                    <a:pt x="688" y="249"/>
                  </a:cubicBezTo>
                  <a:cubicBezTo>
                    <a:pt x="690" y="244"/>
                    <a:pt x="692" y="239"/>
                    <a:pt x="694" y="233"/>
                  </a:cubicBezTo>
                  <a:cubicBezTo>
                    <a:pt x="695" y="231"/>
                    <a:pt x="696" y="230"/>
                    <a:pt x="698" y="229"/>
                  </a:cubicBezTo>
                  <a:cubicBezTo>
                    <a:pt x="703" y="227"/>
                    <a:pt x="707" y="223"/>
                    <a:pt x="711" y="220"/>
                  </a:cubicBezTo>
                  <a:cubicBezTo>
                    <a:pt x="712" y="219"/>
                    <a:pt x="712" y="217"/>
                    <a:pt x="712" y="216"/>
                  </a:cubicBezTo>
                  <a:close/>
                  <a:moveTo>
                    <a:pt x="633" y="200"/>
                  </a:moveTo>
                  <a:cubicBezTo>
                    <a:pt x="633" y="201"/>
                    <a:pt x="633" y="201"/>
                    <a:pt x="633" y="201"/>
                  </a:cubicBezTo>
                  <a:cubicBezTo>
                    <a:pt x="634" y="200"/>
                    <a:pt x="634" y="200"/>
                    <a:pt x="634" y="200"/>
                  </a:cubicBezTo>
                  <a:lnTo>
                    <a:pt x="633" y="200"/>
                  </a:lnTo>
                  <a:close/>
                  <a:moveTo>
                    <a:pt x="2822" y="1274"/>
                  </a:moveTo>
                  <a:cubicBezTo>
                    <a:pt x="2821" y="1273"/>
                    <a:pt x="2821" y="1273"/>
                    <a:pt x="2821" y="1273"/>
                  </a:cubicBezTo>
                  <a:cubicBezTo>
                    <a:pt x="2819" y="1272"/>
                    <a:pt x="2817" y="1270"/>
                    <a:pt x="2816" y="1269"/>
                  </a:cubicBezTo>
                  <a:cubicBezTo>
                    <a:pt x="2814" y="1267"/>
                    <a:pt x="2813" y="1265"/>
                    <a:pt x="2812" y="1263"/>
                  </a:cubicBezTo>
                  <a:cubicBezTo>
                    <a:pt x="2811" y="1262"/>
                    <a:pt x="2809" y="1261"/>
                    <a:pt x="2808" y="1260"/>
                  </a:cubicBezTo>
                  <a:cubicBezTo>
                    <a:pt x="2807" y="1258"/>
                    <a:pt x="2805" y="1256"/>
                    <a:pt x="2804" y="1254"/>
                  </a:cubicBezTo>
                  <a:cubicBezTo>
                    <a:pt x="2803" y="1253"/>
                    <a:pt x="2803" y="1251"/>
                    <a:pt x="2805" y="1251"/>
                  </a:cubicBezTo>
                  <a:cubicBezTo>
                    <a:pt x="2805" y="1250"/>
                    <a:pt x="2807" y="1249"/>
                    <a:pt x="2807" y="1249"/>
                  </a:cubicBezTo>
                  <a:cubicBezTo>
                    <a:pt x="2809" y="1247"/>
                    <a:pt x="2809" y="1244"/>
                    <a:pt x="2807" y="1243"/>
                  </a:cubicBezTo>
                  <a:cubicBezTo>
                    <a:pt x="2806" y="1242"/>
                    <a:pt x="2805" y="1242"/>
                    <a:pt x="2804" y="1241"/>
                  </a:cubicBezTo>
                  <a:cubicBezTo>
                    <a:pt x="2801" y="1240"/>
                    <a:pt x="2799" y="1239"/>
                    <a:pt x="2796" y="1238"/>
                  </a:cubicBezTo>
                  <a:cubicBezTo>
                    <a:pt x="2793" y="1237"/>
                    <a:pt x="2791" y="1235"/>
                    <a:pt x="2790" y="1232"/>
                  </a:cubicBezTo>
                  <a:cubicBezTo>
                    <a:pt x="2790" y="1230"/>
                    <a:pt x="2789" y="1229"/>
                    <a:pt x="2788" y="1228"/>
                  </a:cubicBezTo>
                  <a:cubicBezTo>
                    <a:pt x="2781" y="1223"/>
                    <a:pt x="2772" y="1218"/>
                    <a:pt x="2764" y="1216"/>
                  </a:cubicBezTo>
                  <a:cubicBezTo>
                    <a:pt x="2760" y="1215"/>
                    <a:pt x="2756" y="1213"/>
                    <a:pt x="2752" y="1212"/>
                  </a:cubicBezTo>
                  <a:cubicBezTo>
                    <a:pt x="2748" y="1210"/>
                    <a:pt x="2744" y="1208"/>
                    <a:pt x="2739" y="1207"/>
                  </a:cubicBezTo>
                  <a:cubicBezTo>
                    <a:pt x="2733" y="1205"/>
                    <a:pt x="2727" y="1203"/>
                    <a:pt x="2721" y="1201"/>
                  </a:cubicBezTo>
                  <a:cubicBezTo>
                    <a:pt x="2716" y="1198"/>
                    <a:pt x="2711" y="1197"/>
                    <a:pt x="2708" y="1203"/>
                  </a:cubicBezTo>
                  <a:cubicBezTo>
                    <a:pt x="2707" y="1203"/>
                    <a:pt x="2707" y="1204"/>
                    <a:pt x="2707" y="1204"/>
                  </a:cubicBezTo>
                  <a:cubicBezTo>
                    <a:pt x="2701" y="1206"/>
                    <a:pt x="2697" y="1210"/>
                    <a:pt x="2694" y="1215"/>
                  </a:cubicBezTo>
                  <a:cubicBezTo>
                    <a:pt x="2693" y="1216"/>
                    <a:pt x="2691" y="1216"/>
                    <a:pt x="2690" y="1215"/>
                  </a:cubicBezTo>
                  <a:cubicBezTo>
                    <a:pt x="2688" y="1213"/>
                    <a:pt x="2686" y="1211"/>
                    <a:pt x="2683" y="1209"/>
                  </a:cubicBezTo>
                  <a:cubicBezTo>
                    <a:pt x="2682" y="1208"/>
                    <a:pt x="2682" y="1206"/>
                    <a:pt x="2682" y="1205"/>
                  </a:cubicBezTo>
                  <a:cubicBezTo>
                    <a:pt x="2682" y="1203"/>
                    <a:pt x="2682" y="1202"/>
                    <a:pt x="2682" y="1200"/>
                  </a:cubicBezTo>
                  <a:cubicBezTo>
                    <a:pt x="2683" y="1197"/>
                    <a:pt x="2682" y="1195"/>
                    <a:pt x="2680" y="1193"/>
                  </a:cubicBezTo>
                  <a:cubicBezTo>
                    <a:pt x="2679" y="1191"/>
                    <a:pt x="2677" y="1191"/>
                    <a:pt x="2675" y="1191"/>
                  </a:cubicBezTo>
                  <a:cubicBezTo>
                    <a:pt x="2673" y="1190"/>
                    <a:pt x="2671" y="1189"/>
                    <a:pt x="2669" y="1188"/>
                  </a:cubicBezTo>
                  <a:cubicBezTo>
                    <a:pt x="2667" y="1188"/>
                    <a:pt x="2665" y="1188"/>
                    <a:pt x="2662" y="1189"/>
                  </a:cubicBezTo>
                  <a:cubicBezTo>
                    <a:pt x="2658" y="1191"/>
                    <a:pt x="2655" y="1193"/>
                    <a:pt x="2650" y="1194"/>
                  </a:cubicBezTo>
                  <a:cubicBezTo>
                    <a:pt x="2650" y="1194"/>
                    <a:pt x="2649" y="1196"/>
                    <a:pt x="2649" y="1196"/>
                  </a:cubicBezTo>
                  <a:cubicBezTo>
                    <a:pt x="2649" y="1197"/>
                    <a:pt x="2650" y="1198"/>
                    <a:pt x="2650" y="1198"/>
                  </a:cubicBezTo>
                  <a:cubicBezTo>
                    <a:pt x="2652" y="1199"/>
                    <a:pt x="2653" y="1200"/>
                    <a:pt x="2654" y="1200"/>
                  </a:cubicBezTo>
                  <a:cubicBezTo>
                    <a:pt x="2656" y="1200"/>
                    <a:pt x="2658" y="1201"/>
                    <a:pt x="2659" y="1203"/>
                  </a:cubicBezTo>
                  <a:cubicBezTo>
                    <a:pt x="2661" y="1206"/>
                    <a:pt x="2664" y="1208"/>
                    <a:pt x="2667" y="1208"/>
                  </a:cubicBezTo>
                  <a:cubicBezTo>
                    <a:pt x="2670" y="1208"/>
                    <a:pt x="2672" y="1207"/>
                    <a:pt x="2674" y="1207"/>
                  </a:cubicBezTo>
                  <a:cubicBezTo>
                    <a:pt x="2675" y="1207"/>
                    <a:pt x="2675" y="1208"/>
                    <a:pt x="2676" y="1208"/>
                  </a:cubicBezTo>
                  <a:cubicBezTo>
                    <a:pt x="2675" y="1209"/>
                    <a:pt x="2675" y="1209"/>
                    <a:pt x="2675" y="1209"/>
                  </a:cubicBezTo>
                  <a:cubicBezTo>
                    <a:pt x="2671" y="1209"/>
                    <a:pt x="2667" y="1212"/>
                    <a:pt x="2663" y="1212"/>
                  </a:cubicBezTo>
                  <a:cubicBezTo>
                    <a:pt x="2662" y="1212"/>
                    <a:pt x="2661" y="1213"/>
                    <a:pt x="2662" y="1214"/>
                  </a:cubicBezTo>
                  <a:cubicBezTo>
                    <a:pt x="2664" y="1216"/>
                    <a:pt x="2666" y="1220"/>
                    <a:pt x="2667" y="1223"/>
                  </a:cubicBezTo>
                  <a:cubicBezTo>
                    <a:pt x="2668" y="1225"/>
                    <a:pt x="2670" y="1226"/>
                    <a:pt x="2672" y="1225"/>
                  </a:cubicBezTo>
                  <a:cubicBezTo>
                    <a:pt x="2673" y="1224"/>
                    <a:pt x="2673" y="1223"/>
                    <a:pt x="2674" y="1222"/>
                  </a:cubicBezTo>
                  <a:cubicBezTo>
                    <a:pt x="2675" y="1221"/>
                    <a:pt x="2676" y="1220"/>
                    <a:pt x="2677" y="1221"/>
                  </a:cubicBezTo>
                  <a:cubicBezTo>
                    <a:pt x="2680" y="1223"/>
                    <a:pt x="2683" y="1224"/>
                    <a:pt x="2686" y="1226"/>
                  </a:cubicBezTo>
                  <a:cubicBezTo>
                    <a:pt x="2687" y="1227"/>
                    <a:pt x="2689" y="1228"/>
                    <a:pt x="2692" y="1229"/>
                  </a:cubicBezTo>
                  <a:cubicBezTo>
                    <a:pt x="2695" y="1230"/>
                    <a:pt x="2699" y="1231"/>
                    <a:pt x="2702" y="1232"/>
                  </a:cubicBezTo>
                  <a:cubicBezTo>
                    <a:pt x="2705" y="1233"/>
                    <a:pt x="2707" y="1234"/>
                    <a:pt x="2709" y="1235"/>
                  </a:cubicBezTo>
                  <a:cubicBezTo>
                    <a:pt x="2713" y="1237"/>
                    <a:pt x="2716" y="1239"/>
                    <a:pt x="2718" y="1244"/>
                  </a:cubicBezTo>
                  <a:cubicBezTo>
                    <a:pt x="2718" y="1246"/>
                    <a:pt x="2719" y="1247"/>
                    <a:pt x="2720" y="1249"/>
                  </a:cubicBezTo>
                  <a:cubicBezTo>
                    <a:pt x="2721" y="1250"/>
                    <a:pt x="2722" y="1252"/>
                    <a:pt x="2722" y="1253"/>
                  </a:cubicBezTo>
                  <a:cubicBezTo>
                    <a:pt x="2723" y="1254"/>
                    <a:pt x="2722" y="1255"/>
                    <a:pt x="2721" y="1256"/>
                  </a:cubicBezTo>
                  <a:cubicBezTo>
                    <a:pt x="2717" y="1256"/>
                    <a:pt x="2716" y="1259"/>
                    <a:pt x="2714" y="1262"/>
                  </a:cubicBezTo>
                  <a:cubicBezTo>
                    <a:pt x="2713" y="1264"/>
                    <a:pt x="2714" y="1266"/>
                    <a:pt x="2716" y="1266"/>
                  </a:cubicBezTo>
                  <a:cubicBezTo>
                    <a:pt x="2719" y="1266"/>
                    <a:pt x="2722" y="1266"/>
                    <a:pt x="2726" y="1265"/>
                  </a:cubicBezTo>
                  <a:cubicBezTo>
                    <a:pt x="2730" y="1264"/>
                    <a:pt x="2733" y="1264"/>
                    <a:pt x="2736" y="1268"/>
                  </a:cubicBezTo>
                  <a:cubicBezTo>
                    <a:pt x="2736" y="1269"/>
                    <a:pt x="2737" y="1270"/>
                    <a:pt x="2738" y="1271"/>
                  </a:cubicBezTo>
                  <a:cubicBezTo>
                    <a:pt x="2739" y="1273"/>
                    <a:pt x="2741" y="1273"/>
                    <a:pt x="2744" y="1273"/>
                  </a:cubicBezTo>
                  <a:cubicBezTo>
                    <a:pt x="2748" y="1274"/>
                    <a:pt x="2753" y="1274"/>
                    <a:pt x="2757" y="1275"/>
                  </a:cubicBezTo>
                  <a:cubicBezTo>
                    <a:pt x="2759" y="1276"/>
                    <a:pt x="2761" y="1275"/>
                    <a:pt x="2763" y="1274"/>
                  </a:cubicBezTo>
                  <a:cubicBezTo>
                    <a:pt x="2765" y="1273"/>
                    <a:pt x="2766" y="1272"/>
                    <a:pt x="2765" y="1269"/>
                  </a:cubicBezTo>
                  <a:cubicBezTo>
                    <a:pt x="2765" y="1268"/>
                    <a:pt x="2764" y="1267"/>
                    <a:pt x="2765" y="1267"/>
                  </a:cubicBezTo>
                  <a:cubicBezTo>
                    <a:pt x="2767" y="1265"/>
                    <a:pt x="2770" y="1263"/>
                    <a:pt x="2773" y="1261"/>
                  </a:cubicBezTo>
                  <a:cubicBezTo>
                    <a:pt x="2775" y="1259"/>
                    <a:pt x="2778" y="1259"/>
                    <a:pt x="2780" y="1260"/>
                  </a:cubicBezTo>
                  <a:cubicBezTo>
                    <a:pt x="2783" y="1261"/>
                    <a:pt x="2785" y="1262"/>
                    <a:pt x="2788" y="1263"/>
                  </a:cubicBezTo>
                  <a:cubicBezTo>
                    <a:pt x="2790" y="1264"/>
                    <a:pt x="2791" y="1265"/>
                    <a:pt x="2793" y="1267"/>
                  </a:cubicBezTo>
                  <a:cubicBezTo>
                    <a:pt x="2796" y="1272"/>
                    <a:pt x="2799" y="1275"/>
                    <a:pt x="2803" y="1279"/>
                  </a:cubicBezTo>
                  <a:cubicBezTo>
                    <a:pt x="2805" y="1282"/>
                    <a:pt x="2808" y="1284"/>
                    <a:pt x="2812" y="1284"/>
                  </a:cubicBezTo>
                  <a:cubicBezTo>
                    <a:pt x="2818" y="1284"/>
                    <a:pt x="2824" y="1285"/>
                    <a:pt x="2829" y="1288"/>
                  </a:cubicBezTo>
                  <a:cubicBezTo>
                    <a:pt x="2829" y="1288"/>
                    <a:pt x="2830" y="1288"/>
                    <a:pt x="2830" y="1288"/>
                  </a:cubicBezTo>
                  <a:cubicBezTo>
                    <a:pt x="2831" y="1288"/>
                    <a:pt x="2832" y="1288"/>
                    <a:pt x="2832" y="1287"/>
                  </a:cubicBezTo>
                  <a:cubicBezTo>
                    <a:pt x="2832" y="1287"/>
                    <a:pt x="2833" y="1286"/>
                    <a:pt x="2832" y="1286"/>
                  </a:cubicBezTo>
                  <a:cubicBezTo>
                    <a:pt x="2832" y="1284"/>
                    <a:pt x="2832" y="1282"/>
                    <a:pt x="2830" y="1282"/>
                  </a:cubicBezTo>
                  <a:cubicBezTo>
                    <a:pt x="2827" y="1281"/>
                    <a:pt x="2827" y="1279"/>
                    <a:pt x="2828" y="1277"/>
                  </a:cubicBezTo>
                  <a:cubicBezTo>
                    <a:pt x="2828" y="1277"/>
                    <a:pt x="2828" y="1277"/>
                    <a:pt x="2828" y="1277"/>
                  </a:cubicBezTo>
                  <a:cubicBezTo>
                    <a:pt x="2828" y="1277"/>
                    <a:pt x="2828" y="1277"/>
                    <a:pt x="2828" y="1277"/>
                  </a:cubicBezTo>
                  <a:cubicBezTo>
                    <a:pt x="2828" y="1277"/>
                    <a:pt x="2828" y="1277"/>
                    <a:pt x="2828" y="1277"/>
                  </a:cubicBezTo>
                  <a:cubicBezTo>
                    <a:pt x="2828" y="1277"/>
                    <a:pt x="2828" y="1277"/>
                    <a:pt x="2828" y="1277"/>
                  </a:cubicBezTo>
                  <a:cubicBezTo>
                    <a:pt x="2828" y="1277"/>
                    <a:pt x="2828" y="1277"/>
                    <a:pt x="2828" y="1277"/>
                  </a:cubicBezTo>
                  <a:cubicBezTo>
                    <a:pt x="2826" y="1276"/>
                    <a:pt x="2823" y="1277"/>
                    <a:pt x="2822" y="1274"/>
                  </a:cubicBezTo>
                  <a:close/>
                  <a:moveTo>
                    <a:pt x="2447" y="1181"/>
                  </a:moveTo>
                  <a:cubicBezTo>
                    <a:pt x="2448" y="1185"/>
                    <a:pt x="2449" y="1189"/>
                    <a:pt x="2450" y="1193"/>
                  </a:cubicBezTo>
                  <a:cubicBezTo>
                    <a:pt x="2450" y="1196"/>
                    <a:pt x="2452" y="1199"/>
                    <a:pt x="2455" y="1199"/>
                  </a:cubicBezTo>
                  <a:cubicBezTo>
                    <a:pt x="2455" y="1199"/>
                    <a:pt x="2456" y="1200"/>
                    <a:pt x="2456" y="1201"/>
                  </a:cubicBezTo>
                  <a:cubicBezTo>
                    <a:pt x="2455" y="1204"/>
                    <a:pt x="2457" y="1207"/>
                    <a:pt x="2458" y="1210"/>
                  </a:cubicBezTo>
                  <a:cubicBezTo>
                    <a:pt x="2458" y="1213"/>
                    <a:pt x="2460" y="1214"/>
                    <a:pt x="2463" y="1215"/>
                  </a:cubicBezTo>
                  <a:cubicBezTo>
                    <a:pt x="2465" y="1215"/>
                    <a:pt x="2466" y="1215"/>
                    <a:pt x="2468" y="1215"/>
                  </a:cubicBezTo>
                  <a:cubicBezTo>
                    <a:pt x="2470" y="1215"/>
                    <a:pt x="2472" y="1216"/>
                    <a:pt x="2472" y="1218"/>
                  </a:cubicBezTo>
                  <a:cubicBezTo>
                    <a:pt x="2474" y="1220"/>
                    <a:pt x="2475" y="1220"/>
                    <a:pt x="2477" y="1219"/>
                  </a:cubicBezTo>
                  <a:cubicBezTo>
                    <a:pt x="2479" y="1218"/>
                    <a:pt x="2481" y="1218"/>
                    <a:pt x="2484" y="1217"/>
                  </a:cubicBezTo>
                  <a:cubicBezTo>
                    <a:pt x="2484" y="1217"/>
                    <a:pt x="2485" y="1217"/>
                    <a:pt x="2486" y="1217"/>
                  </a:cubicBezTo>
                  <a:cubicBezTo>
                    <a:pt x="2489" y="1218"/>
                    <a:pt x="2492" y="1219"/>
                    <a:pt x="2495" y="1221"/>
                  </a:cubicBezTo>
                  <a:cubicBezTo>
                    <a:pt x="2496" y="1221"/>
                    <a:pt x="2496" y="1223"/>
                    <a:pt x="2497" y="1223"/>
                  </a:cubicBezTo>
                  <a:cubicBezTo>
                    <a:pt x="2498" y="1225"/>
                    <a:pt x="2499" y="1226"/>
                    <a:pt x="2501" y="1225"/>
                  </a:cubicBezTo>
                  <a:cubicBezTo>
                    <a:pt x="2503" y="1224"/>
                    <a:pt x="2505" y="1223"/>
                    <a:pt x="2507" y="1223"/>
                  </a:cubicBezTo>
                  <a:cubicBezTo>
                    <a:pt x="2508" y="1223"/>
                    <a:pt x="2509" y="1223"/>
                    <a:pt x="2510" y="1224"/>
                  </a:cubicBezTo>
                  <a:cubicBezTo>
                    <a:pt x="2512" y="1224"/>
                    <a:pt x="2513" y="1223"/>
                    <a:pt x="2513" y="1222"/>
                  </a:cubicBezTo>
                  <a:cubicBezTo>
                    <a:pt x="2513" y="1221"/>
                    <a:pt x="2514" y="1221"/>
                    <a:pt x="2513" y="1220"/>
                  </a:cubicBezTo>
                  <a:cubicBezTo>
                    <a:pt x="2512" y="1218"/>
                    <a:pt x="2512" y="1215"/>
                    <a:pt x="2514" y="1213"/>
                  </a:cubicBezTo>
                  <a:cubicBezTo>
                    <a:pt x="2515" y="1212"/>
                    <a:pt x="2515" y="1209"/>
                    <a:pt x="2515" y="1207"/>
                  </a:cubicBezTo>
                  <a:cubicBezTo>
                    <a:pt x="2515" y="1204"/>
                    <a:pt x="2516" y="1201"/>
                    <a:pt x="2518" y="1199"/>
                  </a:cubicBezTo>
                  <a:cubicBezTo>
                    <a:pt x="2521" y="1196"/>
                    <a:pt x="2522" y="1191"/>
                    <a:pt x="2524" y="1187"/>
                  </a:cubicBezTo>
                  <a:cubicBezTo>
                    <a:pt x="2525" y="1185"/>
                    <a:pt x="2526" y="1183"/>
                    <a:pt x="2527" y="1181"/>
                  </a:cubicBezTo>
                  <a:cubicBezTo>
                    <a:pt x="2527" y="1179"/>
                    <a:pt x="2529" y="1179"/>
                    <a:pt x="2530" y="1178"/>
                  </a:cubicBezTo>
                  <a:cubicBezTo>
                    <a:pt x="2531" y="1178"/>
                    <a:pt x="2532" y="1178"/>
                    <a:pt x="2534" y="1178"/>
                  </a:cubicBezTo>
                  <a:cubicBezTo>
                    <a:pt x="2534" y="1178"/>
                    <a:pt x="2535" y="1178"/>
                    <a:pt x="2536" y="1177"/>
                  </a:cubicBezTo>
                  <a:cubicBezTo>
                    <a:pt x="2537" y="1177"/>
                    <a:pt x="2537" y="1175"/>
                    <a:pt x="2537" y="1174"/>
                  </a:cubicBezTo>
                  <a:cubicBezTo>
                    <a:pt x="2535" y="1172"/>
                    <a:pt x="2532" y="1170"/>
                    <a:pt x="2530" y="1168"/>
                  </a:cubicBezTo>
                  <a:cubicBezTo>
                    <a:pt x="2529" y="1167"/>
                    <a:pt x="2529" y="1165"/>
                    <a:pt x="2529" y="1164"/>
                  </a:cubicBezTo>
                  <a:cubicBezTo>
                    <a:pt x="2530" y="1162"/>
                    <a:pt x="2530" y="1161"/>
                    <a:pt x="2529" y="1160"/>
                  </a:cubicBezTo>
                  <a:cubicBezTo>
                    <a:pt x="2525" y="1156"/>
                    <a:pt x="2526" y="1151"/>
                    <a:pt x="2528" y="1147"/>
                  </a:cubicBezTo>
                  <a:cubicBezTo>
                    <a:pt x="2528" y="1146"/>
                    <a:pt x="2529" y="1144"/>
                    <a:pt x="2531" y="1144"/>
                  </a:cubicBezTo>
                  <a:cubicBezTo>
                    <a:pt x="2532" y="1143"/>
                    <a:pt x="2533" y="1141"/>
                    <a:pt x="2533" y="1140"/>
                  </a:cubicBezTo>
                  <a:cubicBezTo>
                    <a:pt x="2533" y="1138"/>
                    <a:pt x="2534" y="1137"/>
                    <a:pt x="2535" y="1137"/>
                  </a:cubicBezTo>
                  <a:cubicBezTo>
                    <a:pt x="2537" y="1137"/>
                    <a:pt x="2538" y="1136"/>
                    <a:pt x="2539" y="1135"/>
                  </a:cubicBezTo>
                  <a:cubicBezTo>
                    <a:pt x="2540" y="1135"/>
                    <a:pt x="2540" y="1134"/>
                    <a:pt x="2540" y="1134"/>
                  </a:cubicBezTo>
                  <a:cubicBezTo>
                    <a:pt x="2540" y="1134"/>
                    <a:pt x="2540" y="1133"/>
                    <a:pt x="2539" y="1133"/>
                  </a:cubicBezTo>
                  <a:cubicBezTo>
                    <a:pt x="2537" y="1132"/>
                    <a:pt x="2534" y="1130"/>
                    <a:pt x="2531" y="1129"/>
                  </a:cubicBezTo>
                  <a:cubicBezTo>
                    <a:pt x="2529" y="1127"/>
                    <a:pt x="2526" y="1126"/>
                    <a:pt x="2526" y="1122"/>
                  </a:cubicBezTo>
                  <a:cubicBezTo>
                    <a:pt x="2524" y="1121"/>
                    <a:pt x="2523" y="1119"/>
                    <a:pt x="2521" y="1117"/>
                  </a:cubicBezTo>
                  <a:cubicBezTo>
                    <a:pt x="2521" y="1117"/>
                    <a:pt x="2519" y="1117"/>
                    <a:pt x="2518" y="1117"/>
                  </a:cubicBezTo>
                  <a:cubicBezTo>
                    <a:pt x="2516" y="1118"/>
                    <a:pt x="2515" y="1119"/>
                    <a:pt x="2514" y="1120"/>
                  </a:cubicBezTo>
                  <a:cubicBezTo>
                    <a:pt x="2513" y="1122"/>
                    <a:pt x="2512" y="1125"/>
                    <a:pt x="2511" y="1127"/>
                  </a:cubicBezTo>
                  <a:cubicBezTo>
                    <a:pt x="2510" y="1128"/>
                    <a:pt x="2509" y="1129"/>
                    <a:pt x="2508" y="1130"/>
                  </a:cubicBezTo>
                  <a:cubicBezTo>
                    <a:pt x="2505" y="1132"/>
                    <a:pt x="2503" y="1135"/>
                    <a:pt x="2500" y="1136"/>
                  </a:cubicBezTo>
                  <a:cubicBezTo>
                    <a:pt x="2496" y="1138"/>
                    <a:pt x="2492" y="1140"/>
                    <a:pt x="2490" y="1144"/>
                  </a:cubicBezTo>
                  <a:cubicBezTo>
                    <a:pt x="2489" y="1146"/>
                    <a:pt x="2487" y="1148"/>
                    <a:pt x="2486" y="1150"/>
                  </a:cubicBezTo>
                  <a:cubicBezTo>
                    <a:pt x="2484" y="1154"/>
                    <a:pt x="2481" y="1156"/>
                    <a:pt x="2476" y="1157"/>
                  </a:cubicBezTo>
                  <a:cubicBezTo>
                    <a:pt x="2472" y="1158"/>
                    <a:pt x="2470" y="1161"/>
                    <a:pt x="2468" y="1164"/>
                  </a:cubicBezTo>
                  <a:cubicBezTo>
                    <a:pt x="2468" y="1165"/>
                    <a:pt x="2467" y="1167"/>
                    <a:pt x="2467" y="1168"/>
                  </a:cubicBezTo>
                  <a:cubicBezTo>
                    <a:pt x="2466" y="1170"/>
                    <a:pt x="2464" y="1170"/>
                    <a:pt x="2463" y="1170"/>
                  </a:cubicBezTo>
                  <a:cubicBezTo>
                    <a:pt x="2461" y="1169"/>
                    <a:pt x="2458" y="1168"/>
                    <a:pt x="2456" y="1167"/>
                  </a:cubicBezTo>
                  <a:cubicBezTo>
                    <a:pt x="2453" y="1166"/>
                    <a:pt x="2452" y="1167"/>
                    <a:pt x="2450" y="1169"/>
                  </a:cubicBezTo>
                  <a:cubicBezTo>
                    <a:pt x="2449" y="1170"/>
                    <a:pt x="2449" y="1171"/>
                    <a:pt x="2448" y="1172"/>
                  </a:cubicBezTo>
                  <a:cubicBezTo>
                    <a:pt x="2447" y="1175"/>
                    <a:pt x="2445" y="1178"/>
                    <a:pt x="2447" y="1181"/>
                  </a:cubicBezTo>
                  <a:close/>
                  <a:moveTo>
                    <a:pt x="1885" y="1296"/>
                  </a:moveTo>
                  <a:cubicBezTo>
                    <a:pt x="1885" y="1295"/>
                    <a:pt x="1884" y="1295"/>
                    <a:pt x="1883" y="1296"/>
                  </a:cubicBezTo>
                  <a:cubicBezTo>
                    <a:pt x="1882" y="1298"/>
                    <a:pt x="1881" y="1300"/>
                    <a:pt x="1880" y="1302"/>
                  </a:cubicBezTo>
                  <a:cubicBezTo>
                    <a:pt x="1880" y="1304"/>
                    <a:pt x="1879" y="1306"/>
                    <a:pt x="1877" y="1307"/>
                  </a:cubicBezTo>
                  <a:cubicBezTo>
                    <a:pt x="1877" y="1308"/>
                    <a:pt x="1876" y="1309"/>
                    <a:pt x="1876" y="1309"/>
                  </a:cubicBezTo>
                  <a:cubicBezTo>
                    <a:pt x="1874" y="1310"/>
                    <a:pt x="1871" y="1311"/>
                    <a:pt x="1871" y="1315"/>
                  </a:cubicBezTo>
                  <a:cubicBezTo>
                    <a:pt x="1871" y="1318"/>
                    <a:pt x="1868" y="1320"/>
                    <a:pt x="1865" y="1322"/>
                  </a:cubicBezTo>
                  <a:cubicBezTo>
                    <a:pt x="1862" y="1324"/>
                    <a:pt x="1860" y="1327"/>
                    <a:pt x="1857" y="1328"/>
                  </a:cubicBezTo>
                  <a:cubicBezTo>
                    <a:pt x="1854" y="1330"/>
                    <a:pt x="1850" y="1331"/>
                    <a:pt x="1847" y="1331"/>
                  </a:cubicBezTo>
                  <a:cubicBezTo>
                    <a:pt x="1847" y="1331"/>
                    <a:pt x="1846" y="1332"/>
                    <a:pt x="1846" y="1332"/>
                  </a:cubicBezTo>
                  <a:cubicBezTo>
                    <a:pt x="1843" y="1333"/>
                    <a:pt x="1840" y="1334"/>
                    <a:pt x="1837" y="1335"/>
                  </a:cubicBezTo>
                  <a:cubicBezTo>
                    <a:pt x="1836" y="1338"/>
                    <a:pt x="1835" y="1340"/>
                    <a:pt x="1833" y="1343"/>
                  </a:cubicBezTo>
                  <a:cubicBezTo>
                    <a:pt x="1831" y="1347"/>
                    <a:pt x="1831" y="1352"/>
                    <a:pt x="1832" y="1357"/>
                  </a:cubicBezTo>
                  <a:cubicBezTo>
                    <a:pt x="1833" y="1358"/>
                    <a:pt x="1833" y="1359"/>
                    <a:pt x="1834" y="1361"/>
                  </a:cubicBezTo>
                  <a:cubicBezTo>
                    <a:pt x="1836" y="1365"/>
                    <a:pt x="1835" y="1369"/>
                    <a:pt x="1832" y="1373"/>
                  </a:cubicBezTo>
                  <a:cubicBezTo>
                    <a:pt x="1830" y="1376"/>
                    <a:pt x="1828" y="1380"/>
                    <a:pt x="1825" y="1384"/>
                  </a:cubicBezTo>
                  <a:cubicBezTo>
                    <a:pt x="1822" y="1389"/>
                    <a:pt x="1820" y="1394"/>
                    <a:pt x="1823" y="1399"/>
                  </a:cubicBezTo>
                  <a:cubicBezTo>
                    <a:pt x="1824" y="1401"/>
                    <a:pt x="1824" y="1404"/>
                    <a:pt x="1824" y="1407"/>
                  </a:cubicBezTo>
                  <a:cubicBezTo>
                    <a:pt x="1824" y="1409"/>
                    <a:pt x="1824" y="1411"/>
                    <a:pt x="1824" y="1414"/>
                  </a:cubicBezTo>
                  <a:cubicBezTo>
                    <a:pt x="1825" y="1415"/>
                    <a:pt x="1825" y="1417"/>
                    <a:pt x="1826" y="1418"/>
                  </a:cubicBezTo>
                  <a:cubicBezTo>
                    <a:pt x="1829" y="1422"/>
                    <a:pt x="1833" y="1425"/>
                    <a:pt x="1837" y="1426"/>
                  </a:cubicBezTo>
                  <a:cubicBezTo>
                    <a:pt x="1840" y="1427"/>
                    <a:pt x="1842" y="1425"/>
                    <a:pt x="1845" y="1424"/>
                  </a:cubicBezTo>
                  <a:cubicBezTo>
                    <a:pt x="1846" y="1423"/>
                    <a:pt x="1848" y="1423"/>
                    <a:pt x="1850" y="1423"/>
                  </a:cubicBezTo>
                  <a:cubicBezTo>
                    <a:pt x="1854" y="1423"/>
                    <a:pt x="1857" y="1420"/>
                    <a:pt x="1859" y="1417"/>
                  </a:cubicBezTo>
                  <a:cubicBezTo>
                    <a:pt x="1860" y="1414"/>
                    <a:pt x="1861" y="1411"/>
                    <a:pt x="1862" y="1408"/>
                  </a:cubicBezTo>
                  <a:cubicBezTo>
                    <a:pt x="1865" y="1402"/>
                    <a:pt x="1867" y="1395"/>
                    <a:pt x="1870" y="1388"/>
                  </a:cubicBezTo>
                  <a:cubicBezTo>
                    <a:pt x="1874" y="1379"/>
                    <a:pt x="1877" y="1368"/>
                    <a:pt x="1881" y="1359"/>
                  </a:cubicBezTo>
                  <a:cubicBezTo>
                    <a:pt x="1882" y="1356"/>
                    <a:pt x="1883" y="1353"/>
                    <a:pt x="1884" y="1350"/>
                  </a:cubicBezTo>
                  <a:cubicBezTo>
                    <a:pt x="1884" y="1346"/>
                    <a:pt x="1885" y="1342"/>
                    <a:pt x="1887" y="1339"/>
                  </a:cubicBezTo>
                  <a:cubicBezTo>
                    <a:pt x="1888" y="1336"/>
                    <a:pt x="1887" y="1332"/>
                    <a:pt x="1891" y="1331"/>
                  </a:cubicBezTo>
                  <a:cubicBezTo>
                    <a:pt x="1893" y="1329"/>
                    <a:pt x="1893" y="1328"/>
                    <a:pt x="1893" y="1326"/>
                  </a:cubicBezTo>
                  <a:cubicBezTo>
                    <a:pt x="1893" y="1322"/>
                    <a:pt x="1892" y="1319"/>
                    <a:pt x="1892" y="1315"/>
                  </a:cubicBezTo>
                  <a:cubicBezTo>
                    <a:pt x="1893" y="1308"/>
                    <a:pt x="1890" y="1302"/>
                    <a:pt x="1885" y="1296"/>
                  </a:cubicBezTo>
                  <a:close/>
                  <a:moveTo>
                    <a:pt x="1795" y="292"/>
                  </a:moveTo>
                  <a:cubicBezTo>
                    <a:pt x="1792" y="295"/>
                    <a:pt x="1793" y="300"/>
                    <a:pt x="1791" y="303"/>
                  </a:cubicBezTo>
                  <a:cubicBezTo>
                    <a:pt x="1790" y="305"/>
                    <a:pt x="1790" y="307"/>
                    <a:pt x="1792" y="308"/>
                  </a:cubicBezTo>
                  <a:cubicBezTo>
                    <a:pt x="1793" y="309"/>
                    <a:pt x="1793" y="310"/>
                    <a:pt x="1794" y="311"/>
                  </a:cubicBezTo>
                  <a:cubicBezTo>
                    <a:pt x="1795" y="313"/>
                    <a:pt x="1794" y="316"/>
                    <a:pt x="1792" y="318"/>
                  </a:cubicBezTo>
                  <a:cubicBezTo>
                    <a:pt x="1790" y="319"/>
                    <a:pt x="1788" y="319"/>
                    <a:pt x="1788" y="321"/>
                  </a:cubicBezTo>
                  <a:cubicBezTo>
                    <a:pt x="1788" y="324"/>
                    <a:pt x="1788" y="326"/>
                    <a:pt x="1789" y="328"/>
                  </a:cubicBezTo>
                  <a:cubicBezTo>
                    <a:pt x="1789" y="330"/>
                    <a:pt x="1791" y="332"/>
                    <a:pt x="1793" y="333"/>
                  </a:cubicBezTo>
                  <a:cubicBezTo>
                    <a:pt x="1794" y="334"/>
                    <a:pt x="1795" y="334"/>
                    <a:pt x="1796" y="334"/>
                  </a:cubicBezTo>
                  <a:cubicBezTo>
                    <a:pt x="1797" y="334"/>
                    <a:pt x="1799" y="333"/>
                    <a:pt x="1800" y="333"/>
                  </a:cubicBezTo>
                  <a:cubicBezTo>
                    <a:pt x="1802" y="332"/>
                    <a:pt x="1804" y="334"/>
                    <a:pt x="1806" y="335"/>
                  </a:cubicBezTo>
                  <a:cubicBezTo>
                    <a:pt x="1807" y="336"/>
                    <a:pt x="1808" y="338"/>
                    <a:pt x="1808" y="339"/>
                  </a:cubicBezTo>
                  <a:cubicBezTo>
                    <a:pt x="1808" y="343"/>
                    <a:pt x="1810" y="345"/>
                    <a:pt x="1813" y="345"/>
                  </a:cubicBezTo>
                  <a:cubicBezTo>
                    <a:pt x="1815" y="346"/>
                    <a:pt x="1817" y="346"/>
                    <a:pt x="1818" y="347"/>
                  </a:cubicBezTo>
                  <a:cubicBezTo>
                    <a:pt x="1820" y="348"/>
                    <a:pt x="1822" y="348"/>
                    <a:pt x="1824" y="348"/>
                  </a:cubicBezTo>
                  <a:cubicBezTo>
                    <a:pt x="1825" y="348"/>
                    <a:pt x="1827" y="348"/>
                    <a:pt x="1828" y="348"/>
                  </a:cubicBezTo>
                  <a:cubicBezTo>
                    <a:pt x="1828" y="348"/>
                    <a:pt x="1828" y="348"/>
                    <a:pt x="1828" y="348"/>
                  </a:cubicBezTo>
                  <a:cubicBezTo>
                    <a:pt x="1830" y="348"/>
                    <a:pt x="1833" y="348"/>
                    <a:pt x="1835" y="348"/>
                  </a:cubicBezTo>
                  <a:cubicBezTo>
                    <a:pt x="1835" y="348"/>
                    <a:pt x="1836" y="348"/>
                    <a:pt x="1836" y="347"/>
                  </a:cubicBezTo>
                  <a:cubicBezTo>
                    <a:pt x="1837" y="346"/>
                    <a:pt x="1837" y="345"/>
                    <a:pt x="1837" y="344"/>
                  </a:cubicBezTo>
                  <a:cubicBezTo>
                    <a:pt x="1838" y="342"/>
                    <a:pt x="1837" y="341"/>
                    <a:pt x="1836" y="340"/>
                  </a:cubicBezTo>
                  <a:cubicBezTo>
                    <a:pt x="1834" y="339"/>
                    <a:pt x="1831" y="337"/>
                    <a:pt x="1829" y="336"/>
                  </a:cubicBezTo>
                  <a:cubicBezTo>
                    <a:pt x="1823" y="332"/>
                    <a:pt x="1819" y="326"/>
                    <a:pt x="1817" y="319"/>
                  </a:cubicBezTo>
                  <a:cubicBezTo>
                    <a:pt x="1816" y="315"/>
                    <a:pt x="1816" y="312"/>
                    <a:pt x="1815" y="309"/>
                  </a:cubicBezTo>
                  <a:cubicBezTo>
                    <a:pt x="1814" y="304"/>
                    <a:pt x="1815" y="299"/>
                    <a:pt x="1815" y="294"/>
                  </a:cubicBezTo>
                  <a:cubicBezTo>
                    <a:pt x="1815" y="292"/>
                    <a:pt x="1816" y="290"/>
                    <a:pt x="1818" y="288"/>
                  </a:cubicBezTo>
                  <a:cubicBezTo>
                    <a:pt x="1818" y="287"/>
                    <a:pt x="1819" y="285"/>
                    <a:pt x="1819" y="284"/>
                  </a:cubicBezTo>
                  <a:cubicBezTo>
                    <a:pt x="1820" y="278"/>
                    <a:pt x="1821" y="271"/>
                    <a:pt x="1822" y="265"/>
                  </a:cubicBezTo>
                  <a:cubicBezTo>
                    <a:pt x="1822" y="262"/>
                    <a:pt x="1823" y="260"/>
                    <a:pt x="1825" y="258"/>
                  </a:cubicBezTo>
                  <a:cubicBezTo>
                    <a:pt x="1829" y="256"/>
                    <a:pt x="1830" y="253"/>
                    <a:pt x="1832" y="250"/>
                  </a:cubicBezTo>
                  <a:cubicBezTo>
                    <a:pt x="1833" y="245"/>
                    <a:pt x="1837" y="241"/>
                    <a:pt x="1839" y="237"/>
                  </a:cubicBezTo>
                  <a:cubicBezTo>
                    <a:pt x="1841" y="233"/>
                    <a:pt x="1844" y="230"/>
                    <a:pt x="1848" y="226"/>
                  </a:cubicBezTo>
                  <a:cubicBezTo>
                    <a:pt x="1852" y="223"/>
                    <a:pt x="1855" y="219"/>
                    <a:pt x="1860" y="217"/>
                  </a:cubicBezTo>
                  <a:cubicBezTo>
                    <a:pt x="1862" y="216"/>
                    <a:pt x="1863" y="214"/>
                    <a:pt x="1865" y="213"/>
                  </a:cubicBezTo>
                  <a:cubicBezTo>
                    <a:pt x="1869" y="210"/>
                    <a:pt x="1870" y="207"/>
                    <a:pt x="1869" y="202"/>
                  </a:cubicBezTo>
                  <a:cubicBezTo>
                    <a:pt x="1868" y="201"/>
                    <a:pt x="1868" y="200"/>
                    <a:pt x="1868" y="199"/>
                  </a:cubicBezTo>
                  <a:cubicBezTo>
                    <a:pt x="1868" y="197"/>
                    <a:pt x="1867" y="196"/>
                    <a:pt x="1865" y="195"/>
                  </a:cubicBezTo>
                  <a:cubicBezTo>
                    <a:pt x="1865" y="195"/>
                    <a:pt x="1864" y="194"/>
                    <a:pt x="1863" y="193"/>
                  </a:cubicBezTo>
                  <a:cubicBezTo>
                    <a:pt x="1860" y="191"/>
                    <a:pt x="1857" y="191"/>
                    <a:pt x="1854" y="192"/>
                  </a:cubicBezTo>
                  <a:cubicBezTo>
                    <a:pt x="1850" y="195"/>
                    <a:pt x="1847" y="197"/>
                    <a:pt x="1846" y="203"/>
                  </a:cubicBezTo>
                  <a:cubicBezTo>
                    <a:pt x="1846" y="206"/>
                    <a:pt x="1844" y="208"/>
                    <a:pt x="1841" y="210"/>
                  </a:cubicBezTo>
                  <a:cubicBezTo>
                    <a:pt x="1838" y="212"/>
                    <a:pt x="1834" y="214"/>
                    <a:pt x="1830" y="214"/>
                  </a:cubicBezTo>
                  <a:cubicBezTo>
                    <a:pt x="1824" y="214"/>
                    <a:pt x="1820" y="219"/>
                    <a:pt x="1816" y="223"/>
                  </a:cubicBezTo>
                  <a:cubicBezTo>
                    <a:pt x="1816" y="224"/>
                    <a:pt x="1816" y="224"/>
                    <a:pt x="1816" y="224"/>
                  </a:cubicBezTo>
                  <a:cubicBezTo>
                    <a:pt x="1815" y="226"/>
                    <a:pt x="1813" y="227"/>
                    <a:pt x="1812" y="228"/>
                  </a:cubicBezTo>
                  <a:cubicBezTo>
                    <a:pt x="1810" y="228"/>
                    <a:pt x="1809" y="229"/>
                    <a:pt x="1809" y="231"/>
                  </a:cubicBezTo>
                  <a:cubicBezTo>
                    <a:pt x="1808" y="233"/>
                    <a:pt x="1808" y="234"/>
                    <a:pt x="1807" y="236"/>
                  </a:cubicBezTo>
                  <a:cubicBezTo>
                    <a:pt x="1806" y="238"/>
                    <a:pt x="1806" y="239"/>
                    <a:pt x="1806" y="241"/>
                  </a:cubicBezTo>
                  <a:cubicBezTo>
                    <a:pt x="1806" y="242"/>
                    <a:pt x="1806" y="242"/>
                    <a:pt x="1805" y="243"/>
                  </a:cubicBezTo>
                  <a:cubicBezTo>
                    <a:pt x="1805" y="243"/>
                    <a:pt x="1805" y="244"/>
                    <a:pt x="1804" y="244"/>
                  </a:cubicBezTo>
                  <a:cubicBezTo>
                    <a:pt x="1802" y="244"/>
                    <a:pt x="1801" y="246"/>
                    <a:pt x="1800" y="247"/>
                  </a:cubicBezTo>
                  <a:cubicBezTo>
                    <a:pt x="1800" y="249"/>
                    <a:pt x="1798" y="249"/>
                    <a:pt x="1797" y="249"/>
                  </a:cubicBezTo>
                  <a:cubicBezTo>
                    <a:pt x="1796" y="249"/>
                    <a:pt x="1795" y="251"/>
                    <a:pt x="1795" y="252"/>
                  </a:cubicBezTo>
                  <a:cubicBezTo>
                    <a:pt x="1797" y="254"/>
                    <a:pt x="1799" y="256"/>
                    <a:pt x="1799" y="258"/>
                  </a:cubicBezTo>
                  <a:cubicBezTo>
                    <a:pt x="1800" y="261"/>
                    <a:pt x="1798" y="264"/>
                    <a:pt x="1798" y="267"/>
                  </a:cubicBezTo>
                  <a:cubicBezTo>
                    <a:pt x="1798" y="269"/>
                    <a:pt x="1798" y="271"/>
                    <a:pt x="1797" y="272"/>
                  </a:cubicBezTo>
                  <a:cubicBezTo>
                    <a:pt x="1796" y="275"/>
                    <a:pt x="1795" y="277"/>
                    <a:pt x="1793" y="279"/>
                  </a:cubicBezTo>
                  <a:cubicBezTo>
                    <a:pt x="1793" y="281"/>
                    <a:pt x="1793" y="283"/>
                    <a:pt x="1794" y="284"/>
                  </a:cubicBezTo>
                  <a:cubicBezTo>
                    <a:pt x="1797" y="288"/>
                    <a:pt x="1797" y="290"/>
                    <a:pt x="1795" y="292"/>
                  </a:cubicBezTo>
                  <a:close/>
                  <a:moveTo>
                    <a:pt x="2611" y="844"/>
                  </a:moveTo>
                  <a:cubicBezTo>
                    <a:pt x="2611" y="844"/>
                    <a:pt x="2611" y="844"/>
                    <a:pt x="2611" y="844"/>
                  </a:cubicBezTo>
                  <a:cubicBezTo>
                    <a:pt x="2611" y="843"/>
                    <a:pt x="2611" y="843"/>
                    <a:pt x="2611" y="843"/>
                  </a:cubicBezTo>
                  <a:cubicBezTo>
                    <a:pt x="2611" y="844"/>
                    <a:pt x="2611" y="844"/>
                    <a:pt x="2611" y="844"/>
                  </a:cubicBezTo>
                  <a:close/>
                  <a:moveTo>
                    <a:pt x="2615" y="855"/>
                  </a:moveTo>
                  <a:cubicBezTo>
                    <a:pt x="2614" y="851"/>
                    <a:pt x="2613" y="847"/>
                    <a:pt x="2611" y="844"/>
                  </a:cubicBezTo>
                  <a:cubicBezTo>
                    <a:pt x="2612" y="842"/>
                    <a:pt x="2613" y="841"/>
                    <a:pt x="2613" y="840"/>
                  </a:cubicBezTo>
                  <a:cubicBezTo>
                    <a:pt x="2613" y="838"/>
                    <a:pt x="2612" y="838"/>
                    <a:pt x="2610" y="838"/>
                  </a:cubicBezTo>
                  <a:cubicBezTo>
                    <a:pt x="2609" y="838"/>
                    <a:pt x="2609" y="838"/>
                    <a:pt x="2609" y="839"/>
                  </a:cubicBezTo>
                  <a:cubicBezTo>
                    <a:pt x="2609" y="839"/>
                    <a:pt x="2609" y="839"/>
                    <a:pt x="2609" y="839"/>
                  </a:cubicBezTo>
                  <a:cubicBezTo>
                    <a:pt x="2609" y="839"/>
                    <a:pt x="2609" y="839"/>
                    <a:pt x="2609" y="839"/>
                  </a:cubicBezTo>
                  <a:cubicBezTo>
                    <a:pt x="2609" y="839"/>
                    <a:pt x="2609" y="839"/>
                    <a:pt x="2609" y="839"/>
                  </a:cubicBezTo>
                  <a:cubicBezTo>
                    <a:pt x="2607" y="838"/>
                    <a:pt x="2606" y="836"/>
                    <a:pt x="2606" y="834"/>
                  </a:cubicBezTo>
                  <a:cubicBezTo>
                    <a:pt x="2606" y="832"/>
                    <a:pt x="2606" y="830"/>
                    <a:pt x="2608" y="829"/>
                  </a:cubicBezTo>
                  <a:cubicBezTo>
                    <a:pt x="2610" y="827"/>
                    <a:pt x="2611" y="825"/>
                    <a:pt x="2613" y="823"/>
                  </a:cubicBezTo>
                  <a:cubicBezTo>
                    <a:pt x="2614" y="822"/>
                    <a:pt x="2614" y="821"/>
                    <a:pt x="2614" y="820"/>
                  </a:cubicBezTo>
                  <a:cubicBezTo>
                    <a:pt x="2614" y="819"/>
                    <a:pt x="2615" y="818"/>
                    <a:pt x="2615" y="817"/>
                  </a:cubicBezTo>
                  <a:cubicBezTo>
                    <a:pt x="2620" y="813"/>
                    <a:pt x="2624" y="809"/>
                    <a:pt x="2627" y="804"/>
                  </a:cubicBezTo>
                  <a:cubicBezTo>
                    <a:pt x="2628" y="803"/>
                    <a:pt x="2630" y="801"/>
                    <a:pt x="2632" y="801"/>
                  </a:cubicBezTo>
                  <a:cubicBezTo>
                    <a:pt x="2636" y="801"/>
                    <a:pt x="2639" y="800"/>
                    <a:pt x="2643" y="799"/>
                  </a:cubicBezTo>
                  <a:cubicBezTo>
                    <a:pt x="2646" y="798"/>
                    <a:pt x="2649" y="798"/>
                    <a:pt x="2652" y="798"/>
                  </a:cubicBezTo>
                  <a:cubicBezTo>
                    <a:pt x="2652" y="799"/>
                    <a:pt x="2653" y="798"/>
                    <a:pt x="2653" y="797"/>
                  </a:cubicBezTo>
                  <a:cubicBezTo>
                    <a:pt x="2654" y="793"/>
                    <a:pt x="2655" y="789"/>
                    <a:pt x="2657" y="785"/>
                  </a:cubicBezTo>
                  <a:cubicBezTo>
                    <a:pt x="2657" y="784"/>
                    <a:pt x="2657" y="782"/>
                    <a:pt x="2657" y="781"/>
                  </a:cubicBezTo>
                  <a:cubicBezTo>
                    <a:pt x="2657" y="780"/>
                    <a:pt x="2656" y="778"/>
                    <a:pt x="2657" y="777"/>
                  </a:cubicBezTo>
                  <a:cubicBezTo>
                    <a:pt x="2658" y="776"/>
                    <a:pt x="2659" y="775"/>
                    <a:pt x="2659" y="775"/>
                  </a:cubicBezTo>
                  <a:cubicBezTo>
                    <a:pt x="2660" y="774"/>
                    <a:pt x="2661" y="775"/>
                    <a:pt x="2661" y="777"/>
                  </a:cubicBezTo>
                  <a:cubicBezTo>
                    <a:pt x="2661" y="778"/>
                    <a:pt x="2661" y="778"/>
                    <a:pt x="2662" y="779"/>
                  </a:cubicBezTo>
                  <a:cubicBezTo>
                    <a:pt x="2662" y="780"/>
                    <a:pt x="2664" y="781"/>
                    <a:pt x="2664" y="781"/>
                  </a:cubicBezTo>
                  <a:cubicBezTo>
                    <a:pt x="2669" y="780"/>
                    <a:pt x="2672" y="777"/>
                    <a:pt x="2674" y="772"/>
                  </a:cubicBezTo>
                  <a:cubicBezTo>
                    <a:pt x="2674" y="771"/>
                    <a:pt x="2674" y="769"/>
                    <a:pt x="2675" y="768"/>
                  </a:cubicBezTo>
                  <a:cubicBezTo>
                    <a:pt x="2680" y="760"/>
                    <a:pt x="2678" y="752"/>
                    <a:pt x="2678" y="744"/>
                  </a:cubicBezTo>
                  <a:cubicBezTo>
                    <a:pt x="2678" y="743"/>
                    <a:pt x="2678" y="742"/>
                    <a:pt x="2677" y="742"/>
                  </a:cubicBezTo>
                  <a:cubicBezTo>
                    <a:pt x="2674" y="740"/>
                    <a:pt x="2675" y="737"/>
                    <a:pt x="2675" y="734"/>
                  </a:cubicBezTo>
                  <a:cubicBezTo>
                    <a:pt x="2673" y="727"/>
                    <a:pt x="2676" y="722"/>
                    <a:pt x="2680" y="718"/>
                  </a:cubicBezTo>
                  <a:cubicBezTo>
                    <a:pt x="2681" y="717"/>
                    <a:pt x="2684" y="717"/>
                    <a:pt x="2684" y="718"/>
                  </a:cubicBezTo>
                  <a:cubicBezTo>
                    <a:pt x="2686" y="724"/>
                    <a:pt x="2691" y="729"/>
                    <a:pt x="2694" y="734"/>
                  </a:cubicBezTo>
                  <a:cubicBezTo>
                    <a:pt x="2697" y="740"/>
                    <a:pt x="2699" y="745"/>
                    <a:pt x="2698" y="750"/>
                  </a:cubicBezTo>
                  <a:cubicBezTo>
                    <a:pt x="2698" y="752"/>
                    <a:pt x="2698" y="754"/>
                    <a:pt x="2699" y="756"/>
                  </a:cubicBezTo>
                  <a:cubicBezTo>
                    <a:pt x="2699" y="758"/>
                    <a:pt x="2698" y="759"/>
                    <a:pt x="2696" y="761"/>
                  </a:cubicBezTo>
                  <a:cubicBezTo>
                    <a:pt x="2695" y="762"/>
                    <a:pt x="2694" y="763"/>
                    <a:pt x="2695" y="765"/>
                  </a:cubicBezTo>
                  <a:cubicBezTo>
                    <a:pt x="2697" y="771"/>
                    <a:pt x="2698" y="776"/>
                    <a:pt x="2697" y="782"/>
                  </a:cubicBezTo>
                  <a:cubicBezTo>
                    <a:pt x="2697" y="786"/>
                    <a:pt x="2698" y="789"/>
                    <a:pt x="2700" y="793"/>
                  </a:cubicBezTo>
                  <a:cubicBezTo>
                    <a:pt x="2702" y="797"/>
                    <a:pt x="2699" y="802"/>
                    <a:pt x="2695" y="804"/>
                  </a:cubicBezTo>
                  <a:cubicBezTo>
                    <a:pt x="2694" y="805"/>
                    <a:pt x="2692" y="804"/>
                    <a:pt x="2692" y="803"/>
                  </a:cubicBezTo>
                  <a:cubicBezTo>
                    <a:pt x="2692" y="802"/>
                    <a:pt x="2691" y="801"/>
                    <a:pt x="2691" y="800"/>
                  </a:cubicBezTo>
                  <a:cubicBezTo>
                    <a:pt x="2691" y="800"/>
                    <a:pt x="2691" y="800"/>
                    <a:pt x="2691" y="799"/>
                  </a:cubicBezTo>
                  <a:cubicBezTo>
                    <a:pt x="2690" y="800"/>
                    <a:pt x="2690" y="800"/>
                    <a:pt x="2690" y="800"/>
                  </a:cubicBezTo>
                  <a:cubicBezTo>
                    <a:pt x="2687" y="802"/>
                    <a:pt x="2687" y="805"/>
                    <a:pt x="2687" y="807"/>
                  </a:cubicBezTo>
                  <a:cubicBezTo>
                    <a:pt x="2686" y="808"/>
                    <a:pt x="2685" y="809"/>
                    <a:pt x="2684" y="808"/>
                  </a:cubicBezTo>
                  <a:cubicBezTo>
                    <a:pt x="2683" y="808"/>
                    <a:pt x="2682" y="807"/>
                    <a:pt x="2682" y="807"/>
                  </a:cubicBezTo>
                  <a:cubicBezTo>
                    <a:pt x="2680" y="809"/>
                    <a:pt x="2678" y="810"/>
                    <a:pt x="2676" y="810"/>
                  </a:cubicBezTo>
                  <a:cubicBezTo>
                    <a:pt x="2674" y="810"/>
                    <a:pt x="2672" y="811"/>
                    <a:pt x="2670" y="811"/>
                  </a:cubicBezTo>
                  <a:cubicBezTo>
                    <a:pt x="2669" y="811"/>
                    <a:pt x="2668" y="812"/>
                    <a:pt x="2668" y="813"/>
                  </a:cubicBezTo>
                  <a:cubicBezTo>
                    <a:pt x="2666" y="817"/>
                    <a:pt x="2663" y="821"/>
                    <a:pt x="2661" y="825"/>
                  </a:cubicBezTo>
                  <a:cubicBezTo>
                    <a:pt x="2660" y="826"/>
                    <a:pt x="2658" y="826"/>
                    <a:pt x="2657" y="826"/>
                  </a:cubicBezTo>
                  <a:cubicBezTo>
                    <a:pt x="2655" y="825"/>
                    <a:pt x="2654" y="823"/>
                    <a:pt x="2653" y="822"/>
                  </a:cubicBezTo>
                  <a:cubicBezTo>
                    <a:pt x="2651" y="820"/>
                    <a:pt x="2650" y="818"/>
                    <a:pt x="2649" y="816"/>
                  </a:cubicBezTo>
                  <a:cubicBezTo>
                    <a:pt x="2649" y="815"/>
                    <a:pt x="2650" y="814"/>
                    <a:pt x="2650" y="813"/>
                  </a:cubicBezTo>
                  <a:cubicBezTo>
                    <a:pt x="2650" y="812"/>
                    <a:pt x="2651" y="812"/>
                    <a:pt x="2650" y="811"/>
                  </a:cubicBezTo>
                  <a:cubicBezTo>
                    <a:pt x="2650" y="811"/>
                    <a:pt x="2649" y="811"/>
                    <a:pt x="2649" y="811"/>
                  </a:cubicBezTo>
                  <a:cubicBezTo>
                    <a:pt x="2648" y="812"/>
                    <a:pt x="2647" y="812"/>
                    <a:pt x="2646" y="813"/>
                  </a:cubicBezTo>
                  <a:cubicBezTo>
                    <a:pt x="2645" y="813"/>
                    <a:pt x="2644" y="815"/>
                    <a:pt x="2645" y="816"/>
                  </a:cubicBezTo>
                  <a:cubicBezTo>
                    <a:pt x="2646" y="817"/>
                    <a:pt x="2647" y="818"/>
                    <a:pt x="2649" y="820"/>
                  </a:cubicBezTo>
                  <a:cubicBezTo>
                    <a:pt x="2650" y="822"/>
                    <a:pt x="2648" y="827"/>
                    <a:pt x="2646" y="828"/>
                  </a:cubicBezTo>
                  <a:cubicBezTo>
                    <a:pt x="2646" y="828"/>
                    <a:pt x="2645" y="828"/>
                    <a:pt x="2645" y="828"/>
                  </a:cubicBezTo>
                  <a:cubicBezTo>
                    <a:pt x="2643" y="827"/>
                    <a:pt x="2641" y="826"/>
                    <a:pt x="2639" y="828"/>
                  </a:cubicBezTo>
                  <a:cubicBezTo>
                    <a:pt x="2638" y="829"/>
                    <a:pt x="2637" y="831"/>
                    <a:pt x="2637" y="833"/>
                  </a:cubicBezTo>
                  <a:cubicBezTo>
                    <a:pt x="2636" y="835"/>
                    <a:pt x="2633" y="835"/>
                    <a:pt x="2632" y="834"/>
                  </a:cubicBezTo>
                  <a:cubicBezTo>
                    <a:pt x="2631" y="833"/>
                    <a:pt x="2631" y="833"/>
                    <a:pt x="2631" y="833"/>
                  </a:cubicBezTo>
                  <a:cubicBezTo>
                    <a:pt x="2630" y="831"/>
                    <a:pt x="2629" y="829"/>
                    <a:pt x="2629" y="828"/>
                  </a:cubicBezTo>
                  <a:cubicBezTo>
                    <a:pt x="2628" y="825"/>
                    <a:pt x="2630" y="822"/>
                    <a:pt x="2632" y="821"/>
                  </a:cubicBezTo>
                  <a:cubicBezTo>
                    <a:pt x="2633" y="821"/>
                    <a:pt x="2634" y="821"/>
                    <a:pt x="2634" y="821"/>
                  </a:cubicBezTo>
                  <a:cubicBezTo>
                    <a:pt x="2637" y="821"/>
                    <a:pt x="2638" y="819"/>
                    <a:pt x="2640" y="818"/>
                  </a:cubicBezTo>
                  <a:cubicBezTo>
                    <a:pt x="2640" y="818"/>
                    <a:pt x="2640" y="818"/>
                    <a:pt x="2640" y="818"/>
                  </a:cubicBezTo>
                  <a:cubicBezTo>
                    <a:pt x="2640" y="817"/>
                    <a:pt x="2640" y="817"/>
                    <a:pt x="2640" y="817"/>
                  </a:cubicBezTo>
                  <a:cubicBezTo>
                    <a:pt x="2640" y="817"/>
                    <a:pt x="2640" y="817"/>
                    <a:pt x="2640" y="817"/>
                  </a:cubicBezTo>
                  <a:cubicBezTo>
                    <a:pt x="2640" y="817"/>
                    <a:pt x="2640" y="818"/>
                    <a:pt x="2640" y="818"/>
                  </a:cubicBezTo>
                  <a:cubicBezTo>
                    <a:pt x="2636" y="817"/>
                    <a:pt x="2633" y="817"/>
                    <a:pt x="2630" y="818"/>
                  </a:cubicBezTo>
                  <a:cubicBezTo>
                    <a:pt x="2629" y="818"/>
                    <a:pt x="2627" y="819"/>
                    <a:pt x="2627" y="820"/>
                  </a:cubicBezTo>
                  <a:cubicBezTo>
                    <a:pt x="2626" y="822"/>
                    <a:pt x="2624" y="822"/>
                    <a:pt x="2621" y="822"/>
                  </a:cubicBezTo>
                  <a:cubicBezTo>
                    <a:pt x="2621" y="822"/>
                    <a:pt x="2620" y="823"/>
                    <a:pt x="2620" y="823"/>
                  </a:cubicBezTo>
                  <a:cubicBezTo>
                    <a:pt x="2619" y="823"/>
                    <a:pt x="2619" y="824"/>
                    <a:pt x="2619" y="824"/>
                  </a:cubicBezTo>
                  <a:cubicBezTo>
                    <a:pt x="2619" y="824"/>
                    <a:pt x="2619" y="825"/>
                    <a:pt x="2619" y="825"/>
                  </a:cubicBezTo>
                  <a:cubicBezTo>
                    <a:pt x="2625" y="826"/>
                    <a:pt x="2625" y="831"/>
                    <a:pt x="2627" y="835"/>
                  </a:cubicBezTo>
                  <a:cubicBezTo>
                    <a:pt x="2626" y="841"/>
                    <a:pt x="2626" y="846"/>
                    <a:pt x="2625" y="852"/>
                  </a:cubicBezTo>
                  <a:cubicBezTo>
                    <a:pt x="2625" y="854"/>
                    <a:pt x="2624" y="856"/>
                    <a:pt x="2623" y="857"/>
                  </a:cubicBezTo>
                  <a:cubicBezTo>
                    <a:pt x="2623" y="857"/>
                    <a:pt x="2622" y="857"/>
                    <a:pt x="2622" y="858"/>
                  </a:cubicBezTo>
                  <a:cubicBezTo>
                    <a:pt x="2620" y="858"/>
                    <a:pt x="2615" y="857"/>
                    <a:pt x="2615" y="855"/>
                  </a:cubicBezTo>
                  <a:close/>
                  <a:moveTo>
                    <a:pt x="2680" y="723"/>
                  </a:moveTo>
                  <a:cubicBezTo>
                    <a:pt x="2680" y="723"/>
                    <a:pt x="2680" y="723"/>
                    <a:pt x="2680" y="723"/>
                  </a:cubicBezTo>
                  <a:cubicBezTo>
                    <a:pt x="2681" y="722"/>
                    <a:pt x="2681" y="722"/>
                    <a:pt x="2681" y="722"/>
                  </a:cubicBezTo>
                  <a:cubicBezTo>
                    <a:pt x="2680" y="723"/>
                    <a:pt x="2680" y="723"/>
                    <a:pt x="2680" y="723"/>
                  </a:cubicBezTo>
                  <a:close/>
                  <a:moveTo>
                    <a:pt x="881" y="127"/>
                  </a:moveTo>
                  <a:cubicBezTo>
                    <a:pt x="881" y="126"/>
                    <a:pt x="881" y="126"/>
                    <a:pt x="881" y="126"/>
                  </a:cubicBezTo>
                  <a:cubicBezTo>
                    <a:pt x="880" y="126"/>
                    <a:pt x="880" y="126"/>
                    <a:pt x="880" y="126"/>
                  </a:cubicBezTo>
                  <a:lnTo>
                    <a:pt x="881" y="127"/>
                  </a:lnTo>
                  <a:close/>
                  <a:moveTo>
                    <a:pt x="862" y="127"/>
                  </a:moveTo>
                  <a:cubicBezTo>
                    <a:pt x="863" y="127"/>
                    <a:pt x="865" y="128"/>
                    <a:pt x="866" y="128"/>
                  </a:cubicBezTo>
                  <a:cubicBezTo>
                    <a:pt x="868" y="127"/>
                    <a:pt x="871" y="128"/>
                    <a:pt x="873" y="129"/>
                  </a:cubicBezTo>
                  <a:cubicBezTo>
                    <a:pt x="875" y="130"/>
                    <a:pt x="876" y="130"/>
                    <a:pt x="877" y="129"/>
                  </a:cubicBezTo>
                  <a:cubicBezTo>
                    <a:pt x="878" y="128"/>
                    <a:pt x="879" y="127"/>
                    <a:pt x="881" y="126"/>
                  </a:cubicBezTo>
                  <a:cubicBezTo>
                    <a:pt x="883" y="125"/>
                    <a:pt x="886" y="124"/>
                    <a:pt x="888" y="121"/>
                  </a:cubicBezTo>
                  <a:cubicBezTo>
                    <a:pt x="889" y="119"/>
                    <a:pt x="892" y="118"/>
                    <a:pt x="894" y="117"/>
                  </a:cubicBezTo>
                  <a:cubicBezTo>
                    <a:pt x="894" y="116"/>
                    <a:pt x="895" y="115"/>
                    <a:pt x="895" y="114"/>
                  </a:cubicBezTo>
                  <a:cubicBezTo>
                    <a:pt x="896" y="111"/>
                    <a:pt x="898" y="111"/>
                    <a:pt x="900" y="111"/>
                  </a:cubicBezTo>
                  <a:cubicBezTo>
                    <a:pt x="900" y="111"/>
                    <a:pt x="900" y="111"/>
                    <a:pt x="900" y="110"/>
                  </a:cubicBezTo>
                  <a:cubicBezTo>
                    <a:pt x="900" y="110"/>
                    <a:pt x="900" y="109"/>
                    <a:pt x="901" y="110"/>
                  </a:cubicBezTo>
                  <a:cubicBezTo>
                    <a:pt x="901" y="110"/>
                    <a:pt x="900" y="110"/>
                    <a:pt x="900" y="111"/>
                  </a:cubicBezTo>
                  <a:cubicBezTo>
                    <a:pt x="900" y="114"/>
                    <a:pt x="900" y="114"/>
                    <a:pt x="903" y="114"/>
                  </a:cubicBezTo>
                  <a:cubicBezTo>
                    <a:pt x="904" y="114"/>
                    <a:pt x="904" y="115"/>
                    <a:pt x="905" y="115"/>
                  </a:cubicBezTo>
                  <a:cubicBezTo>
                    <a:pt x="906" y="113"/>
                    <a:pt x="907" y="110"/>
                    <a:pt x="909" y="108"/>
                  </a:cubicBezTo>
                  <a:cubicBezTo>
                    <a:pt x="911" y="106"/>
                    <a:pt x="914" y="105"/>
                    <a:pt x="914" y="102"/>
                  </a:cubicBezTo>
                  <a:cubicBezTo>
                    <a:pt x="914" y="98"/>
                    <a:pt x="914" y="94"/>
                    <a:pt x="911" y="91"/>
                  </a:cubicBezTo>
                  <a:cubicBezTo>
                    <a:pt x="911" y="91"/>
                    <a:pt x="910" y="90"/>
                    <a:pt x="910" y="89"/>
                  </a:cubicBezTo>
                  <a:cubicBezTo>
                    <a:pt x="910" y="88"/>
                    <a:pt x="910" y="87"/>
                    <a:pt x="910" y="86"/>
                  </a:cubicBezTo>
                  <a:cubicBezTo>
                    <a:pt x="912" y="84"/>
                    <a:pt x="913" y="82"/>
                    <a:pt x="915" y="81"/>
                  </a:cubicBezTo>
                  <a:cubicBezTo>
                    <a:pt x="915" y="78"/>
                    <a:pt x="914" y="76"/>
                    <a:pt x="915" y="73"/>
                  </a:cubicBezTo>
                  <a:cubicBezTo>
                    <a:pt x="916" y="71"/>
                    <a:pt x="916" y="69"/>
                    <a:pt x="916" y="68"/>
                  </a:cubicBezTo>
                  <a:cubicBezTo>
                    <a:pt x="916" y="65"/>
                    <a:pt x="913" y="65"/>
                    <a:pt x="912" y="63"/>
                  </a:cubicBezTo>
                  <a:cubicBezTo>
                    <a:pt x="910" y="61"/>
                    <a:pt x="908" y="61"/>
                    <a:pt x="906" y="59"/>
                  </a:cubicBezTo>
                  <a:cubicBezTo>
                    <a:pt x="906" y="59"/>
                    <a:pt x="905" y="57"/>
                    <a:pt x="905" y="57"/>
                  </a:cubicBezTo>
                  <a:cubicBezTo>
                    <a:pt x="905" y="54"/>
                    <a:pt x="905" y="51"/>
                    <a:pt x="905" y="48"/>
                  </a:cubicBezTo>
                  <a:cubicBezTo>
                    <a:pt x="905" y="45"/>
                    <a:pt x="906" y="42"/>
                    <a:pt x="906" y="40"/>
                  </a:cubicBezTo>
                  <a:cubicBezTo>
                    <a:pt x="907" y="36"/>
                    <a:pt x="905" y="33"/>
                    <a:pt x="902" y="30"/>
                  </a:cubicBezTo>
                  <a:cubicBezTo>
                    <a:pt x="900" y="28"/>
                    <a:pt x="897" y="28"/>
                    <a:pt x="895" y="28"/>
                  </a:cubicBezTo>
                  <a:cubicBezTo>
                    <a:pt x="893" y="28"/>
                    <a:pt x="892" y="30"/>
                    <a:pt x="892" y="31"/>
                  </a:cubicBezTo>
                  <a:cubicBezTo>
                    <a:pt x="892" y="32"/>
                    <a:pt x="892" y="33"/>
                    <a:pt x="894" y="34"/>
                  </a:cubicBezTo>
                  <a:cubicBezTo>
                    <a:pt x="895" y="34"/>
                    <a:pt x="896" y="35"/>
                    <a:pt x="898" y="35"/>
                  </a:cubicBezTo>
                  <a:cubicBezTo>
                    <a:pt x="899" y="36"/>
                    <a:pt x="899" y="37"/>
                    <a:pt x="898" y="37"/>
                  </a:cubicBezTo>
                  <a:cubicBezTo>
                    <a:pt x="898" y="38"/>
                    <a:pt x="897" y="38"/>
                    <a:pt x="897" y="38"/>
                  </a:cubicBezTo>
                  <a:cubicBezTo>
                    <a:pt x="895" y="38"/>
                    <a:pt x="893" y="38"/>
                    <a:pt x="892" y="38"/>
                  </a:cubicBezTo>
                  <a:cubicBezTo>
                    <a:pt x="890" y="39"/>
                    <a:pt x="888" y="39"/>
                    <a:pt x="887" y="40"/>
                  </a:cubicBezTo>
                  <a:cubicBezTo>
                    <a:pt x="885" y="40"/>
                    <a:pt x="883" y="43"/>
                    <a:pt x="883" y="45"/>
                  </a:cubicBezTo>
                  <a:cubicBezTo>
                    <a:pt x="884" y="47"/>
                    <a:pt x="884" y="48"/>
                    <a:pt x="885" y="49"/>
                  </a:cubicBezTo>
                  <a:cubicBezTo>
                    <a:pt x="885" y="50"/>
                    <a:pt x="885" y="51"/>
                    <a:pt x="884" y="51"/>
                  </a:cubicBezTo>
                  <a:cubicBezTo>
                    <a:pt x="884" y="52"/>
                    <a:pt x="883" y="52"/>
                    <a:pt x="883" y="51"/>
                  </a:cubicBezTo>
                  <a:cubicBezTo>
                    <a:pt x="882" y="50"/>
                    <a:pt x="880" y="49"/>
                    <a:pt x="878" y="51"/>
                  </a:cubicBezTo>
                  <a:cubicBezTo>
                    <a:pt x="876" y="52"/>
                    <a:pt x="874" y="53"/>
                    <a:pt x="872" y="53"/>
                  </a:cubicBezTo>
                  <a:cubicBezTo>
                    <a:pt x="870" y="52"/>
                    <a:pt x="869" y="55"/>
                    <a:pt x="870" y="57"/>
                  </a:cubicBezTo>
                  <a:cubicBezTo>
                    <a:pt x="870" y="59"/>
                    <a:pt x="871" y="60"/>
                    <a:pt x="872" y="62"/>
                  </a:cubicBezTo>
                  <a:cubicBezTo>
                    <a:pt x="874" y="63"/>
                    <a:pt x="875" y="65"/>
                    <a:pt x="875" y="67"/>
                  </a:cubicBezTo>
                  <a:cubicBezTo>
                    <a:pt x="875" y="67"/>
                    <a:pt x="875" y="67"/>
                    <a:pt x="875" y="67"/>
                  </a:cubicBezTo>
                  <a:cubicBezTo>
                    <a:pt x="875" y="67"/>
                    <a:pt x="876" y="68"/>
                    <a:pt x="876" y="68"/>
                  </a:cubicBezTo>
                  <a:cubicBezTo>
                    <a:pt x="876" y="68"/>
                    <a:pt x="877" y="68"/>
                    <a:pt x="878" y="68"/>
                  </a:cubicBezTo>
                  <a:cubicBezTo>
                    <a:pt x="877" y="69"/>
                    <a:pt x="876" y="68"/>
                    <a:pt x="876" y="68"/>
                  </a:cubicBezTo>
                  <a:cubicBezTo>
                    <a:pt x="876" y="68"/>
                    <a:pt x="875" y="68"/>
                    <a:pt x="875" y="68"/>
                  </a:cubicBezTo>
                  <a:cubicBezTo>
                    <a:pt x="875" y="67"/>
                    <a:pt x="875" y="67"/>
                    <a:pt x="875" y="67"/>
                  </a:cubicBezTo>
                  <a:cubicBezTo>
                    <a:pt x="873" y="67"/>
                    <a:pt x="871" y="66"/>
                    <a:pt x="869" y="65"/>
                  </a:cubicBezTo>
                  <a:cubicBezTo>
                    <a:pt x="868" y="64"/>
                    <a:pt x="867" y="65"/>
                    <a:pt x="866" y="65"/>
                  </a:cubicBezTo>
                  <a:cubicBezTo>
                    <a:pt x="863" y="71"/>
                    <a:pt x="862" y="78"/>
                    <a:pt x="859" y="84"/>
                  </a:cubicBezTo>
                  <a:cubicBezTo>
                    <a:pt x="858" y="86"/>
                    <a:pt x="859" y="88"/>
                    <a:pt x="861" y="90"/>
                  </a:cubicBezTo>
                  <a:cubicBezTo>
                    <a:pt x="863" y="91"/>
                    <a:pt x="865" y="92"/>
                    <a:pt x="867" y="93"/>
                  </a:cubicBezTo>
                  <a:cubicBezTo>
                    <a:pt x="868" y="93"/>
                    <a:pt x="869" y="93"/>
                    <a:pt x="870" y="94"/>
                  </a:cubicBezTo>
                  <a:cubicBezTo>
                    <a:pt x="870" y="94"/>
                    <a:pt x="870" y="95"/>
                    <a:pt x="870" y="96"/>
                  </a:cubicBezTo>
                  <a:cubicBezTo>
                    <a:pt x="870" y="96"/>
                    <a:pt x="870" y="97"/>
                    <a:pt x="869" y="97"/>
                  </a:cubicBezTo>
                  <a:cubicBezTo>
                    <a:pt x="868" y="98"/>
                    <a:pt x="868" y="97"/>
                    <a:pt x="867" y="97"/>
                  </a:cubicBezTo>
                  <a:cubicBezTo>
                    <a:pt x="862" y="97"/>
                    <a:pt x="859" y="98"/>
                    <a:pt x="858" y="103"/>
                  </a:cubicBezTo>
                  <a:cubicBezTo>
                    <a:pt x="856" y="106"/>
                    <a:pt x="856" y="110"/>
                    <a:pt x="855" y="114"/>
                  </a:cubicBezTo>
                  <a:cubicBezTo>
                    <a:pt x="855" y="120"/>
                    <a:pt x="858" y="124"/>
                    <a:pt x="862" y="127"/>
                  </a:cubicBezTo>
                  <a:close/>
                  <a:moveTo>
                    <a:pt x="2418" y="1228"/>
                  </a:moveTo>
                  <a:cubicBezTo>
                    <a:pt x="2418" y="1223"/>
                    <a:pt x="2420" y="1219"/>
                    <a:pt x="2421" y="1214"/>
                  </a:cubicBezTo>
                  <a:cubicBezTo>
                    <a:pt x="2420" y="1214"/>
                    <a:pt x="2420" y="1214"/>
                    <a:pt x="2420" y="1214"/>
                  </a:cubicBezTo>
                  <a:cubicBezTo>
                    <a:pt x="2420" y="1213"/>
                    <a:pt x="2418" y="1213"/>
                    <a:pt x="2418" y="1212"/>
                  </a:cubicBezTo>
                  <a:cubicBezTo>
                    <a:pt x="2418" y="1211"/>
                    <a:pt x="2418" y="1211"/>
                    <a:pt x="2417" y="1211"/>
                  </a:cubicBezTo>
                  <a:cubicBezTo>
                    <a:pt x="2417" y="1211"/>
                    <a:pt x="2417" y="1210"/>
                    <a:pt x="2417" y="1210"/>
                  </a:cubicBezTo>
                  <a:cubicBezTo>
                    <a:pt x="2417" y="1210"/>
                    <a:pt x="2417" y="1210"/>
                    <a:pt x="2417" y="1210"/>
                  </a:cubicBezTo>
                  <a:cubicBezTo>
                    <a:pt x="2417" y="1210"/>
                    <a:pt x="2417" y="1210"/>
                    <a:pt x="2417" y="1211"/>
                  </a:cubicBezTo>
                  <a:cubicBezTo>
                    <a:pt x="2418" y="1211"/>
                    <a:pt x="2418" y="1211"/>
                    <a:pt x="2418" y="1211"/>
                  </a:cubicBezTo>
                  <a:cubicBezTo>
                    <a:pt x="2419" y="1212"/>
                    <a:pt x="2420" y="1213"/>
                    <a:pt x="2421" y="1214"/>
                  </a:cubicBezTo>
                  <a:cubicBezTo>
                    <a:pt x="2421" y="1214"/>
                    <a:pt x="2421" y="1214"/>
                    <a:pt x="2421" y="1214"/>
                  </a:cubicBezTo>
                  <a:cubicBezTo>
                    <a:pt x="2422" y="1215"/>
                    <a:pt x="2423" y="1215"/>
                    <a:pt x="2424" y="1215"/>
                  </a:cubicBezTo>
                  <a:cubicBezTo>
                    <a:pt x="2424" y="1215"/>
                    <a:pt x="2425" y="1215"/>
                    <a:pt x="2425" y="1215"/>
                  </a:cubicBezTo>
                  <a:cubicBezTo>
                    <a:pt x="2426" y="1214"/>
                    <a:pt x="2426" y="1213"/>
                    <a:pt x="2426" y="1212"/>
                  </a:cubicBezTo>
                  <a:cubicBezTo>
                    <a:pt x="2424" y="1208"/>
                    <a:pt x="2422" y="1205"/>
                    <a:pt x="2420" y="1201"/>
                  </a:cubicBezTo>
                  <a:cubicBezTo>
                    <a:pt x="2419" y="1201"/>
                    <a:pt x="2418" y="1201"/>
                    <a:pt x="2418" y="1201"/>
                  </a:cubicBezTo>
                  <a:cubicBezTo>
                    <a:pt x="2416" y="1201"/>
                    <a:pt x="2415" y="1202"/>
                    <a:pt x="2414" y="1203"/>
                  </a:cubicBezTo>
                  <a:cubicBezTo>
                    <a:pt x="2413" y="1204"/>
                    <a:pt x="2413" y="1205"/>
                    <a:pt x="2413" y="1205"/>
                  </a:cubicBezTo>
                  <a:cubicBezTo>
                    <a:pt x="2412" y="1206"/>
                    <a:pt x="2410" y="1206"/>
                    <a:pt x="2409" y="1205"/>
                  </a:cubicBezTo>
                  <a:cubicBezTo>
                    <a:pt x="2408" y="1203"/>
                    <a:pt x="2407" y="1201"/>
                    <a:pt x="2407" y="1198"/>
                  </a:cubicBezTo>
                  <a:cubicBezTo>
                    <a:pt x="2406" y="1197"/>
                    <a:pt x="2405" y="1196"/>
                    <a:pt x="2404" y="1195"/>
                  </a:cubicBezTo>
                  <a:cubicBezTo>
                    <a:pt x="2402" y="1195"/>
                    <a:pt x="2401" y="1195"/>
                    <a:pt x="2399" y="1194"/>
                  </a:cubicBezTo>
                  <a:cubicBezTo>
                    <a:pt x="2399" y="1194"/>
                    <a:pt x="2398" y="1193"/>
                    <a:pt x="2398" y="1193"/>
                  </a:cubicBezTo>
                  <a:cubicBezTo>
                    <a:pt x="2399" y="1191"/>
                    <a:pt x="2397" y="1188"/>
                    <a:pt x="2399" y="1187"/>
                  </a:cubicBezTo>
                  <a:cubicBezTo>
                    <a:pt x="2399" y="1185"/>
                    <a:pt x="2399" y="1184"/>
                    <a:pt x="2399" y="1183"/>
                  </a:cubicBezTo>
                  <a:cubicBezTo>
                    <a:pt x="2397" y="1181"/>
                    <a:pt x="2393" y="1179"/>
                    <a:pt x="2393" y="1176"/>
                  </a:cubicBezTo>
                  <a:cubicBezTo>
                    <a:pt x="2392" y="1175"/>
                    <a:pt x="2391" y="1174"/>
                    <a:pt x="2390" y="1174"/>
                  </a:cubicBezTo>
                  <a:cubicBezTo>
                    <a:pt x="2388" y="1172"/>
                    <a:pt x="2386" y="1172"/>
                    <a:pt x="2384" y="1171"/>
                  </a:cubicBezTo>
                  <a:cubicBezTo>
                    <a:pt x="2383" y="1170"/>
                    <a:pt x="2381" y="1170"/>
                    <a:pt x="2381" y="1169"/>
                  </a:cubicBezTo>
                  <a:cubicBezTo>
                    <a:pt x="2380" y="1166"/>
                    <a:pt x="2377" y="1166"/>
                    <a:pt x="2375" y="1164"/>
                  </a:cubicBezTo>
                  <a:cubicBezTo>
                    <a:pt x="2373" y="1162"/>
                    <a:pt x="2370" y="1161"/>
                    <a:pt x="2367" y="1159"/>
                  </a:cubicBezTo>
                  <a:cubicBezTo>
                    <a:pt x="2365" y="1159"/>
                    <a:pt x="2364" y="1157"/>
                    <a:pt x="2363" y="1156"/>
                  </a:cubicBezTo>
                  <a:cubicBezTo>
                    <a:pt x="2362" y="1153"/>
                    <a:pt x="2360" y="1152"/>
                    <a:pt x="2357" y="1150"/>
                  </a:cubicBezTo>
                  <a:cubicBezTo>
                    <a:pt x="2351" y="1147"/>
                    <a:pt x="2346" y="1142"/>
                    <a:pt x="2342" y="1136"/>
                  </a:cubicBezTo>
                  <a:cubicBezTo>
                    <a:pt x="2340" y="1134"/>
                    <a:pt x="2338" y="1133"/>
                    <a:pt x="2336" y="1133"/>
                  </a:cubicBezTo>
                  <a:cubicBezTo>
                    <a:pt x="2331" y="1132"/>
                    <a:pt x="2326" y="1131"/>
                    <a:pt x="2322" y="1130"/>
                  </a:cubicBezTo>
                  <a:cubicBezTo>
                    <a:pt x="2321" y="1129"/>
                    <a:pt x="2319" y="1130"/>
                    <a:pt x="2318" y="1130"/>
                  </a:cubicBezTo>
                  <a:cubicBezTo>
                    <a:pt x="2317" y="1130"/>
                    <a:pt x="2317" y="1133"/>
                    <a:pt x="2317" y="1134"/>
                  </a:cubicBezTo>
                  <a:cubicBezTo>
                    <a:pt x="2318" y="1136"/>
                    <a:pt x="2319" y="1138"/>
                    <a:pt x="2320" y="1139"/>
                  </a:cubicBezTo>
                  <a:cubicBezTo>
                    <a:pt x="2323" y="1143"/>
                    <a:pt x="2326" y="1146"/>
                    <a:pt x="2330" y="1148"/>
                  </a:cubicBezTo>
                  <a:cubicBezTo>
                    <a:pt x="2333" y="1149"/>
                    <a:pt x="2335" y="1151"/>
                    <a:pt x="2336" y="1153"/>
                  </a:cubicBezTo>
                  <a:cubicBezTo>
                    <a:pt x="2337" y="1155"/>
                    <a:pt x="2339" y="1157"/>
                    <a:pt x="2340" y="1159"/>
                  </a:cubicBezTo>
                  <a:cubicBezTo>
                    <a:pt x="2342" y="1163"/>
                    <a:pt x="2345" y="1166"/>
                    <a:pt x="2349" y="1169"/>
                  </a:cubicBezTo>
                  <a:cubicBezTo>
                    <a:pt x="2350" y="1170"/>
                    <a:pt x="2351" y="1171"/>
                    <a:pt x="2351" y="1172"/>
                  </a:cubicBezTo>
                  <a:cubicBezTo>
                    <a:pt x="2352" y="1175"/>
                    <a:pt x="2353" y="1177"/>
                    <a:pt x="2354" y="1180"/>
                  </a:cubicBezTo>
                  <a:cubicBezTo>
                    <a:pt x="2355" y="1181"/>
                    <a:pt x="2356" y="1183"/>
                    <a:pt x="2357" y="1183"/>
                  </a:cubicBezTo>
                  <a:cubicBezTo>
                    <a:pt x="2361" y="1187"/>
                    <a:pt x="2364" y="1192"/>
                    <a:pt x="2365" y="1198"/>
                  </a:cubicBezTo>
                  <a:cubicBezTo>
                    <a:pt x="2366" y="1200"/>
                    <a:pt x="2367" y="1203"/>
                    <a:pt x="2368" y="1205"/>
                  </a:cubicBezTo>
                  <a:cubicBezTo>
                    <a:pt x="2369" y="1208"/>
                    <a:pt x="2371" y="1210"/>
                    <a:pt x="2372" y="1212"/>
                  </a:cubicBezTo>
                  <a:cubicBezTo>
                    <a:pt x="2375" y="1216"/>
                    <a:pt x="2380" y="1218"/>
                    <a:pt x="2383" y="1222"/>
                  </a:cubicBezTo>
                  <a:cubicBezTo>
                    <a:pt x="2386" y="1226"/>
                    <a:pt x="2389" y="1229"/>
                    <a:pt x="2393" y="1232"/>
                  </a:cubicBezTo>
                  <a:cubicBezTo>
                    <a:pt x="2396" y="1235"/>
                    <a:pt x="2399" y="1237"/>
                    <a:pt x="2402" y="1240"/>
                  </a:cubicBezTo>
                  <a:cubicBezTo>
                    <a:pt x="2403" y="1241"/>
                    <a:pt x="2404" y="1241"/>
                    <a:pt x="2406" y="1241"/>
                  </a:cubicBezTo>
                  <a:cubicBezTo>
                    <a:pt x="2410" y="1241"/>
                    <a:pt x="2414" y="1241"/>
                    <a:pt x="2418" y="1241"/>
                  </a:cubicBezTo>
                  <a:cubicBezTo>
                    <a:pt x="2418" y="1237"/>
                    <a:pt x="2418" y="1232"/>
                    <a:pt x="2418" y="1228"/>
                  </a:cubicBezTo>
                  <a:close/>
                  <a:moveTo>
                    <a:pt x="2418" y="1240"/>
                  </a:moveTo>
                  <a:cubicBezTo>
                    <a:pt x="2419" y="1240"/>
                    <a:pt x="2419" y="1240"/>
                    <a:pt x="2419" y="1240"/>
                  </a:cubicBezTo>
                  <a:cubicBezTo>
                    <a:pt x="2419" y="1240"/>
                    <a:pt x="2419" y="1240"/>
                    <a:pt x="2419" y="1240"/>
                  </a:cubicBezTo>
                  <a:cubicBezTo>
                    <a:pt x="2418" y="1240"/>
                    <a:pt x="2418" y="1240"/>
                    <a:pt x="2418" y="1240"/>
                  </a:cubicBezTo>
                  <a:close/>
                  <a:moveTo>
                    <a:pt x="616" y="203"/>
                  </a:moveTo>
                  <a:cubicBezTo>
                    <a:pt x="616" y="203"/>
                    <a:pt x="616" y="203"/>
                    <a:pt x="616" y="203"/>
                  </a:cubicBezTo>
                  <a:cubicBezTo>
                    <a:pt x="616" y="203"/>
                    <a:pt x="616" y="203"/>
                    <a:pt x="616" y="203"/>
                  </a:cubicBezTo>
                  <a:cubicBezTo>
                    <a:pt x="616" y="203"/>
                    <a:pt x="616" y="203"/>
                    <a:pt x="616" y="203"/>
                  </a:cubicBezTo>
                  <a:close/>
                  <a:moveTo>
                    <a:pt x="549" y="220"/>
                  </a:moveTo>
                  <a:cubicBezTo>
                    <a:pt x="549" y="223"/>
                    <a:pt x="549" y="226"/>
                    <a:pt x="549" y="229"/>
                  </a:cubicBezTo>
                  <a:cubicBezTo>
                    <a:pt x="549" y="230"/>
                    <a:pt x="550" y="231"/>
                    <a:pt x="551" y="231"/>
                  </a:cubicBezTo>
                  <a:cubicBezTo>
                    <a:pt x="555" y="231"/>
                    <a:pt x="559" y="230"/>
                    <a:pt x="562" y="228"/>
                  </a:cubicBezTo>
                  <a:cubicBezTo>
                    <a:pt x="562" y="228"/>
                    <a:pt x="562" y="228"/>
                    <a:pt x="562" y="228"/>
                  </a:cubicBezTo>
                  <a:cubicBezTo>
                    <a:pt x="563" y="227"/>
                    <a:pt x="563" y="227"/>
                    <a:pt x="563" y="227"/>
                  </a:cubicBezTo>
                  <a:cubicBezTo>
                    <a:pt x="562" y="228"/>
                    <a:pt x="562" y="228"/>
                    <a:pt x="562" y="228"/>
                  </a:cubicBezTo>
                  <a:cubicBezTo>
                    <a:pt x="564" y="229"/>
                    <a:pt x="565" y="231"/>
                    <a:pt x="567" y="230"/>
                  </a:cubicBezTo>
                  <a:cubicBezTo>
                    <a:pt x="569" y="230"/>
                    <a:pt x="571" y="230"/>
                    <a:pt x="572" y="229"/>
                  </a:cubicBezTo>
                  <a:cubicBezTo>
                    <a:pt x="573" y="228"/>
                    <a:pt x="574" y="227"/>
                    <a:pt x="575" y="225"/>
                  </a:cubicBezTo>
                  <a:cubicBezTo>
                    <a:pt x="576" y="224"/>
                    <a:pt x="577" y="222"/>
                    <a:pt x="579" y="220"/>
                  </a:cubicBezTo>
                  <a:cubicBezTo>
                    <a:pt x="581" y="218"/>
                    <a:pt x="583" y="215"/>
                    <a:pt x="587" y="215"/>
                  </a:cubicBezTo>
                  <a:cubicBezTo>
                    <a:pt x="588" y="215"/>
                    <a:pt x="590" y="214"/>
                    <a:pt x="592" y="213"/>
                  </a:cubicBezTo>
                  <a:cubicBezTo>
                    <a:pt x="593" y="211"/>
                    <a:pt x="595" y="209"/>
                    <a:pt x="596" y="208"/>
                  </a:cubicBezTo>
                  <a:cubicBezTo>
                    <a:pt x="597" y="207"/>
                    <a:pt x="599" y="206"/>
                    <a:pt x="600" y="206"/>
                  </a:cubicBezTo>
                  <a:cubicBezTo>
                    <a:pt x="604" y="206"/>
                    <a:pt x="608" y="204"/>
                    <a:pt x="612" y="203"/>
                  </a:cubicBezTo>
                  <a:cubicBezTo>
                    <a:pt x="613" y="203"/>
                    <a:pt x="615" y="203"/>
                    <a:pt x="616" y="203"/>
                  </a:cubicBezTo>
                  <a:cubicBezTo>
                    <a:pt x="618" y="201"/>
                    <a:pt x="620" y="201"/>
                    <a:pt x="622" y="201"/>
                  </a:cubicBezTo>
                  <a:cubicBezTo>
                    <a:pt x="624" y="201"/>
                    <a:pt x="625" y="201"/>
                    <a:pt x="627" y="201"/>
                  </a:cubicBezTo>
                  <a:cubicBezTo>
                    <a:pt x="629" y="199"/>
                    <a:pt x="631" y="199"/>
                    <a:pt x="634" y="199"/>
                  </a:cubicBezTo>
                  <a:cubicBezTo>
                    <a:pt x="635" y="193"/>
                    <a:pt x="634" y="187"/>
                    <a:pt x="634" y="181"/>
                  </a:cubicBezTo>
                  <a:cubicBezTo>
                    <a:pt x="633" y="178"/>
                    <a:pt x="631" y="175"/>
                    <a:pt x="630" y="173"/>
                  </a:cubicBezTo>
                  <a:cubicBezTo>
                    <a:pt x="628" y="172"/>
                    <a:pt x="626" y="172"/>
                    <a:pt x="624" y="172"/>
                  </a:cubicBezTo>
                  <a:cubicBezTo>
                    <a:pt x="621" y="172"/>
                    <a:pt x="619" y="170"/>
                    <a:pt x="616" y="169"/>
                  </a:cubicBezTo>
                  <a:cubicBezTo>
                    <a:pt x="615" y="167"/>
                    <a:pt x="613" y="166"/>
                    <a:pt x="612" y="165"/>
                  </a:cubicBezTo>
                  <a:cubicBezTo>
                    <a:pt x="610" y="161"/>
                    <a:pt x="606" y="160"/>
                    <a:pt x="602" y="161"/>
                  </a:cubicBezTo>
                  <a:cubicBezTo>
                    <a:pt x="598" y="161"/>
                    <a:pt x="595" y="161"/>
                    <a:pt x="592" y="161"/>
                  </a:cubicBezTo>
                  <a:cubicBezTo>
                    <a:pt x="590" y="161"/>
                    <a:pt x="588" y="161"/>
                    <a:pt x="586" y="162"/>
                  </a:cubicBezTo>
                  <a:cubicBezTo>
                    <a:pt x="585" y="162"/>
                    <a:pt x="584" y="163"/>
                    <a:pt x="583" y="165"/>
                  </a:cubicBezTo>
                  <a:cubicBezTo>
                    <a:pt x="583" y="167"/>
                    <a:pt x="582" y="169"/>
                    <a:pt x="582" y="171"/>
                  </a:cubicBezTo>
                  <a:cubicBezTo>
                    <a:pt x="582" y="174"/>
                    <a:pt x="581" y="175"/>
                    <a:pt x="579" y="177"/>
                  </a:cubicBezTo>
                  <a:cubicBezTo>
                    <a:pt x="576" y="180"/>
                    <a:pt x="572" y="183"/>
                    <a:pt x="569" y="186"/>
                  </a:cubicBezTo>
                  <a:cubicBezTo>
                    <a:pt x="567" y="187"/>
                    <a:pt x="566" y="189"/>
                    <a:pt x="566" y="191"/>
                  </a:cubicBezTo>
                  <a:cubicBezTo>
                    <a:pt x="566" y="192"/>
                    <a:pt x="565" y="193"/>
                    <a:pt x="565" y="193"/>
                  </a:cubicBezTo>
                  <a:cubicBezTo>
                    <a:pt x="558" y="197"/>
                    <a:pt x="554" y="202"/>
                    <a:pt x="548" y="206"/>
                  </a:cubicBezTo>
                  <a:cubicBezTo>
                    <a:pt x="547" y="207"/>
                    <a:pt x="545" y="208"/>
                    <a:pt x="545" y="209"/>
                  </a:cubicBezTo>
                  <a:cubicBezTo>
                    <a:pt x="544" y="211"/>
                    <a:pt x="546" y="212"/>
                    <a:pt x="547" y="214"/>
                  </a:cubicBezTo>
                  <a:cubicBezTo>
                    <a:pt x="548" y="215"/>
                    <a:pt x="549" y="218"/>
                    <a:pt x="549" y="220"/>
                  </a:cubicBezTo>
                  <a:close/>
                  <a:moveTo>
                    <a:pt x="1377" y="580"/>
                  </a:moveTo>
                  <a:cubicBezTo>
                    <a:pt x="1379" y="583"/>
                    <a:pt x="1380" y="585"/>
                    <a:pt x="1379" y="589"/>
                  </a:cubicBezTo>
                  <a:cubicBezTo>
                    <a:pt x="1378" y="590"/>
                    <a:pt x="1379" y="591"/>
                    <a:pt x="1380" y="592"/>
                  </a:cubicBezTo>
                  <a:cubicBezTo>
                    <a:pt x="1382" y="593"/>
                    <a:pt x="1381" y="594"/>
                    <a:pt x="1381" y="595"/>
                  </a:cubicBezTo>
                  <a:cubicBezTo>
                    <a:pt x="1380" y="596"/>
                    <a:pt x="1380" y="597"/>
                    <a:pt x="1379" y="598"/>
                  </a:cubicBezTo>
                  <a:cubicBezTo>
                    <a:pt x="1380" y="599"/>
                    <a:pt x="1380" y="599"/>
                    <a:pt x="1380" y="600"/>
                  </a:cubicBezTo>
                  <a:cubicBezTo>
                    <a:pt x="1381" y="600"/>
                    <a:pt x="1381" y="601"/>
                    <a:pt x="1381" y="602"/>
                  </a:cubicBezTo>
                  <a:cubicBezTo>
                    <a:pt x="1382" y="604"/>
                    <a:pt x="1383" y="604"/>
                    <a:pt x="1386" y="602"/>
                  </a:cubicBezTo>
                  <a:cubicBezTo>
                    <a:pt x="1386" y="602"/>
                    <a:pt x="1386" y="601"/>
                    <a:pt x="1387" y="601"/>
                  </a:cubicBezTo>
                  <a:cubicBezTo>
                    <a:pt x="1387" y="602"/>
                    <a:pt x="1387" y="602"/>
                    <a:pt x="1387" y="603"/>
                  </a:cubicBezTo>
                  <a:cubicBezTo>
                    <a:pt x="1387" y="605"/>
                    <a:pt x="1387" y="607"/>
                    <a:pt x="1386" y="609"/>
                  </a:cubicBezTo>
                  <a:cubicBezTo>
                    <a:pt x="1386" y="611"/>
                    <a:pt x="1387" y="612"/>
                    <a:pt x="1389" y="612"/>
                  </a:cubicBezTo>
                  <a:cubicBezTo>
                    <a:pt x="1389" y="612"/>
                    <a:pt x="1390" y="613"/>
                    <a:pt x="1390" y="613"/>
                  </a:cubicBezTo>
                  <a:cubicBezTo>
                    <a:pt x="1392" y="613"/>
                    <a:pt x="1394" y="612"/>
                    <a:pt x="1396" y="613"/>
                  </a:cubicBezTo>
                  <a:cubicBezTo>
                    <a:pt x="1398" y="613"/>
                    <a:pt x="1397" y="616"/>
                    <a:pt x="1398" y="617"/>
                  </a:cubicBezTo>
                  <a:cubicBezTo>
                    <a:pt x="1398" y="618"/>
                    <a:pt x="1399" y="619"/>
                    <a:pt x="1400" y="620"/>
                  </a:cubicBezTo>
                  <a:cubicBezTo>
                    <a:pt x="1401" y="622"/>
                    <a:pt x="1402" y="623"/>
                    <a:pt x="1401" y="625"/>
                  </a:cubicBezTo>
                  <a:cubicBezTo>
                    <a:pt x="1400" y="631"/>
                    <a:pt x="1399" y="631"/>
                    <a:pt x="1393" y="631"/>
                  </a:cubicBezTo>
                  <a:cubicBezTo>
                    <a:pt x="1393" y="631"/>
                    <a:pt x="1392" y="630"/>
                    <a:pt x="1392" y="630"/>
                  </a:cubicBezTo>
                  <a:cubicBezTo>
                    <a:pt x="1391" y="630"/>
                    <a:pt x="1391" y="631"/>
                    <a:pt x="1391" y="631"/>
                  </a:cubicBezTo>
                  <a:cubicBezTo>
                    <a:pt x="1391" y="634"/>
                    <a:pt x="1390" y="637"/>
                    <a:pt x="1393" y="640"/>
                  </a:cubicBezTo>
                  <a:cubicBezTo>
                    <a:pt x="1394" y="641"/>
                    <a:pt x="1393" y="643"/>
                    <a:pt x="1392" y="644"/>
                  </a:cubicBezTo>
                  <a:cubicBezTo>
                    <a:pt x="1391" y="645"/>
                    <a:pt x="1390" y="646"/>
                    <a:pt x="1389" y="647"/>
                  </a:cubicBezTo>
                  <a:cubicBezTo>
                    <a:pt x="1388" y="647"/>
                    <a:pt x="1387" y="648"/>
                    <a:pt x="1386" y="649"/>
                  </a:cubicBezTo>
                  <a:cubicBezTo>
                    <a:pt x="1386" y="649"/>
                    <a:pt x="1386" y="650"/>
                    <a:pt x="1386" y="651"/>
                  </a:cubicBezTo>
                  <a:cubicBezTo>
                    <a:pt x="1386" y="651"/>
                    <a:pt x="1387" y="652"/>
                    <a:pt x="1387" y="652"/>
                  </a:cubicBezTo>
                  <a:cubicBezTo>
                    <a:pt x="1391" y="653"/>
                    <a:pt x="1396" y="654"/>
                    <a:pt x="1399" y="657"/>
                  </a:cubicBezTo>
                  <a:cubicBezTo>
                    <a:pt x="1400" y="657"/>
                    <a:pt x="1400" y="657"/>
                    <a:pt x="1400" y="658"/>
                  </a:cubicBezTo>
                  <a:cubicBezTo>
                    <a:pt x="1400" y="658"/>
                    <a:pt x="1399" y="658"/>
                    <a:pt x="1399" y="658"/>
                  </a:cubicBezTo>
                  <a:cubicBezTo>
                    <a:pt x="1395" y="658"/>
                    <a:pt x="1392" y="659"/>
                    <a:pt x="1390" y="662"/>
                  </a:cubicBezTo>
                  <a:cubicBezTo>
                    <a:pt x="1388" y="666"/>
                    <a:pt x="1385" y="668"/>
                    <a:pt x="1382" y="671"/>
                  </a:cubicBezTo>
                  <a:cubicBezTo>
                    <a:pt x="1382" y="672"/>
                    <a:pt x="1382" y="672"/>
                    <a:pt x="1382" y="672"/>
                  </a:cubicBezTo>
                  <a:cubicBezTo>
                    <a:pt x="1382" y="673"/>
                    <a:pt x="1383" y="673"/>
                    <a:pt x="1383" y="673"/>
                  </a:cubicBezTo>
                  <a:cubicBezTo>
                    <a:pt x="1384" y="673"/>
                    <a:pt x="1385" y="673"/>
                    <a:pt x="1386" y="673"/>
                  </a:cubicBezTo>
                  <a:cubicBezTo>
                    <a:pt x="1388" y="672"/>
                    <a:pt x="1390" y="670"/>
                    <a:pt x="1392" y="671"/>
                  </a:cubicBezTo>
                  <a:cubicBezTo>
                    <a:pt x="1396" y="672"/>
                    <a:pt x="1399" y="671"/>
                    <a:pt x="1401" y="668"/>
                  </a:cubicBezTo>
                  <a:cubicBezTo>
                    <a:pt x="1402" y="667"/>
                    <a:pt x="1404" y="666"/>
                    <a:pt x="1405" y="666"/>
                  </a:cubicBezTo>
                  <a:cubicBezTo>
                    <a:pt x="1409" y="666"/>
                    <a:pt x="1413" y="666"/>
                    <a:pt x="1416" y="666"/>
                  </a:cubicBezTo>
                  <a:cubicBezTo>
                    <a:pt x="1420" y="665"/>
                    <a:pt x="1425" y="664"/>
                    <a:pt x="1429" y="664"/>
                  </a:cubicBezTo>
                  <a:cubicBezTo>
                    <a:pt x="1434" y="664"/>
                    <a:pt x="1437" y="662"/>
                    <a:pt x="1440" y="658"/>
                  </a:cubicBezTo>
                  <a:cubicBezTo>
                    <a:pt x="1440" y="658"/>
                    <a:pt x="1440" y="656"/>
                    <a:pt x="1440" y="655"/>
                  </a:cubicBezTo>
                  <a:cubicBezTo>
                    <a:pt x="1439" y="655"/>
                    <a:pt x="1438" y="655"/>
                    <a:pt x="1438" y="654"/>
                  </a:cubicBezTo>
                  <a:cubicBezTo>
                    <a:pt x="1436" y="654"/>
                    <a:pt x="1436" y="653"/>
                    <a:pt x="1437" y="652"/>
                  </a:cubicBezTo>
                  <a:cubicBezTo>
                    <a:pt x="1438" y="650"/>
                    <a:pt x="1440" y="648"/>
                    <a:pt x="1441" y="645"/>
                  </a:cubicBezTo>
                  <a:cubicBezTo>
                    <a:pt x="1444" y="640"/>
                    <a:pt x="1441" y="635"/>
                    <a:pt x="1436" y="634"/>
                  </a:cubicBezTo>
                  <a:cubicBezTo>
                    <a:pt x="1434" y="634"/>
                    <a:pt x="1432" y="634"/>
                    <a:pt x="1430" y="634"/>
                  </a:cubicBezTo>
                  <a:cubicBezTo>
                    <a:pt x="1430" y="634"/>
                    <a:pt x="1430" y="634"/>
                    <a:pt x="1430" y="634"/>
                  </a:cubicBezTo>
                  <a:cubicBezTo>
                    <a:pt x="1430" y="635"/>
                    <a:pt x="1430" y="635"/>
                    <a:pt x="1430" y="635"/>
                  </a:cubicBezTo>
                  <a:cubicBezTo>
                    <a:pt x="1430" y="634"/>
                    <a:pt x="1430" y="634"/>
                    <a:pt x="1430" y="634"/>
                  </a:cubicBezTo>
                  <a:cubicBezTo>
                    <a:pt x="1430" y="633"/>
                    <a:pt x="1430" y="632"/>
                    <a:pt x="1430" y="631"/>
                  </a:cubicBezTo>
                  <a:cubicBezTo>
                    <a:pt x="1428" y="628"/>
                    <a:pt x="1426" y="625"/>
                    <a:pt x="1425" y="621"/>
                  </a:cubicBezTo>
                  <a:cubicBezTo>
                    <a:pt x="1424" y="619"/>
                    <a:pt x="1423" y="617"/>
                    <a:pt x="1421" y="616"/>
                  </a:cubicBezTo>
                  <a:cubicBezTo>
                    <a:pt x="1417" y="614"/>
                    <a:pt x="1416" y="611"/>
                    <a:pt x="1415" y="607"/>
                  </a:cubicBezTo>
                  <a:cubicBezTo>
                    <a:pt x="1413" y="602"/>
                    <a:pt x="1410" y="598"/>
                    <a:pt x="1405" y="596"/>
                  </a:cubicBezTo>
                  <a:cubicBezTo>
                    <a:pt x="1404" y="596"/>
                    <a:pt x="1403" y="595"/>
                    <a:pt x="1404" y="595"/>
                  </a:cubicBezTo>
                  <a:cubicBezTo>
                    <a:pt x="1405" y="593"/>
                    <a:pt x="1405" y="591"/>
                    <a:pt x="1406" y="590"/>
                  </a:cubicBezTo>
                  <a:cubicBezTo>
                    <a:pt x="1408" y="586"/>
                    <a:pt x="1409" y="583"/>
                    <a:pt x="1410" y="579"/>
                  </a:cubicBezTo>
                  <a:cubicBezTo>
                    <a:pt x="1411" y="578"/>
                    <a:pt x="1409" y="576"/>
                    <a:pt x="1408" y="575"/>
                  </a:cubicBezTo>
                  <a:cubicBezTo>
                    <a:pt x="1407" y="575"/>
                    <a:pt x="1406" y="575"/>
                    <a:pt x="1405" y="575"/>
                  </a:cubicBezTo>
                  <a:cubicBezTo>
                    <a:pt x="1403" y="575"/>
                    <a:pt x="1400" y="575"/>
                    <a:pt x="1398" y="575"/>
                  </a:cubicBezTo>
                  <a:cubicBezTo>
                    <a:pt x="1397" y="575"/>
                    <a:pt x="1396" y="574"/>
                    <a:pt x="1396" y="574"/>
                  </a:cubicBezTo>
                  <a:cubicBezTo>
                    <a:pt x="1396" y="574"/>
                    <a:pt x="1396" y="573"/>
                    <a:pt x="1396" y="573"/>
                  </a:cubicBezTo>
                  <a:cubicBezTo>
                    <a:pt x="1398" y="571"/>
                    <a:pt x="1399" y="569"/>
                    <a:pt x="1401" y="567"/>
                  </a:cubicBezTo>
                  <a:cubicBezTo>
                    <a:pt x="1401" y="567"/>
                    <a:pt x="1401" y="566"/>
                    <a:pt x="1401" y="565"/>
                  </a:cubicBezTo>
                  <a:cubicBezTo>
                    <a:pt x="1401" y="564"/>
                    <a:pt x="1399" y="563"/>
                    <a:pt x="1398" y="563"/>
                  </a:cubicBezTo>
                  <a:cubicBezTo>
                    <a:pt x="1395" y="564"/>
                    <a:pt x="1392" y="564"/>
                    <a:pt x="1389" y="564"/>
                  </a:cubicBezTo>
                  <a:cubicBezTo>
                    <a:pt x="1388" y="564"/>
                    <a:pt x="1387" y="565"/>
                    <a:pt x="1386" y="566"/>
                  </a:cubicBezTo>
                  <a:cubicBezTo>
                    <a:pt x="1384" y="570"/>
                    <a:pt x="1382" y="573"/>
                    <a:pt x="1381" y="576"/>
                  </a:cubicBezTo>
                  <a:cubicBezTo>
                    <a:pt x="1380" y="577"/>
                    <a:pt x="1380" y="577"/>
                    <a:pt x="1379" y="577"/>
                  </a:cubicBezTo>
                  <a:cubicBezTo>
                    <a:pt x="1375" y="576"/>
                    <a:pt x="1374" y="578"/>
                    <a:pt x="1377" y="580"/>
                  </a:cubicBezTo>
                  <a:close/>
                  <a:moveTo>
                    <a:pt x="1493" y="179"/>
                  </a:moveTo>
                  <a:cubicBezTo>
                    <a:pt x="1489" y="176"/>
                    <a:pt x="1488" y="173"/>
                    <a:pt x="1490" y="168"/>
                  </a:cubicBezTo>
                  <a:cubicBezTo>
                    <a:pt x="1490" y="167"/>
                    <a:pt x="1491" y="166"/>
                    <a:pt x="1491" y="165"/>
                  </a:cubicBezTo>
                  <a:cubicBezTo>
                    <a:pt x="1492" y="163"/>
                    <a:pt x="1493" y="162"/>
                    <a:pt x="1495" y="162"/>
                  </a:cubicBezTo>
                  <a:cubicBezTo>
                    <a:pt x="1498" y="162"/>
                    <a:pt x="1501" y="161"/>
                    <a:pt x="1504" y="160"/>
                  </a:cubicBezTo>
                  <a:cubicBezTo>
                    <a:pt x="1506" y="159"/>
                    <a:pt x="1507" y="160"/>
                    <a:pt x="1508" y="163"/>
                  </a:cubicBezTo>
                  <a:cubicBezTo>
                    <a:pt x="1508" y="164"/>
                    <a:pt x="1508" y="164"/>
                    <a:pt x="1508" y="164"/>
                  </a:cubicBezTo>
                  <a:cubicBezTo>
                    <a:pt x="1508" y="164"/>
                    <a:pt x="1508" y="164"/>
                    <a:pt x="1508" y="164"/>
                  </a:cubicBezTo>
                  <a:cubicBezTo>
                    <a:pt x="1508" y="164"/>
                    <a:pt x="1508" y="164"/>
                    <a:pt x="1508" y="164"/>
                  </a:cubicBezTo>
                  <a:cubicBezTo>
                    <a:pt x="1507" y="165"/>
                    <a:pt x="1507" y="165"/>
                    <a:pt x="1506" y="165"/>
                  </a:cubicBezTo>
                  <a:cubicBezTo>
                    <a:pt x="1506" y="165"/>
                    <a:pt x="1505" y="166"/>
                    <a:pt x="1506" y="166"/>
                  </a:cubicBezTo>
                  <a:cubicBezTo>
                    <a:pt x="1506" y="167"/>
                    <a:pt x="1506" y="167"/>
                    <a:pt x="1507" y="167"/>
                  </a:cubicBezTo>
                  <a:cubicBezTo>
                    <a:pt x="1507" y="167"/>
                    <a:pt x="1508" y="167"/>
                    <a:pt x="1508" y="166"/>
                  </a:cubicBezTo>
                  <a:cubicBezTo>
                    <a:pt x="1508" y="166"/>
                    <a:pt x="1508" y="165"/>
                    <a:pt x="1508" y="165"/>
                  </a:cubicBezTo>
                  <a:cubicBezTo>
                    <a:pt x="1509" y="165"/>
                    <a:pt x="1509" y="165"/>
                    <a:pt x="1509" y="165"/>
                  </a:cubicBezTo>
                  <a:cubicBezTo>
                    <a:pt x="1509" y="164"/>
                    <a:pt x="1509" y="164"/>
                    <a:pt x="1509" y="164"/>
                  </a:cubicBezTo>
                  <a:cubicBezTo>
                    <a:pt x="1511" y="163"/>
                    <a:pt x="1513" y="162"/>
                    <a:pt x="1516" y="164"/>
                  </a:cubicBezTo>
                  <a:cubicBezTo>
                    <a:pt x="1516" y="164"/>
                    <a:pt x="1517" y="164"/>
                    <a:pt x="1517" y="164"/>
                  </a:cubicBezTo>
                  <a:cubicBezTo>
                    <a:pt x="1517" y="164"/>
                    <a:pt x="1517" y="164"/>
                    <a:pt x="1517" y="164"/>
                  </a:cubicBezTo>
                  <a:cubicBezTo>
                    <a:pt x="1518" y="165"/>
                    <a:pt x="1518" y="165"/>
                    <a:pt x="1518" y="165"/>
                  </a:cubicBezTo>
                  <a:cubicBezTo>
                    <a:pt x="1518" y="166"/>
                    <a:pt x="1518" y="168"/>
                    <a:pt x="1518" y="169"/>
                  </a:cubicBezTo>
                  <a:cubicBezTo>
                    <a:pt x="1518" y="170"/>
                    <a:pt x="1518" y="171"/>
                    <a:pt x="1519" y="170"/>
                  </a:cubicBezTo>
                  <a:cubicBezTo>
                    <a:pt x="1519" y="170"/>
                    <a:pt x="1519" y="169"/>
                    <a:pt x="1519" y="169"/>
                  </a:cubicBezTo>
                  <a:cubicBezTo>
                    <a:pt x="1519" y="167"/>
                    <a:pt x="1519" y="166"/>
                    <a:pt x="1518" y="164"/>
                  </a:cubicBezTo>
                  <a:cubicBezTo>
                    <a:pt x="1518" y="164"/>
                    <a:pt x="1518" y="164"/>
                    <a:pt x="1518" y="164"/>
                  </a:cubicBezTo>
                  <a:cubicBezTo>
                    <a:pt x="1517" y="164"/>
                    <a:pt x="1517" y="164"/>
                    <a:pt x="1517" y="164"/>
                  </a:cubicBezTo>
                  <a:cubicBezTo>
                    <a:pt x="1518" y="161"/>
                    <a:pt x="1518" y="159"/>
                    <a:pt x="1519" y="156"/>
                  </a:cubicBezTo>
                  <a:cubicBezTo>
                    <a:pt x="1519" y="155"/>
                    <a:pt x="1521" y="154"/>
                    <a:pt x="1522" y="155"/>
                  </a:cubicBezTo>
                  <a:cubicBezTo>
                    <a:pt x="1523" y="155"/>
                    <a:pt x="1525" y="156"/>
                    <a:pt x="1526" y="157"/>
                  </a:cubicBezTo>
                  <a:cubicBezTo>
                    <a:pt x="1528" y="158"/>
                    <a:pt x="1530" y="159"/>
                    <a:pt x="1531" y="161"/>
                  </a:cubicBezTo>
                  <a:cubicBezTo>
                    <a:pt x="1531" y="162"/>
                    <a:pt x="1532" y="163"/>
                    <a:pt x="1533" y="164"/>
                  </a:cubicBezTo>
                  <a:cubicBezTo>
                    <a:pt x="1536" y="165"/>
                    <a:pt x="1537" y="168"/>
                    <a:pt x="1538" y="171"/>
                  </a:cubicBezTo>
                  <a:cubicBezTo>
                    <a:pt x="1539" y="174"/>
                    <a:pt x="1541" y="176"/>
                    <a:pt x="1544" y="177"/>
                  </a:cubicBezTo>
                  <a:cubicBezTo>
                    <a:pt x="1545" y="177"/>
                    <a:pt x="1547" y="177"/>
                    <a:pt x="1548" y="178"/>
                  </a:cubicBezTo>
                  <a:cubicBezTo>
                    <a:pt x="1549" y="178"/>
                    <a:pt x="1550" y="178"/>
                    <a:pt x="1550" y="179"/>
                  </a:cubicBezTo>
                  <a:cubicBezTo>
                    <a:pt x="1551" y="182"/>
                    <a:pt x="1553" y="184"/>
                    <a:pt x="1555" y="186"/>
                  </a:cubicBezTo>
                  <a:cubicBezTo>
                    <a:pt x="1556" y="188"/>
                    <a:pt x="1558" y="188"/>
                    <a:pt x="1560" y="189"/>
                  </a:cubicBezTo>
                  <a:cubicBezTo>
                    <a:pt x="1562" y="190"/>
                    <a:pt x="1563" y="191"/>
                    <a:pt x="1562" y="194"/>
                  </a:cubicBezTo>
                  <a:cubicBezTo>
                    <a:pt x="1562" y="195"/>
                    <a:pt x="1562" y="196"/>
                    <a:pt x="1562" y="197"/>
                  </a:cubicBezTo>
                  <a:cubicBezTo>
                    <a:pt x="1561" y="199"/>
                    <a:pt x="1561" y="199"/>
                    <a:pt x="1563" y="198"/>
                  </a:cubicBezTo>
                  <a:cubicBezTo>
                    <a:pt x="1567" y="197"/>
                    <a:pt x="1568" y="198"/>
                    <a:pt x="1569" y="201"/>
                  </a:cubicBezTo>
                  <a:cubicBezTo>
                    <a:pt x="1569" y="205"/>
                    <a:pt x="1570" y="206"/>
                    <a:pt x="1574" y="206"/>
                  </a:cubicBezTo>
                  <a:cubicBezTo>
                    <a:pt x="1574" y="206"/>
                    <a:pt x="1575" y="207"/>
                    <a:pt x="1576" y="207"/>
                  </a:cubicBezTo>
                  <a:cubicBezTo>
                    <a:pt x="1576" y="208"/>
                    <a:pt x="1577" y="208"/>
                    <a:pt x="1577" y="209"/>
                  </a:cubicBezTo>
                  <a:cubicBezTo>
                    <a:pt x="1576" y="214"/>
                    <a:pt x="1574" y="219"/>
                    <a:pt x="1569" y="222"/>
                  </a:cubicBezTo>
                  <a:cubicBezTo>
                    <a:pt x="1568" y="223"/>
                    <a:pt x="1567" y="223"/>
                    <a:pt x="1566" y="221"/>
                  </a:cubicBezTo>
                  <a:cubicBezTo>
                    <a:pt x="1566" y="221"/>
                    <a:pt x="1566" y="220"/>
                    <a:pt x="1566" y="220"/>
                  </a:cubicBezTo>
                  <a:cubicBezTo>
                    <a:pt x="1565" y="217"/>
                    <a:pt x="1565" y="217"/>
                    <a:pt x="1563" y="218"/>
                  </a:cubicBezTo>
                  <a:cubicBezTo>
                    <a:pt x="1562" y="219"/>
                    <a:pt x="1560" y="220"/>
                    <a:pt x="1558" y="220"/>
                  </a:cubicBezTo>
                  <a:cubicBezTo>
                    <a:pt x="1557" y="221"/>
                    <a:pt x="1555" y="219"/>
                    <a:pt x="1555" y="218"/>
                  </a:cubicBezTo>
                  <a:cubicBezTo>
                    <a:pt x="1556" y="216"/>
                    <a:pt x="1556" y="214"/>
                    <a:pt x="1557" y="212"/>
                  </a:cubicBezTo>
                  <a:cubicBezTo>
                    <a:pt x="1557" y="210"/>
                    <a:pt x="1557" y="208"/>
                    <a:pt x="1556" y="207"/>
                  </a:cubicBezTo>
                  <a:cubicBezTo>
                    <a:pt x="1554" y="203"/>
                    <a:pt x="1553" y="198"/>
                    <a:pt x="1551" y="195"/>
                  </a:cubicBezTo>
                  <a:cubicBezTo>
                    <a:pt x="1550" y="194"/>
                    <a:pt x="1551" y="192"/>
                    <a:pt x="1551" y="190"/>
                  </a:cubicBezTo>
                  <a:cubicBezTo>
                    <a:pt x="1551" y="189"/>
                    <a:pt x="1550" y="189"/>
                    <a:pt x="1549" y="189"/>
                  </a:cubicBezTo>
                  <a:cubicBezTo>
                    <a:pt x="1546" y="191"/>
                    <a:pt x="1545" y="193"/>
                    <a:pt x="1544" y="195"/>
                  </a:cubicBezTo>
                  <a:cubicBezTo>
                    <a:pt x="1544" y="196"/>
                    <a:pt x="1544" y="196"/>
                    <a:pt x="1544" y="197"/>
                  </a:cubicBezTo>
                  <a:cubicBezTo>
                    <a:pt x="1544" y="204"/>
                    <a:pt x="1541" y="209"/>
                    <a:pt x="1541" y="215"/>
                  </a:cubicBezTo>
                  <a:cubicBezTo>
                    <a:pt x="1541" y="216"/>
                    <a:pt x="1540" y="218"/>
                    <a:pt x="1539" y="219"/>
                  </a:cubicBezTo>
                  <a:cubicBezTo>
                    <a:pt x="1538" y="221"/>
                    <a:pt x="1537" y="224"/>
                    <a:pt x="1537" y="226"/>
                  </a:cubicBezTo>
                  <a:cubicBezTo>
                    <a:pt x="1537" y="231"/>
                    <a:pt x="1535" y="236"/>
                    <a:pt x="1535" y="241"/>
                  </a:cubicBezTo>
                  <a:cubicBezTo>
                    <a:pt x="1536" y="241"/>
                    <a:pt x="1535" y="242"/>
                    <a:pt x="1535" y="242"/>
                  </a:cubicBezTo>
                  <a:cubicBezTo>
                    <a:pt x="1534" y="244"/>
                    <a:pt x="1531" y="244"/>
                    <a:pt x="1531" y="243"/>
                  </a:cubicBezTo>
                  <a:cubicBezTo>
                    <a:pt x="1528" y="241"/>
                    <a:pt x="1527" y="239"/>
                    <a:pt x="1526" y="236"/>
                  </a:cubicBezTo>
                  <a:cubicBezTo>
                    <a:pt x="1526" y="235"/>
                    <a:pt x="1526" y="235"/>
                    <a:pt x="1526" y="234"/>
                  </a:cubicBezTo>
                  <a:cubicBezTo>
                    <a:pt x="1526" y="233"/>
                    <a:pt x="1526" y="233"/>
                    <a:pt x="1526" y="233"/>
                  </a:cubicBezTo>
                  <a:cubicBezTo>
                    <a:pt x="1526" y="234"/>
                    <a:pt x="1526" y="234"/>
                    <a:pt x="1526" y="234"/>
                  </a:cubicBezTo>
                  <a:cubicBezTo>
                    <a:pt x="1526" y="234"/>
                    <a:pt x="1526" y="234"/>
                    <a:pt x="1526" y="234"/>
                  </a:cubicBezTo>
                  <a:cubicBezTo>
                    <a:pt x="1520" y="232"/>
                    <a:pt x="1516" y="228"/>
                    <a:pt x="1513" y="223"/>
                  </a:cubicBezTo>
                  <a:cubicBezTo>
                    <a:pt x="1512" y="221"/>
                    <a:pt x="1512" y="219"/>
                    <a:pt x="1513" y="218"/>
                  </a:cubicBezTo>
                  <a:cubicBezTo>
                    <a:pt x="1514" y="216"/>
                    <a:pt x="1515" y="216"/>
                    <a:pt x="1516" y="216"/>
                  </a:cubicBezTo>
                  <a:cubicBezTo>
                    <a:pt x="1516" y="216"/>
                    <a:pt x="1517" y="216"/>
                    <a:pt x="1517" y="216"/>
                  </a:cubicBezTo>
                  <a:cubicBezTo>
                    <a:pt x="1517" y="216"/>
                    <a:pt x="1517" y="216"/>
                    <a:pt x="1517" y="216"/>
                  </a:cubicBezTo>
                  <a:cubicBezTo>
                    <a:pt x="1517" y="216"/>
                    <a:pt x="1517" y="216"/>
                    <a:pt x="1516" y="216"/>
                  </a:cubicBezTo>
                  <a:cubicBezTo>
                    <a:pt x="1516" y="214"/>
                    <a:pt x="1514" y="214"/>
                    <a:pt x="1513" y="214"/>
                  </a:cubicBezTo>
                  <a:cubicBezTo>
                    <a:pt x="1511" y="214"/>
                    <a:pt x="1510" y="212"/>
                    <a:pt x="1510" y="211"/>
                  </a:cubicBezTo>
                  <a:cubicBezTo>
                    <a:pt x="1510" y="209"/>
                    <a:pt x="1510" y="207"/>
                    <a:pt x="1510" y="205"/>
                  </a:cubicBezTo>
                  <a:cubicBezTo>
                    <a:pt x="1510" y="205"/>
                    <a:pt x="1510" y="205"/>
                    <a:pt x="1510" y="205"/>
                  </a:cubicBezTo>
                  <a:cubicBezTo>
                    <a:pt x="1510" y="205"/>
                    <a:pt x="1510" y="205"/>
                    <a:pt x="1510" y="205"/>
                  </a:cubicBezTo>
                  <a:cubicBezTo>
                    <a:pt x="1510" y="205"/>
                    <a:pt x="1510" y="205"/>
                    <a:pt x="1510" y="205"/>
                  </a:cubicBezTo>
                  <a:cubicBezTo>
                    <a:pt x="1507" y="203"/>
                    <a:pt x="1504" y="199"/>
                    <a:pt x="1502" y="197"/>
                  </a:cubicBezTo>
                  <a:cubicBezTo>
                    <a:pt x="1501" y="194"/>
                    <a:pt x="1499" y="192"/>
                    <a:pt x="1497" y="190"/>
                  </a:cubicBezTo>
                  <a:cubicBezTo>
                    <a:pt x="1496" y="188"/>
                    <a:pt x="1494" y="185"/>
                    <a:pt x="1494" y="182"/>
                  </a:cubicBezTo>
                  <a:cubicBezTo>
                    <a:pt x="1495" y="181"/>
                    <a:pt x="1493" y="180"/>
                    <a:pt x="1493" y="179"/>
                  </a:cubicBezTo>
                  <a:close/>
                  <a:moveTo>
                    <a:pt x="1520" y="216"/>
                  </a:moveTo>
                  <a:cubicBezTo>
                    <a:pt x="1519" y="216"/>
                    <a:pt x="1518" y="216"/>
                    <a:pt x="1517" y="216"/>
                  </a:cubicBezTo>
                  <a:cubicBezTo>
                    <a:pt x="1517" y="216"/>
                    <a:pt x="1517" y="216"/>
                    <a:pt x="1517" y="216"/>
                  </a:cubicBezTo>
                  <a:cubicBezTo>
                    <a:pt x="1517" y="216"/>
                    <a:pt x="1517" y="216"/>
                    <a:pt x="1517" y="216"/>
                  </a:cubicBezTo>
                  <a:cubicBezTo>
                    <a:pt x="1517" y="216"/>
                    <a:pt x="1517" y="216"/>
                    <a:pt x="1517" y="216"/>
                  </a:cubicBezTo>
                  <a:cubicBezTo>
                    <a:pt x="1517" y="216"/>
                    <a:pt x="1517" y="216"/>
                    <a:pt x="1517" y="216"/>
                  </a:cubicBezTo>
                  <a:cubicBezTo>
                    <a:pt x="1518" y="217"/>
                    <a:pt x="1519" y="217"/>
                    <a:pt x="1520" y="217"/>
                  </a:cubicBezTo>
                  <a:cubicBezTo>
                    <a:pt x="1520" y="217"/>
                    <a:pt x="1520" y="218"/>
                    <a:pt x="1521" y="217"/>
                  </a:cubicBezTo>
                  <a:cubicBezTo>
                    <a:pt x="1521" y="217"/>
                    <a:pt x="1521" y="216"/>
                    <a:pt x="1520" y="216"/>
                  </a:cubicBezTo>
                  <a:close/>
                  <a:moveTo>
                    <a:pt x="1522" y="212"/>
                  </a:moveTo>
                  <a:cubicBezTo>
                    <a:pt x="1521" y="212"/>
                    <a:pt x="1521" y="212"/>
                    <a:pt x="1521" y="212"/>
                  </a:cubicBezTo>
                  <a:cubicBezTo>
                    <a:pt x="1522" y="213"/>
                    <a:pt x="1522" y="213"/>
                    <a:pt x="1522" y="213"/>
                  </a:cubicBezTo>
                  <a:lnTo>
                    <a:pt x="1522" y="212"/>
                  </a:lnTo>
                  <a:close/>
                  <a:moveTo>
                    <a:pt x="1510" y="205"/>
                  </a:moveTo>
                  <a:cubicBezTo>
                    <a:pt x="1511" y="205"/>
                    <a:pt x="1511" y="205"/>
                    <a:pt x="1511" y="205"/>
                  </a:cubicBezTo>
                  <a:cubicBezTo>
                    <a:pt x="1513" y="205"/>
                    <a:pt x="1516" y="205"/>
                    <a:pt x="1518" y="202"/>
                  </a:cubicBezTo>
                  <a:cubicBezTo>
                    <a:pt x="1520" y="201"/>
                    <a:pt x="1522" y="198"/>
                    <a:pt x="1525" y="197"/>
                  </a:cubicBezTo>
                  <a:cubicBezTo>
                    <a:pt x="1525" y="197"/>
                    <a:pt x="1525" y="196"/>
                    <a:pt x="1525" y="196"/>
                  </a:cubicBezTo>
                  <a:cubicBezTo>
                    <a:pt x="1525" y="196"/>
                    <a:pt x="1524" y="196"/>
                    <a:pt x="1524" y="196"/>
                  </a:cubicBezTo>
                  <a:cubicBezTo>
                    <a:pt x="1522" y="196"/>
                    <a:pt x="1520" y="196"/>
                    <a:pt x="1519" y="194"/>
                  </a:cubicBezTo>
                  <a:cubicBezTo>
                    <a:pt x="1518" y="193"/>
                    <a:pt x="1518" y="192"/>
                    <a:pt x="1517" y="193"/>
                  </a:cubicBezTo>
                  <a:cubicBezTo>
                    <a:pt x="1517" y="193"/>
                    <a:pt x="1516" y="194"/>
                    <a:pt x="1516" y="195"/>
                  </a:cubicBezTo>
                  <a:cubicBezTo>
                    <a:pt x="1516" y="196"/>
                    <a:pt x="1516" y="198"/>
                    <a:pt x="1515" y="200"/>
                  </a:cubicBezTo>
                  <a:cubicBezTo>
                    <a:pt x="1514" y="201"/>
                    <a:pt x="1512" y="203"/>
                    <a:pt x="1511" y="205"/>
                  </a:cubicBezTo>
                  <a:cubicBezTo>
                    <a:pt x="1511" y="205"/>
                    <a:pt x="1511" y="205"/>
                    <a:pt x="1511" y="205"/>
                  </a:cubicBezTo>
                  <a:cubicBezTo>
                    <a:pt x="1511" y="205"/>
                    <a:pt x="1511" y="205"/>
                    <a:pt x="1510" y="205"/>
                  </a:cubicBezTo>
                  <a:cubicBezTo>
                    <a:pt x="1510" y="205"/>
                    <a:pt x="1510" y="205"/>
                    <a:pt x="1510" y="205"/>
                  </a:cubicBezTo>
                  <a:close/>
                  <a:moveTo>
                    <a:pt x="894" y="206"/>
                  </a:moveTo>
                  <a:cubicBezTo>
                    <a:pt x="893" y="205"/>
                    <a:pt x="892" y="204"/>
                    <a:pt x="892" y="203"/>
                  </a:cubicBezTo>
                  <a:cubicBezTo>
                    <a:pt x="890" y="201"/>
                    <a:pt x="889" y="199"/>
                    <a:pt x="886" y="199"/>
                  </a:cubicBezTo>
                  <a:cubicBezTo>
                    <a:pt x="883" y="200"/>
                    <a:pt x="879" y="200"/>
                    <a:pt x="876" y="198"/>
                  </a:cubicBezTo>
                  <a:cubicBezTo>
                    <a:pt x="876" y="197"/>
                    <a:pt x="874" y="197"/>
                    <a:pt x="873" y="197"/>
                  </a:cubicBezTo>
                  <a:cubicBezTo>
                    <a:pt x="868" y="198"/>
                    <a:pt x="863" y="198"/>
                    <a:pt x="859" y="199"/>
                  </a:cubicBezTo>
                  <a:cubicBezTo>
                    <a:pt x="856" y="200"/>
                    <a:pt x="853" y="201"/>
                    <a:pt x="851" y="197"/>
                  </a:cubicBezTo>
                  <a:cubicBezTo>
                    <a:pt x="850" y="196"/>
                    <a:pt x="849" y="196"/>
                    <a:pt x="847" y="195"/>
                  </a:cubicBezTo>
                  <a:cubicBezTo>
                    <a:pt x="843" y="194"/>
                    <a:pt x="839" y="191"/>
                    <a:pt x="838" y="186"/>
                  </a:cubicBezTo>
                  <a:cubicBezTo>
                    <a:pt x="838" y="184"/>
                    <a:pt x="836" y="183"/>
                    <a:pt x="834" y="183"/>
                  </a:cubicBezTo>
                  <a:cubicBezTo>
                    <a:pt x="833" y="183"/>
                    <a:pt x="833" y="182"/>
                    <a:pt x="834" y="182"/>
                  </a:cubicBezTo>
                  <a:cubicBezTo>
                    <a:pt x="836" y="181"/>
                    <a:pt x="837" y="180"/>
                    <a:pt x="838" y="179"/>
                  </a:cubicBezTo>
                  <a:cubicBezTo>
                    <a:pt x="837" y="179"/>
                    <a:pt x="837" y="179"/>
                    <a:pt x="837" y="179"/>
                  </a:cubicBezTo>
                  <a:cubicBezTo>
                    <a:pt x="838" y="179"/>
                    <a:pt x="838" y="179"/>
                    <a:pt x="838" y="179"/>
                  </a:cubicBezTo>
                  <a:cubicBezTo>
                    <a:pt x="838" y="179"/>
                    <a:pt x="838" y="179"/>
                    <a:pt x="838" y="179"/>
                  </a:cubicBezTo>
                  <a:cubicBezTo>
                    <a:pt x="840" y="179"/>
                    <a:pt x="842" y="180"/>
                    <a:pt x="844" y="179"/>
                  </a:cubicBezTo>
                  <a:cubicBezTo>
                    <a:pt x="845" y="179"/>
                    <a:pt x="846" y="177"/>
                    <a:pt x="845" y="177"/>
                  </a:cubicBezTo>
                  <a:cubicBezTo>
                    <a:pt x="845" y="176"/>
                    <a:pt x="845" y="175"/>
                    <a:pt x="844" y="175"/>
                  </a:cubicBezTo>
                  <a:cubicBezTo>
                    <a:pt x="842" y="173"/>
                    <a:pt x="841" y="171"/>
                    <a:pt x="842" y="168"/>
                  </a:cubicBezTo>
                  <a:cubicBezTo>
                    <a:pt x="842" y="166"/>
                    <a:pt x="840" y="163"/>
                    <a:pt x="838" y="163"/>
                  </a:cubicBezTo>
                  <a:cubicBezTo>
                    <a:pt x="836" y="163"/>
                    <a:pt x="834" y="163"/>
                    <a:pt x="832" y="163"/>
                  </a:cubicBezTo>
                  <a:cubicBezTo>
                    <a:pt x="830" y="162"/>
                    <a:pt x="829" y="162"/>
                    <a:pt x="829" y="160"/>
                  </a:cubicBezTo>
                  <a:cubicBezTo>
                    <a:pt x="828" y="159"/>
                    <a:pt x="828" y="157"/>
                    <a:pt x="827" y="156"/>
                  </a:cubicBezTo>
                  <a:cubicBezTo>
                    <a:pt x="827" y="155"/>
                    <a:pt x="827" y="153"/>
                    <a:pt x="826" y="153"/>
                  </a:cubicBezTo>
                  <a:cubicBezTo>
                    <a:pt x="823" y="151"/>
                    <a:pt x="821" y="147"/>
                    <a:pt x="817" y="146"/>
                  </a:cubicBezTo>
                  <a:cubicBezTo>
                    <a:pt x="814" y="144"/>
                    <a:pt x="811" y="145"/>
                    <a:pt x="809" y="147"/>
                  </a:cubicBezTo>
                  <a:cubicBezTo>
                    <a:pt x="807" y="148"/>
                    <a:pt x="806" y="150"/>
                    <a:pt x="806" y="152"/>
                  </a:cubicBezTo>
                  <a:cubicBezTo>
                    <a:pt x="808" y="156"/>
                    <a:pt x="809" y="161"/>
                    <a:pt x="809" y="165"/>
                  </a:cubicBezTo>
                  <a:cubicBezTo>
                    <a:pt x="809" y="166"/>
                    <a:pt x="810" y="167"/>
                    <a:pt x="810" y="167"/>
                  </a:cubicBezTo>
                  <a:cubicBezTo>
                    <a:pt x="813" y="168"/>
                    <a:pt x="817" y="169"/>
                    <a:pt x="820" y="171"/>
                  </a:cubicBezTo>
                  <a:cubicBezTo>
                    <a:pt x="823" y="172"/>
                    <a:pt x="823" y="172"/>
                    <a:pt x="823" y="174"/>
                  </a:cubicBezTo>
                  <a:cubicBezTo>
                    <a:pt x="823" y="177"/>
                    <a:pt x="822" y="179"/>
                    <a:pt x="823" y="181"/>
                  </a:cubicBezTo>
                  <a:cubicBezTo>
                    <a:pt x="823" y="184"/>
                    <a:pt x="822" y="187"/>
                    <a:pt x="819" y="188"/>
                  </a:cubicBezTo>
                  <a:cubicBezTo>
                    <a:pt x="817" y="190"/>
                    <a:pt x="816" y="192"/>
                    <a:pt x="815" y="193"/>
                  </a:cubicBezTo>
                  <a:cubicBezTo>
                    <a:pt x="812" y="198"/>
                    <a:pt x="812" y="203"/>
                    <a:pt x="812" y="209"/>
                  </a:cubicBezTo>
                  <a:cubicBezTo>
                    <a:pt x="812" y="212"/>
                    <a:pt x="816" y="212"/>
                    <a:pt x="818" y="214"/>
                  </a:cubicBezTo>
                  <a:cubicBezTo>
                    <a:pt x="818" y="215"/>
                    <a:pt x="819" y="215"/>
                    <a:pt x="819" y="215"/>
                  </a:cubicBezTo>
                  <a:cubicBezTo>
                    <a:pt x="821" y="218"/>
                    <a:pt x="824" y="218"/>
                    <a:pt x="827" y="216"/>
                  </a:cubicBezTo>
                  <a:cubicBezTo>
                    <a:pt x="827" y="216"/>
                    <a:pt x="828" y="215"/>
                    <a:pt x="829" y="215"/>
                  </a:cubicBezTo>
                  <a:cubicBezTo>
                    <a:pt x="830" y="215"/>
                    <a:pt x="830" y="216"/>
                    <a:pt x="830" y="217"/>
                  </a:cubicBezTo>
                  <a:cubicBezTo>
                    <a:pt x="830" y="218"/>
                    <a:pt x="829" y="219"/>
                    <a:pt x="829" y="220"/>
                  </a:cubicBezTo>
                  <a:cubicBezTo>
                    <a:pt x="830" y="222"/>
                    <a:pt x="831" y="223"/>
                    <a:pt x="833" y="223"/>
                  </a:cubicBezTo>
                  <a:cubicBezTo>
                    <a:pt x="836" y="224"/>
                    <a:pt x="840" y="225"/>
                    <a:pt x="843" y="225"/>
                  </a:cubicBezTo>
                  <a:cubicBezTo>
                    <a:pt x="850" y="225"/>
                    <a:pt x="857" y="229"/>
                    <a:pt x="864" y="229"/>
                  </a:cubicBezTo>
                  <a:cubicBezTo>
                    <a:pt x="866" y="229"/>
                    <a:pt x="867" y="230"/>
                    <a:pt x="868" y="231"/>
                  </a:cubicBezTo>
                  <a:cubicBezTo>
                    <a:pt x="871" y="232"/>
                    <a:pt x="874" y="233"/>
                    <a:pt x="877" y="233"/>
                  </a:cubicBezTo>
                  <a:cubicBezTo>
                    <a:pt x="879" y="232"/>
                    <a:pt x="881" y="233"/>
                    <a:pt x="884" y="232"/>
                  </a:cubicBezTo>
                  <a:cubicBezTo>
                    <a:pt x="885" y="232"/>
                    <a:pt x="886" y="232"/>
                    <a:pt x="887" y="231"/>
                  </a:cubicBezTo>
                  <a:cubicBezTo>
                    <a:pt x="889" y="229"/>
                    <a:pt x="891" y="228"/>
                    <a:pt x="893" y="226"/>
                  </a:cubicBezTo>
                  <a:cubicBezTo>
                    <a:pt x="895" y="226"/>
                    <a:pt x="895" y="224"/>
                    <a:pt x="895" y="223"/>
                  </a:cubicBezTo>
                  <a:cubicBezTo>
                    <a:pt x="895" y="221"/>
                    <a:pt x="895" y="220"/>
                    <a:pt x="896" y="218"/>
                  </a:cubicBezTo>
                  <a:cubicBezTo>
                    <a:pt x="899" y="213"/>
                    <a:pt x="898" y="209"/>
                    <a:pt x="894" y="206"/>
                  </a:cubicBezTo>
                  <a:close/>
                  <a:moveTo>
                    <a:pt x="705" y="156"/>
                  </a:moveTo>
                  <a:cubicBezTo>
                    <a:pt x="701" y="155"/>
                    <a:pt x="698" y="154"/>
                    <a:pt x="695" y="153"/>
                  </a:cubicBezTo>
                  <a:cubicBezTo>
                    <a:pt x="695" y="154"/>
                    <a:pt x="694" y="152"/>
                    <a:pt x="694" y="152"/>
                  </a:cubicBezTo>
                  <a:cubicBezTo>
                    <a:pt x="696" y="149"/>
                    <a:pt x="694" y="146"/>
                    <a:pt x="694" y="142"/>
                  </a:cubicBezTo>
                  <a:cubicBezTo>
                    <a:pt x="694" y="139"/>
                    <a:pt x="694" y="137"/>
                    <a:pt x="694" y="134"/>
                  </a:cubicBezTo>
                  <a:cubicBezTo>
                    <a:pt x="694" y="132"/>
                    <a:pt x="692" y="130"/>
                    <a:pt x="689" y="130"/>
                  </a:cubicBezTo>
                  <a:cubicBezTo>
                    <a:pt x="687" y="129"/>
                    <a:pt x="687" y="129"/>
                    <a:pt x="687" y="127"/>
                  </a:cubicBezTo>
                  <a:cubicBezTo>
                    <a:pt x="687" y="123"/>
                    <a:pt x="686" y="121"/>
                    <a:pt x="683" y="121"/>
                  </a:cubicBezTo>
                  <a:cubicBezTo>
                    <a:pt x="681" y="120"/>
                    <a:pt x="678" y="120"/>
                    <a:pt x="677" y="122"/>
                  </a:cubicBezTo>
                  <a:cubicBezTo>
                    <a:pt x="674" y="124"/>
                    <a:pt x="670" y="125"/>
                    <a:pt x="667" y="127"/>
                  </a:cubicBezTo>
                  <a:cubicBezTo>
                    <a:pt x="666" y="128"/>
                    <a:pt x="665" y="129"/>
                    <a:pt x="664" y="130"/>
                  </a:cubicBezTo>
                  <a:cubicBezTo>
                    <a:pt x="664" y="133"/>
                    <a:pt x="663" y="134"/>
                    <a:pt x="660" y="135"/>
                  </a:cubicBezTo>
                  <a:cubicBezTo>
                    <a:pt x="659" y="136"/>
                    <a:pt x="658" y="138"/>
                    <a:pt x="656" y="139"/>
                  </a:cubicBezTo>
                  <a:cubicBezTo>
                    <a:pt x="656" y="139"/>
                    <a:pt x="656" y="141"/>
                    <a:pt x="656" y="141"/>
                  </a:cubicBezTo>
                  <a:cubicBezTo>
                    <a:pt x="657" y="142"/>
                    <a:pt x="659" y="142"/>
                    <a:pt x="660" y="143"/>
                  </a:cubicBezTo>
                  <a:cubicBezTo>
                    <a:pt x="661" y="144"/>
                    <a:pt x="661" y="144"/>
                    <a:pt x="661" y="145"/>
                  </a:cubicBezTo>
                  <a:cubicBezTo>
                    <a:pt x="660" y="145"/>
                    <a:pt x="660" y="145"/>
                    <a:pt x="660" y="145"/>
                  </a:cubicBezTo>
                  <a:cubicBezTo>
                    <a:pt x="657" y="145"/>
                    <a:pt x="654" y="144"/>
                    <a:pt x="652" y="144"/>
                  </a:cubicBezTo>
                  <a:cubicBezTo>
                    <a:pt x="650" y="144"/>
                    <a:pt x="648" y="146"/>
                    <a:pt x="647" y="149"/>
                  </a:cubicBezTo>
                  <a:cubicBezTo>
                    <a:pt x="646" y="151"/>
                    <a:pt x="647" y="153"/>
                    <a:pt x="648" y="154"/>
                  </a:cubicBezTo>
                  <a:cubicBezTo>
                    <a:pt x="650" y="155"/>
                    <a:pt x="651" y="157"/>
                    <a:pt x="653" y="158"/>
                  </a:cubicBezTo>
                  <a:cubicBezTo>
                    <a:pt x="656" y="161"/>
                    <a:pt x="660" y="163"/>
                    <a:pt x="665" y="161"/>
                  </a:cubicBezTo>
                  <a:cubicBezTo>
                    <a:pt x="665" y="161"/>
                    <a:pt x="666" y="161"/>
                    <a:pt x="667" y="161"/>
                  </a:cubicBezTo>
                  <a:cubicBezTo>
                    <a:pt x="670" y="163"/>
                    <a:pt x="673" y="163"/>
                    <a:pt x="675" y="163"/>
                  </a:cubicBezTo>
                  <a:cubicBezTo>
                    <a:pt x="676" y="163"/>
                    <a:pt x="676" y="163"/>
                    <a:pt x="676" y="163"/>
                  </a:cubicBezTo>
                  <a:cubicBezTo>
                    <a:pt x="676" y="164"/>
                    <a:pt x="676" y="164"/>
                    <a:pt x="675" y="164"/>
                  </a:cubicBezTo>
                  <a:cubicBezTo>
                    <a:pt x="670" y="165"/>
                    <a:pt x="666" y="166"/>
                    <a:pt x="661" y="166"/>
                  </a:cubicBezTo>
                  <a:cubicBezTo>
                    <a:pt x="660" y="167"/>
                    <a:pt x="658" y="168"/>
                    <a:pt x="658" y="170"/>
                  </a:cubicBezTo>
                  <a:cubicBezTo>
                    <a:pt x="658" y="173"/>
                    <a:pt x="659" y="176"/>
                    <a:pt x="662" y="177"/>
                  </a:cubicBezTo>
                  <a:cubicBezTo>
                    <a:pt x="663" y="178"/>
                    <a:pt x="664" y="178"/>
                    <a:pt x="666" y="179"/>
                  </a:cubicBezTo>
                  <a:cubicBezTo>
                    <a:pt x="668" y="179"/>
                    <a:pt x="670" y="179"/>
                    <a:pt x="673" y="179"/>
                  </a:cubicBezTo>
                  <a:cubicBezTo>
                    <a:pt x="677" y="179"/>
                    <a:pt x="681" y="179"/>
                    <a:pt x="684" y="176"/>
                  </a:cubicBezTo>
                  <a:cubicBezTo>
                    <a:pt x="686" y="175"/>
                    <a:pt x="687" y="174"/>
                    <a:pt x="688" y="174"/>
                  </a:cubicBezTo>
                  <a:cubicBezTo>
                    <a:pt x="691" y="174"/>
                    <a:pt x="695" y="174"/>
                    <a:pt x="698" y="173"/>
                  </a:cubicBezTo>
                  <a:cubicBezTo>
                    <a:pt x="699" y="173"/>
                    <a:pt x="700" y="173"/>
                    <a:pt x="700" y="173"/>
                  </a:cubicBezTo>
                  <a:cubicBezTo>
                    <a:pt x="703" y="174"/>
                    <a:pt x="705" y="175"/>
                    <a:pt x="708" y="176"/>
                  </a:cubicBezTo>
                  <a:cubicBezTo>
                    <a:pt x="710" y="177"/>
                    <a:pt x="711" y="177"/>
                    <a:pt x="713" y="177"/>
                  </a:cubicBezTo>
                  <a:cubicBezTo>
                    <a:pt x="714" y="177"/>
                    <a:pt x="716" y="176"/>
                    <a:pt x="717" y="176"/>
                  </a:cubicBezTo>
                  <a:cubicBezTo>
                    <a:pt x="720" y="176"/>
                    <a:pt x="721" y="175"/>
                    <a:pt x="723" y="173"/>
                  </a:cubicBezTo>
                  <a:cubicBezTo>
                    <a:pt x="727" y="170"/>
                    <a:pt x="730" y="166"/>
                    <a:pt x="733" y="163"/>
                  </a:cubicBezTo>
                  <a:cubicBezTo>
                    <a:pt x="734" y="162"/>
                    <a:pt x="735" y="160"/>
                    <a:pt x="736" y="159"/>
                  </a:cubicBezTo>
                  <a:cubicBezTo>
                    <a:pt x="737" y="156"/>
                    <a:pt x="736" y="152"/>
                    <a:pt x="733" y="150"/>
                  </a:cubicBezTo>
                  <a:cubicBezTo>
                    <a:pt x="733" y="149"/>
                    <a:pt x="732" y="149"/>
                    <a:pt x="731" y="149"/>
                  </a:cubicBezTo>
                  <a:cubicBezTo>
                    <a:pt x="729" y="150"/>
                    <a:pt x="728" y="151"/>
                    <a:pt x="727" y="152"/>
                  </a:cubicBezTo>
                  <a:cubicBezTo>
                    <a:pt x="727" y="153"/>
                    <a:pt x="726" y="154"/>
                    <a:pt x="726" y="153"/>
                  </a:cubicBezTo>
                  <a:cubicBezTo>
                    <a:pt x="724" y="151"/>
                    <a:pt x="721" y="151"/>
                    <a:pt x="723" y="147"/>
                  </a:cubicBezTo>
                  <a:cubicBezTo>
                    <a:pt x="721" y="146"/>
                    <a:pt x="720" y="144"/>
                    <a:pt x="722" y="142"/>
                  </a:cubicBezTo>
                  <a:cubicBezTo>
                    <a:pt x="723" y="141"/>
                    <a:pt x="724" y="140"/>
                    <a:pt x="724" y="138"/>
                  </a:cubicBezTo>
                  <a:cubicBezTo>
                    <a:pt x="723" y="135"/>
                    <a:pt x="724" y="132"/>
                    <a:pt x="726" y="128"/>
                  </a:cubicBezTo>
                  <a:cubicBezTo>
                    <a:pt x="726" y="127"/>
                    <a:pt x="726" y="126"/>
                    <a:pt x="725" y="125"/>
                  </a:cubicBezTo>
                  <a:cubicBezTo>
                    <a:pt x="724" y="124"/>
                    <a:pt x="722" y="124"/>
                    <a:pt x="721" y="125"/>
                  </a:cubicBezTo>
                  <a:cubicBezTo>
                    <a:pt x="718" y="127"/>
                    <a:pt x="715" y="129"/>
                    <a:pt x="712" y="132"/>
                  </a:cubicBezTo>
                  <a:cubicBezTo>
                    <a:pt x="710" y="133"/>
                    <a:pt x="710" y="135"/>
                    <a:pt x="710" y="137"/>
                  </a:cubicBezTo>
                  <a:cubicBezTo>
                    <a:pt x="710" y="138"/>
                    <a:pt x="710" y="139"/>
                    <a:pt x="711" y="140"/>
                  </a:cubicBezTo>
                  <a:cubicBezTo>
                    <a:pt x="711" y="142"/>
                    <a:pt x="710" y="144"/>
                    <a:pt x="708" y="145"/>
                  </a:cubicBezTo>
                  <a:cubicBezTo>
                    <a:pt x="708" y="145"/>
                    <a:pt x="708" y="145"/>
                    <a:pt x="708" y="145"/>
                  </a:cubicBezTo>
                  <a:cubicBezTo>
                    <a:pt x="706" y="146"/>
                    <a:pt x="706" y="148"/>
                    <a:pt x="706" y="150"/>
                  </a:cubicBezTo>
                  <a:cubicBezTo>
                    <a:pt x="707" y="151"/>
                    <a:pt x="707" y="152"/>
                    <a:pt x="707" y="152"/>
                  </a:cubicBezTo>
                  <a:cubicBezTo>
                    <a:pt x="707" y="154"/>
                    <a:pt x="706" y="156"/>
                    <a:pt x="705" y="156"/>
                  </a:cubicBezTo>
                  <a:close/>
                  <a:moveTo>
                    <a:pt x="2979" y="1674"/>
                  </a:moveTo>
                  <a:cubicBezTo>
                    <a:pt x="2978" y="1674"/>
                    <a:pt x="2976" y="1675"/>
                    <a:pt x="2975" y="1675"/>
                  </a:cubicBezTo>
                  <a:cubicBezTo>
                    <a:pt x="2972" y="1675"/>
                    <a:pt x="2973" y="1672"/>
                    <a:pt x="2972" y="1671"/>
                  </a:cubicBezTo>
                  <a:cubicBezTo>
                    <a:pt x="2972" y="1670"/>
                    <a:pt x="2971" y="1669"/>
                    <a:pt x="2971" y="1669"/>
                  </a:cubicBezTo>
                  <a:cubicBezTo>
                    <a:pt x="2970" y="1668"/>
                    <a:pt x="2968" y="1667"/>
                    <a:pt x="2967" y="1668"/>
                  </a:cubicBezTo>
                  <a:cubicBezTo>
                    <a:pt x="2966" y="1669"/>
                    <a:pt x="2964" y="1670"/>
                    <a:pt x="2964" y="1670"/>
                  </a:cubicBezTo>
                  <a:cubicBezTo>
                    <a:pt x="2962" y="1676"/>
                    <a:pt x="2959" y="1681"/>
                    <a:pt x="2953" y="1684"/>
                  </a:cubicBezTo>
                  <a:cubicBezTo>
                    <a:pt x="2952" y="1685"/>
                    <a:pt x="2951" y="1686"/>
                    <a:pt x="2950" y="1687"/>
                  </a:cubicBezTo>
                  <a:cubicBezTo>
                    <a:pt x="2949" y="1689"/>
                    <a:pt x="2948" y="1691"/>
                    <a:pt x="2947" y="1692"/>
                  </a:cubicBezTo>
                  <a:cubicBezTo>
                    <a:pt x="2946" y="1696"/>
                    <a:pt x="2943" y="1699"/>
                    <a:pt x="2939" y="1701"/>
                  </a:cubicBezTo>
                  <a:cubicBezTo>
                    <a:pt x="2935" y="1703"/>
                    <a:pt x="2930" y="1706"/>
                    <a:pt x="2926" y="1708"/>
                  </a:cubicBezTo>
                  <a:cubicBezTo>
                    <a:pt x="2923" y="1710"/>
                    <a:pt x="2920" y="1714"/>
                    <a:pt x="2915" y="1714"/>
                  </a:cubicBezTo>
                  <a:cubicBezTo>
                    <a:pt x="2914" y="1714"/>
                    <a:pt x="2913" y="1715"/>
                    <a:pt x="2912" y="1716"/>
                  </a:cubicBezTo>
                  <a:cubicBezTo>
                    <a:pt x="2907" y="1720"/>
                    <a:pt x="2901" y="1725"/>
                    <a:pt x="2896" y="1730"/>
                  </a:cubicBezTo>
                  <a:cubicBezTo>
                    <a:pt x="2892" y="1734"/>
                    <a:pt x="2889" y="1738"/>
                    <a:pt x="2886" y="1743"/>
                  </a:cubicBezTo>
                  <a:cubicBezTo>
                    <a:pt x="2886" y="1745"/>
                    <a:pt x="2887" y="1747"/>
                    <a:pt x="2888" y="1748"/>
                  </a:cubicBezTo>
                  <a:cubicBezTo>
                    <a:pt x="2892" y="1750"/>
                    <a:pt x="2896" y="1751"/>
                    <a:pt x="2898" y="1754"/>
                  </a:cubicBezTo>
                  <a:cubicBezTo>
                    <a:pt x="2898" y="1755"/>
                    <a:pt x="2899" y="1755"/>
                    <a:pt x="2899" y="1756"/>
                  </a:cubicBezTo>
                  <a:cubicBezTo>
                    <a:pt x="2902" y="1758"/>
                    <a:pt x="2905" y="1759"/>
                    <a:pt x="2909" y="1757"/>
                  </a:cubicBezTo>
                  <a:cubicBezTo>
                    <a:pt x="2914" y="1755"/>
                    <a:pt x="2918" y="1750"/>
                    <a:pt x="2924" y="1747"/>
                  </a:cubicBezTo>
                  <a:cubicBezTo>
                    <a:pt x="2926" y="1744"/>
                    <a:pt x="2927" y="1742"/>
                    <a:pt x="2929" y="1739"/>
                  </a:cubicBezTo>
                  <a:cubicBezTo>
                    <a:pt x="2930" y="1738"/>
                    <a:pt x="2931" y="1736"/>
                    <a:pt x="2932" y="1735"/>
                  </a:cubicBezTo>
                  <a:cubicBezTo>
                    <a:pt x="2934" y="1733"/>
                    <a:pt x="2935" y="1731"/>
                    <a:pt x="2936" y="1728"/>
                  </a:cubicBezTo>
                  <a:cubicBezTo>
                    <a:pt x="2941" y="1720"/>
                    <a:pt x="2940" y="1722"/>
                    <a:pt x="2948" y="1718"/>
                  </a:cubicBezTo>
                  <a:cubicBezTo>
                    <a:pt x="2950" y="1717"/>
                    <a:pt x="2952" y="1717"/>
                    <a:pt x="2954" y="1717"/>
                  </a:cubicBezTo>
                  <a:cubicBezTo>
                    <a:pt x="2957" y="1717"/>
                    <a:pt x="2959" y="1716"/>
                    <a:pt x="2958" y="1714"/>
                  </a:cubicBezTo>
                  <a:cubicBezTo>
                    <a:pt x="2957" y="1710"/>
                    <a:pt x="2958" y="1707"/>
                    <a:pt x="2962" y="1705"/>
                  </a:cubicBezTo>
                  <a:cubicBezTo>
                    <a:pt x="2963" y="1705"/>
                    <a:pt x="2964" y="1704"/>
                    <a:pt x="2965" y="1703"/>
                  </a:cubicBezTo>
                  <a:cubicBezTo>
                    <a:pt x="2969" y="1697"/>
                    <a:pt x="2974" y="1693"/>
                    <a:pt x="2978" y="1688"/>
                  </a:cubicBezTo>
                  <a:cubicBezTo>
                    <a:pt x="2979" y="1687"/>
                    <a:pt x="2980" y="1686"/>
                    <a:pt x="2980" y="1684"/>
                  </a:cubicBezTo>
                  <a:cubicBezTo>
                    <a:pt x="2980" y="1683"/>
                    <a:pt x="2980" y="1681"/>
                    <a:pt x="2980" y="1681"/>
                  </a:cubicBezTo>
                  <a:cubicBezTo>
                    <a:pt x="2980" y="1680"/>
                    <a:pt x="2980" y="1679"/>
                    <a:pt x="2980" y="1679"/>
                  </a:cubicBezTo>
                  <a:cubicBezTo>
                    <a:pt x="2981" y="1678"/>
                    <a:pt x="2981" y="1678"/>
                    <a:pt x="2981" y="1677"/>
                  </a:cubicBezTo>
                  <a:cubicBezTo>
                    <a:pt x="2981" y="1677"/>
                    <a:pt x="2981" y="1676"/>
                    <a:pt x="2981" y="1676"/>
                  </a:cubicBezTo>
                  <a:cubicBezTo>
                    <a:pt x="2982" y="1675"/>
                    <a:pt x="2980" y="1674"/>
                    <a:pt x="2979" y="1674"/>
                  </a:cubicBezTo>
                  <a:close/>
                  <a:moveTo>
                    <a:pt x="1281" y="487"/>
                  </a:moveTo>
                  <a:cubicBezTo>
                    <a:pt x="1282" y="487"/>
                    <a:pt x="1284" y="487"/>
                    <a:pt x="1285" y="486"/>
                  </a:cubicBezTo>
                  <a:cubicBezTo>
                    <a:pt x="1290" y="484"/>
                    <a:pt x="1295" y="481"/>
                    <a:pt x="1301" y="479"/>
                  </a:cubicBezTo>
                  <a:cubicBezTo>
                    <a:pt x="1302" y="479"/>
                    <a:pt x="1302" y="478"/>
                    <a:pt x="1303" y="477"/>
                  </a:cubicBezTo>
                  <a:cubicBezTo>
                    <a:pt x="1306" y="475"/>
                    <a:pt x="1309" y="473"/>
                    <a:pt x="1313" y="472"/>
                  </a:cubicBezTo>
                  <a:cubicBezTo>
                    <a:pt x="1314" y="472"/>
                    <a:pt x="1315" y="471"/>
                    <a:pt x="1316" y="470"/>
                  </a:cubicBezTo>
                  <a:cubicBezTo>
                    <a:pt x="1317" y="468"/>
                    <a:pt x="1319" y="467"/>
                    <a:pt x="1320" y="466"/>
                  </a:cubicBezTo>
                  <a:cubicBezTo>
                    <a:pt x="1320" y="465"/>
                    <a:pt x="1321" y="464"/>
                    <a:pt x="1320" y="464"/>
                  </a:cubicBezTo>
                  <a:cubicBezTo>
                    <a:pt x="1319" y="460"/>
                    <a:pt x="1320" y="458"/>
                    <a:pt x="1322" y="455"/>
                  </a:cubicBezTo>
                  <a:cubicBezTo>
                    <a:pt x="1322" y="455"/>
                    <a:pt x="1322" y="454"/>
                    <a:pt x="1322" y="454"/>
                  </a:cubicBezTo>
                  <a:cubicBezTo>
                    <a:pt x="1322" y="454"/>
                    <a:pt x="1322" y="453"/>
                    <a:pt x="1322" y="453"/>
                  </a:cubicBezTo>
                  <a:cubicBezTo>
                    <a:pt x="1320" y="452"/>
                    <a:pt x="1319" y="452"/>
                    <a:pt x="1318" y="451"/>
                  </a:cubicBezTo>
                  <a:cubicBezTo>
                    <a:pt x="1316" y="449"/>
                    <a:pt x="1317" y="447"/>
                    <a:pt x="1317" y="446"/>
                  </a:cubicBezTo>
                  <a:cubicBezTo>
                    <a:pt x="1316" y="444"/>
                    <a:pt x="1315" y="442"/>
                    <a:pt x="1314" y="441"/>
                  </a:cubicBezTo>
                  <a:cubicBezTo>
                    <a:pt x="1314" y="440"/>
                    <a:pt x="1313" y="440"/>
                    <a:pt x="1313" y="440"/>
                  </a:cubicBezTo>
                  <a:cubicBezTo>
                    <a:pt x="1311" y="441"/>
                    <a:pt x="1310" y="440"/>
                    <a:pt x="1309" y="439"/>
                  </a:cubicBezTo>
                  <a:cubicBezTo>
                    <a:pt x="1307" y="437"/>
                    <a:pt x="1305" y="437"/>
                    <a:pt x="1303" y="439"/>
                  </a:cubicBezTo>
                  <a:cubicBezTo>
                    <a:pt x="1300" y="442"/>
                    <a:pt x="1296" y="444"/>
                    <a:pt x="1292" y="442"/>
                  </a:cubicBezTo>
                  <a:cubicBezTo>
                    <a:pt x="1291" y="441"/>
                    <a:pt x="1289" y="443"/>
                    <a:pt x="1288" y="442"/>
                  </a:cubicBezTo>
                  <a:cubicBezTo>
                    <a:pt x="1284" y="441"/>
                    <a:pt x="1282" y="442"/>
                    <a:pt x="1281" y="445"/>
                  </a:cubicBezTo>
                  <a:cubicBezTo>
                    <a:pt x="1281" y="446"/>
                    <a:pt x="1280" y="446"/>
                    <a:pt x="1279" y="445"/>
                  </a:cubicBezTo>
                  <a:cubicBezTo>
                    <a:pt x="1278" y="444"/>
                    <a:pt x="1278" y="444"/>
                    <a:pt x="1277" y="443"/>
                  </a:cubicBezTo>
                  <a:cubicBezTo>
                    <a:pt x="1277" y="442"/>
                    <a:pt x="1275" y="442"/>
                    <a:pt x="1275" y="443"/>
                  </a:cubicBezTo>
                  <a:cubicBezTo>
                    <a:pt x="1274" y="444"/>
                    <a:pt x="1274" y="446"/>
                    <a:pt x="1274" y="447"/>
                  </a:cubicBezTo>
                  <a:cubicBezTo>
                    <a:pt x="1275" y="450"/>
                    <a:pt x="1273" y="451"/>
                    <a:pt x="1271" y="452"/>
                  </a:cubicBezTo>
                  <a:cubicBezTo>
                    <a:pt x="1271" y="452"/>
                    <a:pt x="1270" y="452"/>
                    <a:pt x="1270" y="453"/>
                  </a:cubicBezTo>
                  <a:cubicBezTo>
                    <a:pt x="1270" y="453"/>
                    <a:pt x="1270" y="453"/>
                    <a:pt x="1270" y="453"/>
                  </a:cubicBezTo>
                  <a:cubicBezTo>
                    <a:pt x="1270" y="453"/>
                    <a:pt x="1269" y="453"/>
                    <a:pt x="1269" y="453"/>
                  </a:cubicBezTo>
                  <a:cubicBezTo>
                    <a:pt x="1269" y="453"/>
                    <a:pt x="1269" y="453"/>
                    <a:pt x="1270" y="453"/>
                  </a:cubicBezTo>
                  <a:cubicBezTo>
                    <a:pt x="1268" y="451"/>
                    <a:pt x="1268" y="449"/>
                    <a:pt x="1268" y="447"/>
                  </a:cubicBezTo>
                  <a:cubicBezTo>
                    <a:pt x="1268" y="445"/>
                    <a:pt x="1268" y="443"/>
                    <a:pt x="1266" y="441"/>
                  </a:cubicBezTo>
                  <a:cubicBezTo>
                    <a:pt x="1265" y="441"/>
                    <a:pt x="1264" y="440"/>
                    <a:pt x="1263" y="439"/>
                  </a:cubicBezTo>
                  <a:cubicBezTo>
                    <a:pt x="1261" y="437"/>
                    <a:pt x="1260" y="437"/>
                    <a:pt x="1257" y="439"/>
                  </a:cubicBezTo>
                  <a:cubicBezTo>
                    <a:pt x="1257" y="440"/>
                    <a:pt x="1257" y="440"/>
                    <a:pt x="1257" y="440"/>
                  </a:cubicBezTo>
                  <a:cubicBezTo>
                    <a:pt x="1256" y="440"/>
                    <a:pt x="1256" y="440"/>
                    <a:pt x="1256" y="440"/>
                  </a:cubicBezTo>
                  <a:cubicBezTo>
                    <a:pt x="1256" y="440"/>
                    <a:pt x="1257" y="440"/>
                    <a:pt x="1257" y="439"/>
                  </a:cubicBezTo>
                  <a:cubicBezTo>
                    <a:pt x="1255" y="440"/>
                    <a:pt x="1253" y="440"/>
                    <a:pt x="1252" y="441"/>
                  </a:cubicBezTo>
                  <a:cubicBezTo>
                    <a:pt x="1250" y="444"/>
                    <a:pt x="1248" y="447"/>
                    <a:pt x="1246" y="450"/>
                  </a:cubicBezTo>
                  <a:cubicBezTo>
                    <a:pt x="1246" y="450"/>
                    <a:pt x="1247" y="453"/>
                    <a:pt x="1248" y="453"/>
                  </a:cubicBezTo>
                  <a:cubicBezTo>
                    <a:pt x="1249" y="453"/>
                    <a:pt x="1251" y="453"/>
                    <a:pt x="1252" y="452"/>
                  </a:cubicBezTo>
                  <a:cubicBezTo>
                    <a:pt x="1254" y="451"/>
                    <a:pt x="1257" y="452"/>
                    <a:pt x="1259" y="453"/>
                  </a:cubicBezTo>
                  <a:cubicBezTo>
                    <a:pt x="1260" y="453"/>
                    <a:pt x="1260" y="454"/>
                    <a:pt x="1259" y="455"/>
                  </a:cubicBezTo>
                  <a:cubicBezTo>
                    <a:pt x="1258" y="456"/>
                    <a:pt x="1258" y="458"/>
                    <a:pt x="1256" y="459"/>
                  </a:cubicBezTo>
                  <a:cubicBezTo>
                    <a:pt x="1253" y="459"/>
                    <a:pt x="1251" y="459"/>
                    <a:pt x="1248" y="460"/>
                  </a:cubicBezTo>
                  <a:cubicBezTo>
                    <a:pt x="1248" y="460"/>
                    <a:pt x="1247" y="461"/>
                    <a:pt x="1247" y="462"/>
                  </a:cubicBezTo>
                  <a:cubicBezTo>
                    <a:pt x="1247" y="462"/>
                    <a:pt x="1248" y="463"/>
                    <a:pt x="1248" y="464"/>
                  </a:cubicBezTo>
                  <a:cubicBezTo>
                    <a:pt x="1250" y="464"/>
                    <a:pt x="1252" y="464"/>
                    <a:pt x="1254" y="465"/>
                  </a:cubicBezTo>
                  <a:cubicBezTo>
                    <a:pt x="1255" y="465"/>
                    <a:pt x="1256" y="466"/>
                    <a:pt x="1257" y="466"/>
                  </a:cubicBezTo>
                  <a:cubicBezTo>
                    <a:pt x="1258" y="468"/>
                    <a:pt x="1258" y="469"/>
                    <a:pt x="1259" y="471"/>
                  </a:cubicBezTo>
                  <a:cubicBezTo>
                    <a:pt x="1260" y="472"/>
                    <a:pt x="1259" y="473"/>
                    <a:pt x="1259" y="473"/>
                  </a:cubicBezTo>
                  <a:cubicBezTo>
                    <a:pt x="1258" y="474"/>
                    <a:pt x="1258" y="474"/>
                    <a:pt x="1257" y="474"/>
                  </a:cubicBezTo>
                  <a:cubicBezTo>
                    <a:pt x="1255" y="475"/>
                    <a:pt x="1254" y="475"/>
                    <a:pt x="1254" y="477"/>
                  </a:cubicBezTo>
                  <a:cubicBezTo>
                    <a:pt x="1254" y="479"/>
                    <a:pt x="1256" y="481"/>
                    <a:pt x="1258" y="481"/>
                  </a:cubicBezTo>
                  <a:cubicBezTo>
                    <a:pt x="1259" y="481"/>
                    <a:pt x="1260" y="481"/>
                    <a:pt x="1261" y="481"/>
                  </a:cubicBezTo>
                  <a:cubicBezTo>
                    <a:pt x="1265" y="481"/>
                    <a:pt x="1268" y="481"/>
                    <a:pt x="1271" y="484"/>
                  </a:cubicBezTo>
                  <a:cubicBezTo>
                    <a:pt x="1275" y="485"/>
                    <a:pt x="1278" y="486"/>
                    <a:pt x="1281" y="487"/>
                  </a:cubicBezTo>
                  <a:close/>
                  <a:moveTo>
                    <a:pt x="1953" y="68"/>
                  </a:moveTo>
                  <a:cubicBezTo>
                    <a:pt x="1952" y="69"/>
                    <a:pt x="1953" y="70"/>
                    <a:pt x="1955" y="70"/>
                  </a:cubicBezTo>
                  <a:cubicBezTo>
                    <a:pt x="1956" y="71"/>
                    <a:pt x="1957" y="70"/>
                    <a:pt x="1958" y="71"/>
                  </a:cubicBezTo>
                  <a:cubicBezTo>
                    <a:pt x="1960" y="72"/>
                    <a:pt x="1962" y="73"/>
                    <a:pt x="1965" y="74"/>
                  </a:cubicBezTo>
                  <a:cubicBezTo>
                    <a:pt x="1965" y="74"/>
                    <a:pt x="1966" y="74"/>
                    <a:pt x="1966" y="74"/>
                  </a:cubicBezTo>
                  <a:cubicBezTo>
                    <a:pt x="1967" y="75"/>
                    <a:pt x="1966" y="75"/>
                    <a:pt x="1965" y="75"/>
                  </a:cubicBezTo>
                  <a:cubicBezTo>
                    <a:pt x="1964" y="75"/>
                    <a:pt x="1962" y="76"/>
                    <a:pt x="1961" y="76"/>
                  </a:cubicBezTo>
                  <a:cubicBezTo>
                    <a:pt x="1959" y="76"/>
                    <a:pt x="1958" y="77"/>
                    <a:pt x="1957" y="78"/>
                  </a:cubicBezTo>
                  <a:cubicBezTo>
                    <a:pt x="1957" y="79"/>
                    <a:pt x="1957" y="80"/>
                    <a:pt x="1959" y="82"/>
                  </a:cubicBezTo>
                  <a:cubicBezTo>
                    <a:pt x="1961" y="84"/>
                    <a:pt x="1963" y="86"/>
                    <a:pt x="1965" y="88"/>
                  </a:cubicBezTo>
                  <a:cubicBezTo>
                    <a:pt x="1966" y="88"/>
                    <a:pt x="1967" y="89"/>
                    <a:pt x="1967" y="88"/>
                  </a:cubicBezTo>
                  <a:cubicBezTo>
                    <a:pt x="1972" y="88"/>
                    <a:pt x="1975" y="83"/>
                    <a:pt x="1974" y="78"/>
                  </a:cubicBezTo>
                  <a:cubicBezTo>
                    <a:pt x="1973" y="77"/>
                    <a:pt x="1973" y="76"/>
                    <a:pt x="1973" y="75"/>
                  </a:cubicBezTo>
                  <a:cubicBezTo>
                    <a:pt x="1973" y="75"/>
                    <a:pt x="1974" y="75"/>
                    <a:pt x="1974" y="75"/>
                  </a:cubicBezTo>
                  <a:cubicBezTo>
                    <a:pt x="1974" y="75"/>
                    <a:pt x="1975" y="74"/>
                    <a:pt x="1975" y="75"/>
                  </a:cubicBezTo>
                  <a:cubicBezTo>
                    <a:pt x="1977" y="77"/>
                    <a:pt x="1978" y="79"/>
                    <a:pt x="1978" y="82"/>
                  </a:cubicBezTo>
                  <a:cubicBezTo>
                    <a:pt x="1978" y="83"/>
                    <a:pt x="1978" y="85"/>
                    <a:pt x="1977" y="86"/>
                  </a:cubicBezTo>
                  <a:cubicBezTo>
                    <a:pt x="1977" y="90"/>
                    <a:pt x="1977" y="90"/>
                    <a:pt x="1980" y="90"/>
                  </a:cubicBezTo>
                  <a:cubicBezTo>
                    <a:pt x="1983" y="90"/>
                    <a:pt x="1985" y="91"/>
                    <a:pt x="1987" y="93"/>
                  </a:cubicBezTo>
                  <a:cubicBezTo>
                    <a:pt x="1989" y="97"/>
                    <a:pt x="1992" y="98"/>
                    <a:pt x="1996" y="98"/>
                  </a:cubicBezTo>
                  <a:cubicBezTo>
                    <a:pt x="2002" y="98"/>
                    <a:pt x="2009" y="98"/>
                    <a:pt x="2015" y="100"/>
                  </a:cubicBezTo>
                  <a:cubicBezTo>
                    <a:pt x="2016" y="100"/>
                    <a:pt x="2017" y="100"/>
                    <a:pt x="2018" y="100"/>
                  </a:cubicBezTo>
                  <a:cubicBezTo>
                    <a:pt x="2021" y="99"/>
                    <a:pt x="2023" y="97"/>
                    <a:pt x="2026" y="95"/>
                  </a:cubicBezTo>
                  <a:cubicBezTo>
                    <a:pt x="2026" y="94"/>
                    <a:pt x="2026" y="92"/>
                    <a:pt x="2026" y="91"/>
                  </a:cubicBezTo>
                  <a:cubicBezTo>
                    <a:pt x="2025" y="90"/>
                    <a:pt x="2025" y="89"/>
                    <a:pt x="2025" y="89"/>
                  </a:cubicBezTo>
                  <a:cubicBezTo>
                    <a:pt x="2023" y="88"/>
                    <a:pt x="2022" y="87"/>
                    <a:pt x="2021" y="86"/>
                  </a:cubicBezTo>
                  <a:cubicBezTo>
                    <a:pt x="2019" y="86"/>
                    <a:pt x="2019" y="84"/>
                    <a:pt x="2019" y="83"/>
                  </a:cubicBezTo>
                  <a:cubicBezTo>
                    <a:pt x="2020" y="79"/>
                    <a:pt x="2017" y="78"/>
                    <a:pt x="2016" y="75"/>
                  </a:cubicBezTo>
                  <a:cubicBezTo>
                    <a:pt x="2015" y="69"/>
                    <a:pt x="2011" y="66"/>
                    <a:pt x="2006" y="63"/>
                  </a:cubicBezTo>
                  <a:cubicBezTo>
                    <a:pt x="2004" y="62"/>
                    <a:pt x="2002" y="61"/>
                    <a:pt x="2000" y="63"/>
                  </a:cubicBezTo>
                  <a:cubicBezTo>
                    <a:pt x="1998" y="64"/>
                    <a:pt x="1997" y="64"/>
                    <a:pt x="1995" y="62"/>
                  </a:cubicBezTo>
                  <a:cubicBezTo>
                    <a:pt x="1993" y="61"/>
                    <a:pt x="1990" y="61"/>
                    <a:pt x="1988" y="63"/>
                  </a:cubicBezTo>
                  <a:cubicBezTo>
                    <a:pt x="1987" y="63"/>
                    <a:pt x="1987" y="63"/>
                    <a:pt x="1986" y="64"/>
                  </a:cubicBezTo>
                  <a:cubicBezTo>
                    <a:pt x="1986" y="64"/>
                    <a:pt x="1986" y="64"/>
                    <a:pt x="1986" y="64"/>
                  </a:cubicBezTo>
                  <a:cubicBezTo>
                    <a:pt x="1986" y="64"/>
                    <a:pt x="1986" y="64"/>
                    <a:pt x="1985" y="64"/>
                  </a:cubicBezTo>
                  <a:cubicBezTo>
                    <a:pt x="1984" y="66"/>
                    <a:pt x="1982" y="67"/>
                    <a:pt x="1981" y="69"/>
                  </a:cubicBezTo>
                  <a:cubicBezTo>
                    <a:pt x="1980" y="69"/>
                    <a:pt x="1979" y="69"/>
                    <a:pt x="1979" y="69"/>
                  </a:cubicBezTo>
                  <a:cubicBezTo>
                    <a:pt x="1979" y="68"/>
                    <a:pt x="1979" y="68"/>
                    <a:pt x="1979" y="68"/>
                  </a:cubicBezTo>
                  <a:cubicBezTo>
                    <a:pt x="1981" y="65"/>
                    <a:pt x="1982" y="64"/>
                    <a:pt x="1985" y="64"/>
                  </a:cubicBezTo>
                  <a:cubicBezTo>
                    <a:pt x="1986" y="64"/>
                    <a:pt x="1986" y="64"/>
                    <a:pt x="1986" y="64"/>
                  </a:cubicBezTo>
                  <a:cubicBezTo>
                    <a:pt x="1986" y="64"/>
                    <a:pt x="1986" y="64"/>
                    <a:pt x="1986" y="63"/>
                  </a:cubicBezTo>
                  <a:cubicBezTo>
                    <a:pt x="1986" y="60"/>
                    <a:pt x="1986" y="57"/>
                    <a:pt x="1983" y="55"/>
                  </a:cubicBezTo>
                  <a:cubicBezTo>
                    <a:pt x="1980" y="53"/>
                    <a:pt x="1979" y="50"/>
                    <a:pt x="1979" y="47"/>
                  </a:cubicBezTo>
                  <a:cubicBezTo>
                    <a:pt x="1979" y="46"/>
                    <a:pt x="1978" y="44"/>
                    <a:pt x="1976" y="44"/>
                  </a:cubicBezTo>
                  <a:cubicBezTo>
                    <a:pt x="1971" y="44"/>
                    <a:pt x="1968" y="41"/>
                    <a:pt x="1965" y="37"/>
                  </a:cubicBezTo>
                  <a:cubicBezTo>
                    <a:pt x="1964" y="36"/>
                    <a:pt x="1962" y="35"/>
                    <a:pt x="1960" y="34"/>
                  </a:cubicBezTo>
                  <a:cubicBezTo>
                    <a:pt x="1959" y="34"/>
                    <a:pt x="1957" y="35"/>
                    <a:pt x="1956" y="36"/>
                  </a:cubicBezTo>
                  <a:cubicBezTo>
                    <a:pt x="1956" y="39"/>
                    <a:pt x="1955" y="41"/>
                    <a:pt x="1953" y="44"/>
                  </a:cubicBezTo>
                  <a:cubicBezTo>
                    <a:pt x="1950" y="48"/>
                    <a:pt x="1950" y="53"/>
                    <a:pt x="1952" y="57"/>
                  </a:cubicBezTo>
                  <a:cubicBezTo>
                    <a:pt x="1953" y="61"/>
                    <a:pt x="1953" y="64"/>
                    <a:pt x="1953" y="68"/>
                  </a:cubicBezTo>
                  <a:close/>
                  <a:moveTo>
                    <a:pt x="3034" y="1626"/>
                  </a:moveTo>
                  <a:cubicBezTo>
                    <a:pt x="3033" y="1626"/>
                    <a:pt x="3032" y="1626"/>
                    <a:pt x="3030" y="1626"/>
                  </a:cubicBezTo>
                  <a:cubicBezTo>
                    <a:pt x="3030" y="1627"/>
                    <a:pt x="3029" y="1627"/>
                    <a:pt x="3029" y="1628"/>
                  </a:cubicBezTo>
                  <a:cubicBezTo>
                    <a:pt x="3024" y="1630"/>
                    <a:pt x="3023" y="1630"/>
                    <a:pt x="3019" y="1627"/>
                  </a:cubicBezTo>
                  <a:cubicBezTo>
                    <a:pt x="3018" y="1626"/>
                    <a:pt x="3016" y="1624"/>
                    <a:pt x="3016" y="1622"/>
                  </a:cubicBezTo>
                  <a:cubicBezTo>
                    <a:pt x="3016" y="1619"/>
                    <a:pt x="3015" y="1617"/>
                    <a:pt x="3015" y="1614"/>
                  </a:cubicBezTo>
                  <a:cubicBezTo>
                    <a:pt x="3015" y="1613"/>
                    <a:pt x="3015" y="1612"/>
                    <a:pt x="3014" y="1611"/>
                  </a:cubicBezTo>
                  <a:cubicBezTo>
                    <a:pt x="3014" y="1611"/>
                    <a:pt x="3013" y="1610"/>
                    <a:pt x="3012" y="1610"/>
                  </a:cubicBezTo>
                  <a:cubicBezTo>
                    <a:pt x="3012" y="1610"/>
                    <a:pt x="3012" y="1611"/>
                    <a:pt x="3012" y="1611"/>
                  </a:cubicBezTo>
                  <a:cubicBezTo>
                    <a:pt x="3011" y="1612"/>
                    <a:pt x="3011" y="1613"/>
                    <a:pt x="3011" y="1613"/>
                  </a:cubicBezTo>
                  <a:cubicBezTo>
                    <a:pt x="3010" y="1614"/>
                    <a:pt x="3010" y="1614"/>
                    <a:pt x="3009" y="1615"/>
                  </a:cubicBezTo>
                  <a:cubicBezTo>
                    <a:pt x="3009" y="1615"/>
                    <a:pt x="3007" y="1613"/>
                    <a:pt x="3007" y="1613"/>
                  </a:cubicBezTo>
                  <a:cubicBezTo>
                    <a:pt x="3008" y="1607"/>
                    <a:pt x="3008" y="1602"/>
                    <a:pt x="3009" y="1597"/>
                  </a:cubicBezTo>
                  <a:cubicBezTo>
                    <a:pt x="3010" y="1594"/>
                    <a:pt x="3009" y="1592"/>
                    <a:pt x="3007" y="1589"/>
                  </a:cubicBezTo>
                  <a:cubicBezTo>
                    <a:pt x="3005" y="1586"/>
                    <a:pt x="3003" y="1582"/>
                    <a:pt x="3000" y="1580"/>
                  </a:cubicBezTo>
                  <a:cubicBezTo>
                    <a:pt x="2999" y="1579"/>
                    <a:pt x="2998" y="1578"/>
                    <a:pt x="2998" y="1577"/>
                  </a:cubicBezTo>
                  <a:cubicBezTo>
                    <a:pt x="2998" y="1576"/>
                    <a:pt x="2998" y="1576"/>
                    <a:pt x="2997" y="1576"/>
                  </a:cubicBezTo>
                  <a:cubicBezTo>
                    <a:pt x="2997" y="1575"/>
                    <a:pt x="2996" y="1575"/>
                    <a:pt x="2995" y="1576"/>
                  </a:cubicBezTo>
                  <a:cubicBezTo>
                    <a:pt x="2995" y="1576"/>
                    <a:pt x="2995" y="1576"/>
                    <a:pt x="2995" y="1577"/>
                  </a:cubicBezTo>
                  <a:cubicBezTo>
                    <a:pt x="2995" y="1580"/>
                    <a:pt x="2998" y="1582"/>
                    <a:pt x="2996" y="1585"/>
                  </a:cubicBezTo>
                  <a:cubicBezTo>
                    <a:pt x="2995" y="1587"/>
                    <a:pt x="2996" y="1590"/>
                    <a:pt x="2997" y="1592"/>
                  </a:cubicBezTo>
                  <a:cubicBezTo>
                    <a:pt x="2998" y="1595"/>
                    <a:pt x="2998" y="1598"/>
                    <a:pt x="2999" y="1601"/>
                  </a:cubicBezTo>
                  <a:cubicBezTo>
                    <a:pt x="3000" y="1605"/>
                    <a:pt x="3002" y="1607"/>
                    <a:pt x="3000" y="1611"/>
                  </a:cubicBezTo>
                  <a:cubicBezTo>
                    <a:pt x="3000" y="1612"/>
                    <a:pt x="3001" y="1613"/>
                    <a:pt x="3001" y="1614"/>
                  </a:cubicBezTo>
                  <a:cubicBezTo>
                    <a:pt x="3002" y="1616"/>
                    <a:pt x="3002" y="1617"/>
                    <a:pt x="3003" y="1618"/>
                  </a:cubicBezTo>
                  <a:cubicBezTo>
                    <a:pt x="3002" y="1622"/>
                    <a:pt x="3002" y="1625"/>
                    <a:pt x="3000" y="1628"/>
                  </a:cubicBezTo>
                  <a:cubicBezTo>
                    <a:pt x="2999" y="1632"/>
                    <a:pt x="2998" y="1635"/>
                    <a:pt x="2996" y="1638"/>
                  </a:cubicBezTo>
                  <a:cubicBezTo>
                    <a:pt x="2995" y="1640"/>
                    <a:pt x="2994" y="1641"/>
                    <a:pt x="2992" y="1642"/>
                  </a:cubicBezTo>
                  <a:cubicBezTo>
                    <a:pt x="2991" y="1643"/>
                    <a:pt x="2989" y="1643"/>
                    <a:pt x="2987" y="1644"/>
                  </a:cubicBezTo>
                  <a:cubicBezTo>
                    <a:pt x="2984" y="1646"/>
                    <a:pt x="2984" y="1650"/>
                    <a:pt x="2986" y="1652"/>
                  </a:cubicBezTo>
                  <a:cubicBezTo>
                    <a:pt x="2988" y="1654"/>
                    <a:pt x="2990" y="1656"/>
                    <a:pt x="2991" y="1657"/>
                  </a:cubicBezTo>
                  <a:cubicBezTo>
                    <a:pt x="2993" y="1659"/>
                    <a:pt x="2994" y="1661"/>
                    <a:pt x="2993" y="1664"/>
                  </a:cubicBezTo>
                  <a:cubicBezTo>
                    <a:pt x="2993" y="1665"/>
                    <a:pt x="2992" y="1667"/>
                    <a:pt x="2991" y="1669"/>
                  </a:cubicBezTo>
                  <a:cubicBezTo>
                    <a:pt x="2989" y="1671"/>
                    <a:pt x="2987" y="1674"/>
                    <a:pt x="2985" y="1676"/>
                  </a:cubicBezTo>
                  <a:cubicBezTo>
                    <a:pt x="2985" y="1677"/>
                    <a:pt x="2985" y="1678"/>
                    <a:pt x="2985" y="1679"/>
                  </a:cubicBezTo>
                  <a:cubicBezTo>
                    <a:pt x="2986" y="1680"/>
                    <a:pt x="2987" y="1681"/>
                    <a:pt x="2989" y="1682"/>
                  </a:cubicBezTo>
                  <a:cubicBezTo>
                    <a:pt x="2989" y="1683"/>
                    <a:pt x="2990" y="1683"/>
                    <a:pt x="2991" y="1683"/>
                  </a:cubicBezTo>
                  <a:cubicBezTo>
                    <a:pt x="2994" y="1682"/>
                    <a:pt x="2996" y="1680"/>
                    <a:pt x="2998" y="1677"/>
                  </a:cubicBezTo>
                  <a:cubicBezTo>
                    <a:pt x="3002" y="1674"/>
                    <a:pt x="3006" y="1670"/>
                    <a:pt x="3009" y="1666"/>
                  </a:cubicBezTo>
                  <a:cubicBezTo>
                    <a:pt x="3013" y="1662"/>
                    <a:pt x="3015" y="1659"/>
                    <a:pt x="3015" y="1654"/>
                  </a:cubicBezTo>
                  <a:cubicBezTo>
                    <a:pt x="3015" y="1651"/>
                    <a:pt x="3018" y="1649"/>
                    <a:pt x="3021" y="1649"/>
                  </a:cubicBezTo>
                  <a:cubicBezTo>
                    <a:pt x="3022" y="1649"/>
                    <a:pt x="3022" y="1649"/>
                    <a:pt x="3023" y="1649"/>
                  </a:cubicBezTo>
                  <a:cubicBezTo>
                    <a:pt x="3024" y="1649"/>
                    <a:pt x="3025" y="1648"/>
                    <a:pt x="3025" y="1648"/>
                  </a:cubicBezTo>
                  <a:cubicBezTo>
                    <a:pt x="3026" y="1644"/>
                    <a:pt x="3029" y="1643"/>
                    <a:pt x="3031" y="1640"/>
                  </a:cubicBezTo>
                  <a:cubicBezTo>
                    <a:pt x="3032" y="1639"/>
                    <a:pt x="3033" y="1638"/>
                    <a:pt x="3033" y="1637"/>
                  </a:cubicBezTo>
                  <a:cubicBezTo>
                    <a:pt x="3034" y="1635"/>
                    <a:pt x="3035" y="1632"/>
                    <a:pt x="3036" y="1631"/>
                  </a:cubicBezTo>
                  <a:cubicBezTo>
                    <a:pt x="3036" y="1629"/>
                    <a:pt x="3035" y="1627"/>
                    <a:pt x="3034" y="1626"/>
                  </a:cubicBezTo>
                  <a:close/>
                  <a:moveTo>
                    <a:pt x="2314" y="87"/>
                  </a:moveTo>
                  <a:cubicBezTo>
                    <a:pt x="2314" y="85"/>
                    <a:pt x="2314" y="84"/>
                    <a:pt x="2314" y="83"/>
                  </a:cubicBezTo>
                  <a:cubicBezTo>
                    <a:pt x="2315" y="80"/>
                    <a:pt x="2316" y="77"/>
                    <a:pt x="2317" y="74"/>
                  </a:cubicBezTo>
                  <a:cubicBezTo>
                    <a:pt x="2317" y="72"/>
                    <a:pt x="2319" y="72"/>
                    <a:pt x="2320" y="72"/>
                  </a:cubicBezTo>
                  <a:cubicBezTo>
                    <a:pt x="2323" y="73"/>
                    <a:pt x="2326" y="74"/>
                    <a:pt x="2328" y="76"/>
                  </a:cubicBezTo>
                  <a:cubicBezTo>
                    <a:pt x="2330" y="79"/>
                    <a:pt x="2333" y="79"/>
                    <a:pt x="2336" y="80"/>
                  </a:cubicBezTo>
                  <a:cubicBezTo>
                    <a:pt x="2336" y="81"/>
                    <a:pt x="2336" y="81"/>
                    <a:pt x="2336" y="81"/>
                  </a:cubicBezTo>
                  <a:cubicBezTo>
                    <a:pt x="2337" y="81"/>
                    <a:pt x="2337" y="81"/>
                    <a:pt x="2338" y="82"/>
                  </a:cubicBezTo>
                  <a:cubicBezTo>
                    <a:pt x="2337" y="81"/>
                    <a:pt x="2337" y="81"/>
                    <a:pt x="2337" y="80"/>
                  </a:cubicBezTo>
                  <a:cubicBezTo>
                    <a:pt x="2336" y="80"/>
                    <a:pt x="2336" y="80"/>
                    <a:pt x="2336" y="80"/>
                  </a:cubicBezTo>
                  <a:cubicBezTo>
                    <a:pt x="2336" y="78"/>
                    <a:pt x="2336" y="76"/>
                    <a:pt x="2336" y="74"/>
                  </a:cubicBezTo>
                  <a:cubicBezTo>
                    <a:pt x="2337" y="72"/>
                    <a:pt x="2337" y="71"/>
                    <a:pt x="2338" y="69"/>
                  </a:cubicBezTo>
                  <a:cubicBezTo>
                    <a:pt x="2338" y="69"/>
                    <a:pt x="2339" y="68"/>
                    <a:pt x="2340" y="68"/>
                  </a:cubicBezTo>
                  <a:cubicBezTo>
                    <a:pt x="2342" y="68"/>
                    <a:pt x="2344" y="69"/>
                    <a:pt x="2346" y="70"/>
                  </a:cubicBezTo>
                  <a:cubicBezTo>
                    <a:pt x="2349" y="70"/>
                    <a:pt x="2350" y="71"/>
                    <a:pt x="2351" y="74"/>
                  </a:cubicBezTo>
                  <a:cubicBezTo>
                    <a:pt x="2351" y="79"/>
                    <a:pt x="2353" y="82"/>
                    <a:pt x="2355" y="86"/>
                  </a:cubicBezTo>
                  <a:cubicBezTo>
                    <a:pt x="2356" y="87"/>
                    <a:pt x="2356" y="87"/>
                    <a:pt x="2357" y="87"/>
                  </a:cubicBezTo>
                  <a:cubicBezTo>
                    <a:pt x="2357" y="87"/>
                    <a:pt x="2357" y="87"/>
                    <a:pt x="2357" y="88"/>
                  </a:cubicBezTo>
                  <a:cubicBezTo>
                    <a:pt x="2357" y="88"/>
                    <a:pt x="2357" y="88"/>
                    <a:pt x="2357" y="88"/>
                  </a:cubicBezTo>
                  <a:cubicBezTo>
                    <a:pt x="2357" y="88"/>
                    <a:pt x="2357" y="88"/>
                    <a:pt x="2357" y="87"/>
                  </a:cubicBezTo>
                  <a:cubicBezTo>
                    <a:pt x="2357" y="87"/>
                    <a:pt x="2357" y="87"/>
                    <a:pt x="2357" y="87"/>
                  </a:cubicBezTo>
                  <a:cubicBezTo>
                    <a:pt x="2356" y="86"/>
                    <a:pt x="2356" y="85"/>
                    <a:pt x="2356" y="84"/>
                  </a:cubicBezTo>
                  <a:cubicBezTo>
                    <a:pt x="2356" y="80"/>
                    <a:pt x="2355" y="77"/>
                    <a:pt x="2353" y="73"/>
                  </a:cubicBezTo>
                  <a:cubicBezTo>
                    <a:pt x="2353" y="73"/>
                    <a:pt x="2353" y="71"/>
                    <a:pt x="2353" y="71"/>
                  </a:cubicBezTo>
                  <a:cubicBezTo>
                    <a:pt x="2354" y="70"/>
                    <a:pt x="2355" y="70"/>
                    <a:pt x="2356" y="69"/>
                  </a:cubicBezTo>
                  <a:cubicBezTo>
                    <a:pt x="2356" y="69"/>
                    <a:pt x="2357" y="69"/>
                    <a:pt x="2357" y="69"/>
                  </a:cubicBezTo>
                  <a:cubicBezTo>
                    <a:pt x="2362" y="70"/>
                    <a:pt x="2366" y="71"/>
                    <a:pt x="2371" y="72"/>
                  </a:cubicBezTo>
                  <a:cubicBezTo>
                    <a:pt x="2374" y="73"/>
                    <a:pt x="2376" y="74"/>
                    <a:pt x="2375" y="78"/>
                  </a:cubicBezTo>
                  <a:cubicBezTo>
                    <a:pt x="2375" y="80"/>
                    <a:pt x="2376" y="82"/>
                    <a:pt x="2376" y="83"/>
                  </a:cubicBezTo>
                  <a:cubicBezTo>
                    <a:pt x="2377" y="85"/>
                    <a:pt x="2377" y="87"/>
                    <a:pt x="2376" y="88"/>
                  </a:cubicBezTo>
                  <a:cubicBezTo>
                    <a:pt x="2376" y="89"/>
                    <a:pt x="2376" y="90"/>
                    <a:pt x="2375" y="91"/>
                  </a:cubicBezTo>
                  <a:cubicBezTo>
                    <a:pt x="2375" y="92"/>
                    <a:pt x="2374" y="92"/>
                    <a:pt x="2374" y="93"/>
                  </a:cubicBezTo>
                  <a:cubicBezTo>
                    <a:pt x="2373" y="94"/>
                    <a:pt x="2372" y="94"/>
                    <a:pt x="2372" y="96"/>
                  </a:cubicBezTo>
                  <a:cubicBezTo>
                    <a:pt x="2372" y="96"/>
                    <a:pt x="2372" y="97"/>
                    <a:pt x="2371" y="98"/>
                  </a:cubicBezTo>
                  <a:cubicBezTo>
                    <a:pt x="2370" y="98"/>
                    <a:pt x="2370" y="99"/>
                    <a:pt x="2369" y="100"/>
                  </a:cubicBezTo>
                  <a:cubicBezTo>
                    <a:pt x="2368" y="100"/>
                    <a:pt x="2367" y="101"/>
                    <a:pt x="2366" y="101"/>
                  </a:cubicBezTo>
                  <a:cubicBezTo>
                    <a:pt x="2362" y="100"/>
                    <a:pt x="2360" y="101"/>
                    <a:pt x="2357" y="104"/>
                  </a:cubicBezTo>
                  <a:cubicBezTo>
                    <a:pt x="2356" y="106"/>
                    <a:pt x="2355" y="108"/>
                    <a:pt x="2354" y="109"/>
                  </a:cubicBezTo>
                  <a:cubicBezTo>
                    <a:pt x="2352" y="111"/>
                    <a:pt x="2352" y="112"/>
                    <a:pt x="2351" y="114"/>
                  </a:cubicBezTo>
                  <a:cubicBezTo>
                    <a:pt x="2351" y="115"/>
                    <a:pt x="2350" y="116"/>
                    <a:pt x="2349" y="116"/>
                  </a:cubicBezTo>
                  <a:cubicBezTo>
                    <a:pt x="2347" y="116"/>
                    <a:pt x="2345" y="116"/>
                    <a:pt x="2344" y="116"/>
                  </a:cubicBezTo>
                  <a:cubicBezTo>
                    <a:pt x="2341" y="117"/>
                    <a:pt x="2339" y="116"/>
                    <a:pt x="2338" y="114"/>
                  </a:cubicBezTo>
                  <a:cubicBezTo>
                    <a:pt x="2336" y="112"/>
                    <a:pt x="2334" y="111"/>
                    <a:pt x="2331" y="110"/>
                  </a:cubicBezTo>
                  <a:cubicBezTo>
                    <a:pt x="2329" y="109"/>
                    <a:pt x="2327" y="108"/>
                    <a:pt x="2325" y="107"/>
                  </a:cubicBezTo>
                  <a:cubicBezTo>
                    <a:pt x="2324" y="106"/>
                    <a:pt x="2323" y="105"/>
                    <a:pt x="2323" y="104"/>
                  </a:cubicBezTo>
                  <a:cubicBezTo>
                    <a:pt x="2323" y="101"/>
                    <a:pt x="2321" y="99"/>
                    <a:pt x="2320" y="96"/>
                  </a:cubicBezTo>
                  <a:cubicBezTo>
                    <a:pt x="2318" y="93"/>
                    <a:pt x="2317" y="90"/>
                    <a:pt x="2314" y="87"/>
                  </a:cubicBezTo>
                  <a:close/>
                  <a:moveTo>
                    <a:pt x="2338" y="82"/>
                  </a:moveTo>
                  <a:cubicBezTo>
                    <a:pt x="2339" y="83"/>
                    <a:pt x="2339" y="83"/>
                    <a:pt x="2340" y="83"/>
                  </a:cubicBezTo>
                  <a:cubicBezTo>
                    <a:pt x="2339" y="83"/>
                    <a:pt x="2339" y="83"/>
                    <a:pt x="2338" y="82"/>
                  </a:cubicBezTo>
                  <a:close/>
                  <a:moveTo>
                    <a:pt x="762" y="225"/>
                  </a:moveTo>
                  <a:cubicBezTo>
                    <a:pt x="763" y="224"/>
                    <a:pt x="764" y="223"/>
                    <a:pt x="763" y="221"/>
                  </a:cubicBezTo>
                  <a:cubicBezTo>
                    <a:pt x="763" y="219"/>
                    <a:pt x="762" y="219"/>
                    <a:pt x="760" y="218"/>
                  </a:cubicBezTo>
                  <a:cubicBezTo>
                    <a:pt x="760" y="218"/>
                    <a:pt x="760" y="218"/>
                    <a:pt x="760" y="218"/>
                  </a:cubicBezTo>
                  <a:cubicBezTo>
                    <a:pt x="761" y="218"/>
                    <a:pt x="762" y="217"/>
                    <a:pt x="763" y="216"/>
                  </a:cubicBezTo>
                  <a:cubicBezTo>
                    <a:pt x="763" y="216"/>
                    <a:pt x="763" y="215"/>
                    <a:pt x="763" y="214"/>
                  </a:cubicBezTo>
                  <a:cubicBezTo>
                    <a:pt x="763" y="214"/>
                    <a:pt x="763" y="213"/>
                    <a:pt x="763" y="213"/>
                  </a:cubicBezTo>
                  <a:cubicBezTo>
                    <a:pt x="760" y="212"/>
                    <a:pt x="758" y="213"/>
                    <a:pt x="755" y="213"/>
                  </a:cubicBezTo>
                  <a:cubicBezTo>
                    <a:pt x="753" y="213"/>
                    <a:pt x="752" y="215"/>
                    <a:pt x="751" y="217"/>
                  </a:cubicBezTo>
                  <a:cubicBezTo>
                    <a:pt x="750" y="217"/>
                    <a:pt x="750" y="216"/>
                    <a:pt x="749" y="216"/>
                  </a:cubicBezTo>
                  <a:cubicBezTo>
                    <a:pt x="749" y="216"/>
                    <a:pt x="749" y="216"/>
                    <a:pt x="749" y="216"/>
                  </a:cubicBezTo>
                  <a:cubicBezTo>
                    <a:pt x="749" y="216"/>
                    <a:pt x="749" y="216"/>
                    <a:pt x="749" y="216"/>
                  </a:cubicBezTo>
                  <a:cubicBezTo>
                    <a:pt x="749" y="216"/>
                    <a:pt x="749" y="216"/>
                    <a:pt x="749" y="216"/>
                  </a:cubicBezTo>
                  <a:cubicBezTo>
                    <a:pt x="749" y="216"/>
                    <a:pt x="749" y="216"/>
                    <a:pt x="749" y="216"/>
                  </a:cubicBezTo>
                  <a:cubicBezTo>
                    <a:pt x="748" y="215"/>
                    <a:pt x="748" y="215"/>
                    <a:pt x="747" y="214"/>
                  </a:cubicBezTo>
                  <a:cubicBezTo>
                    <a:pt x="746" y="213"/>
                    <a:pt x="745" y="213"/>
                    <a:pt x="744" y="213"/>
                  </a:cubicBezTo>
                  <a:cubicBezTo>
                    <a:pt x="742" y="213"/>
                    <a:pt x="741" y="213"/>
                    <a:pt x="739" y="214"/>
                  </a:cubicBezTo>
                  <a:cubicBezTo>
                    <a:pt x="738" y="214"/>
                    <a:pt x="737" y="215"/>
                    <a:pt x="736" y="216"/>
                  </a:cubicBezTo>
                  <a:cubicBezTo>
                    <a:pt x="735" y="219"/>
                    <a:pt x="734" y="220"/>
                    <a:pt x="732" y="222"/>
                  </a:cubicBezTo>
                  <a:cubicBezTo>
                    <a:pt x="731" y="223"/>
                    <a:pt x="731" y="224"/>
                    <a:pt x="731" y="225"/>
                  </a:cubicBezTo>
                  <a:cubicBezTo>
                    <a:pt x="731" y="226"/>
                    <a:pt x="731" y="227"/>
                    <a:pt x="732" y="228"/>
                  </a:cubicBezTo>
                  <a:cubicBezTo>
                    <a:pt x="734" y="232"/>
                    <a:pt x="733" y="236"/>
                    <a:pt x="731" y="239"/>
                  </a:cubicBezTo>
                  <a:cubicBezTo>
                    <a:pt x="731" y="240"/>
                    <a:pt x="729" y="241"/>
                    <a:pt x="728" y="240"/>
                  </a:cubicBezTo>
                  <a:cubicBezTo>
                    <a:pt x="726" y="238"/>
                    <a:pt x="726" y="235"/>
                    <a:pt x="725" y="233"/>
                  </a:cubicBezTo>
                  <a:cubicBezTo>
                    <a:pt x="724" y="231"/>
                    <a:pt x="723" y="230"/>
                    <a:pt x="721" y="230"/>
                  </a:cubicBezTo>
                  <a:cubicBezTo>
                    <a:pt x="717" y="230"/>
                    <a:pt x="715" y="233"/>
                    <a:pt x="714" y="237"/>
                  </a:cubicBezTo>
                  <a:cubicBezTo>
                    <a:pt x="714" y="241"/>
                    <a:pt x="714" y="244"/>
                    <a:pt x="714" y="247"/>
                  </a:cubicBezTo>
                  <a:cubicBezTo>
                    <a:pt x="714" y="248"/>
                    <a:pt x="714" y="249"/>
                    <a:pt x="715" y="250"/>
                  </a:cubicBezTo>
                  <a:cubicBezTo>
                    <a:pt x="718" y="251"/>
                    <a:pt x="719" y="253"/>
                    <a:pt x="720" y="255"/>
                  </a:cubicBezTo>
                  <a:cubicBezTo>
                    <a:pt x="721" y="260"/>
                    <a:pt x="724" y="265"/>
                    <a:pt x="723" y="270"/>
                  </a:cubicBezTo>
                  <a:cubicBezTo>
                    <a:pt x="723" y="273"/>
                    <a:pt x="725" y="275"/>
                    <a:pt x="726" y="277"/>
                  </a:cubicBezTo>
                  <a:cubicBezTo>
                    <a:pt x="727" y="278"/>
                    <a:pt x="729" y="279"/>
                    <a:pt x="730" y="278"/>
                  </a:cubicBezTo>
                  <a:cubicBezTo>
                    <a:pt x="732" y="276"/>
                    <a:pt x="733" y="275"/>
                    <a:pt x="735" y="273"/>
                  </a:cubicBezTo>
                  <a:cubicBezTo>
                    <a:pt x="737" y="272"/>
                    <a:pt x="739" y="272"/>
                    <a:pt x="741" y="271"/>
                  </a:cubicBezTo>
                  <a:cubicBezTo>
                    <a:pt x="743" y="270"/>
                    <a:pt x="745" y="269"/>
                    <a:pt x="747" y="268"/>
                  </a:cubicBezTo>
                  <a:cubicBezTo>
                    <a:pt x="747" y="267"/>
                    <a:pt x="748" y="266"/>
                    <a:pt x="749" y="266"/>
                  </a:cubicBezTo>
                  <a:cubicBezTo>
                    <a:pt x="750" y="262"/>
                    <a:pt x="752" y="259"/>
                    <a:pt x="754" y="256"/>
                  </a:cubicBezTo>
                  <a:cubicBezTo>
                    <a:pt x="756" y="254"/>
                    <a:pt x="756" y="251"/>
                    <a:pt x="756" y="248"/>
                  </a:cubicBezTo>
                  <a:cubicBezTo>
                    <a:pt x="755" y="246"/>
                    <a:pt x="755" y="244"/>
                    <a:pt x="754" y="242"/>
                  </a:cubicBezTo>
                  <a:cubicBezTo>
                    <a:pt x="754" y="240"/>
                    <a:pt x="752" y="239"/>
                    <a:pt x="750" y="237"/>
                  </a:cubicBezTo>
                  <a:cubicBezTo>
                    <a:pt x="749" y="237"/>
                    <a:pt x="749" y="236"/>
                    <a:pt x="750" y="236"/>
                  </a:cubicBezTo>
                  <a:cubicBezTo>
                    <a:pt x="752" y="235"/>
                    <a:pt x="754" y="234"/>
                    <a:pt x="756" y="233"/>
                  </a:cubicBezTo>
                  <a:cubicBezTo>
                    <a:pt x="757" y="233"/>
                    <a:pt x="759" y="232"/>
                    <a:pt x="759" y="230"/>
                  </a:cubicBezTo>
                  <a:cubicBezTo>
                    <a:pt x="759" y="227"/>
                    <a:pt x="761" y="226"/>
                    <a:pt x="762" y="225"/>
                  </a:cubicBezTo>
                  <a:close/>
                  <a:moveTo>
                    <a:pt x="2579" y="1235"/>
                  </a:moveTo>
                  <a:cubicBezTo>
                    <a:pt x="2578" y="1236"/>
                    <a:pt x="2576" y="1237"/>
                    <a:pt x="2574" y="1236"/>
                  </a:cubicBezTo>
                  <a:cubicBezTo>
                    <a:pt x="2574" y="1236"/>
                    <a:pt x="2573" y="1236"/>
                    <a:pt x="2573" y="1236"/>
                  </a:cubicBezTo>
                  <a:cubicBezTo>
                    <a:pt x="2571" y="1235"/>
                    <a:pt x="2570" y="1233"/>
                    <a:pt x="2570" y="1231"/>
                  </a:cubicBezTo>
                  <a:cubicBezTo>
                    <a:pt x="2570" y="1231"/>
                    <a:pt x="2570" y="1231"/>
                    <a:pt x="2570" y="1231"/>
                  </a:cubicBezTo>
                  <a:cubicBezTo>
                    <a:pt x="2570" y="1231"/>
                    <a:pt x="2570" y="1231"/>
                    <a:pt x="2570" y="1230"/>
                  </a:cubicBezTo>
                  <a:cubicBezTo>
                    <a:pt x="2570" y="1230"/>
                    <a:pt x="2570" y="1231"/>
                    <a:pt x="2570" y="1231"/>
                  </a:cubicBezTo>
                  <a:cubicBezTo>
                    <a:pt x="2570" y="1231"/>
                    <a:pt x="2570" y="1231"/>
                    <a:pt x="2570" y="1231"/>
                  </a:cubicBezTo>
                  <a:cubicBezTo>
                    <a:pt x="2569" y="1231"/>
                    <a:pt x="2568" y="1231"/>
                    <a:pt x="2568" y="1231"/>
                  </a:cubicBezTo>
                  <a:cubicBezTo>
                    <a:pt x="2564" y="1231"/>
                    <a:pt x="2563" y="1230"/>
                    <a:pt x="2563" y="1228"/>
                  </a:cubicBezTo>
                  <a:cubicBezTo>
                    <a:pt x="2562" y="1226"/>
                    <a:pt x="2562" y="1224"/>
                    <a:pt x="2561" y="1224"/>
                  </a:cubicBezTo>
                  <a:cubicBezTo>
                    <a:pt x="2558" y="1221"/>
                    <a:pt x="2558" y="1217"/>
                    <a:pt x="2558" y="1214"/>
                  </a:cubicBezTo>
                  <a:cubicBezTo>
                    <a:pt x="2558" y="1213"/>
                    <a:pt x="2557" y="1212"/>
                    <a:pt x="2557" y="1212"/>
                  </a:cubicBezTo>
                  <a:cubicBezTo>
                    <a:pt x="2556" y="1212"/>
                    <a:pt x="2555" y="1213"/>
                    <a:pt x="2555" y="1214"/>
                  </a:cubicBezTo>
                  <a:cubicBezTo>
                    <a:pt x="2555" y="1220"/>
                    <a:pt x="2553" y="1227"/>
                    <a:pt x="2553" y="1233"/>
                  </a:cubicBezTo>
                  <a:cubicBezTo>
                    <a:pt x="2553" y="1235"/>
                    <a:pt x="2554" y="1236"/>
                    <a:pt x="2552" y="1237"/>
                  </a:cubicBezTo>
                  <a:cubicBezTo>
                    <a:pt x="2550" y="1238"/>
                    <a:pt x="2547" y="1239"/>
                    <a:pt x="2545" y="1237"/>
                  </a:cubicBezTo>
                  <a:cubicBezTo>
                    <a:pt x="2544" y="1236"/>
                    <a:pt x="2544" y="1235"/>
                    <a:pt x="2543" y="1234"/>
                  </a:cubicBezTo>
                  <a:cubicBezTo>
                    <a:pt x="2543" y="1231"/>
                    <a:pt x="2544" y="1229"/>
                    <a:pt x="2545" y="1226"/>
                  </a:cubicBezTo>
                  <a:cubicBezTo>
                    <a:pt x="2545" y="1224"/>
                    <a:pt x="2545" y="1222"/>
                    <a:pt x="2543" y="1220"/>
                  </a:cubicBezTo>
                  <a:cubicBezTo>
                    <a:pt x="2542" y="1220"/>
                    <a:pt x="2541" y="1219"/>
                    <a:pt x="2540" y="1218"/>
                  </a:cubicBezTo>
                  <a:cubicBezTo>
                    <a:pt x="2538" y="1217"/>
                    <a:pt x="2538" y="1214"/>
                    <a:pt x="2539" y="1212"/>
                  </a:cubicBezTo>
                  <a:cubicBezTo>
                    <a:pt x="2539" y="1210"/>
                    <a:pt x="2540" y="1209"/>
                    <a:pt x="2541" y="1207"/>
                  </a:cubicBezTo>
                  <a:cubicBezTo>
                    <a:pt x="2542" y="1205"/>
                    <a:pt x="2543" y="1202"/>
                    <a:pt x="2543" y="1199"/>
                  </a:cubicBezTo>
                  <a:cubicBezTo>
                    <a:pt x="2543" y="1196"/>
                    <a:pt x="2543" y="1194"/>
                    <a:pt x="2546" y="1191"/>
                  </a:cubicBezTo>
                  <a:cubicBezTo>
                    <a:pt x="2547" y="1190"/>
                    <a:pt x="2547" y="1189"/>
                    <a:pt x="2547" y="1187"/>
                  </a:cubicBezTo>
                  <a:cubicBezTo>
                    <a:pt x="2547" y="1186"/>
                    <a:pt x="2547" y="1184"/>
                    <a:pt x="2547" y="1183"/>
                  </a:cubicBezTo>
                  <a:cubicBezTo>
                    <a:pt x="2548" y="1181"/>
                    <a:pt x="2549" y="1179"/>
                    <a:pt x="2551" y="1178"/>
                  </a:cubicBezTo>
                  <a:cubicBezTo>
                    <a:pt x="2551" y="1177"/>
                    <a:pt x="2552" y="1177"/>
                    <a:pt x="2552" y="1177"/>
                  </a:cubicBezTo>
                  <a:cubicBezTo>
                    <a:pt x="2556" y="1177"/>
                    <a:pt x="2557" y="1172"/>
                    <a:pt x="2561" y="1172"/>
                  </a:cubicBezTo>
                  <a:cubicBezTo>
                    <a:pt x="2564" y="1173"/>
                    <a:pt x="2566" y="1174"/>
                    <a:pt x="2569" y="1174"/>
                  </a:cubicBezTo>
                  <a:cubicBezTo>
                    <a:pt x="2574" y="1175"/>
                    <a:pt x="2578" y="1175"/>
                    <a:pt x="2582" y="1176"/>
                  </a:cubicBezTo>
                  <a:cubicBezTo>
                    <a:pt x="2585" y="1177"/>
                    <a:pt x="2588" y="1175"/>
                    <a:pt x="2590" y="1173"/>
                  </a:cubicBezTo>
                  <a:cubicBezTo>
                    <a:pt x="2592" y="1172"/>
                    <a:pt x="2593" y="1171"/>
                    <a:pt x="2594" y="1170"/>
                  </a:cubicBezTo>
                  <a:cubicBezTo>
                    <a:pt x="2595" y="1169"/>
                    <a:pt x="2596" y="1169"/>
                    <a:pt x="2597" y="1170"/>
                  </a:cubicBezTo>
                  <a:cubicBezTo>
                    <a:pt x="2598" y="1171"/>
                    <a:pt x="2598" y="1172"/>
                    <a:pt x="2598" y="1173"/>
                  </a:cubicBezTo>
                  <a:cubicBezTo>
                    <a:pt x="2594" y="1180"/>
                    <a:pt x="2588" y="1183"/>
                    <a:pt x="2580" y="1182"/>
                  </a:cubicBezTo>
                  <a:cubicBezTo>
                    <a:pt x="2572" y="1181"/>
                    <a:pt x="2564" y="1181"/>
                    <a:pt x="2557" y="1182"/>
                  </a:cubicBezTo>
                  <a:cubicBezTo>
                    <a:pt x="2553" y="1182"/>
                    <a:pt x="2551" y="1186"/>
                    <a:pt x="2551" y="1189"/>
                  </a:cubicBezTo>
                  <a:cubicBezTo>
                    <a:pt x="2552" y="1192"/>
                    <a:pt x="2554" y="1195"/>
                    <a:pt x="2558" y="1196"/>
                  </a:cubicBezTo>
                  <a:cubicBezTo>
                    <a:pt x="2558" y="1196"/>
                    <a:pt x="2559" y="1196"/>
                    <a:pt x="2560" y="1196"/>
                  </a:cubicBezTo>
                  <a:cubicBezTo>
                    <a:pt x="2562" y="1193"/>
                    <a:pt x="2565" y="1192"/>
                    <a:pt x="2568" y="1192"/>
                  </a:cubicBezTo>
                  <a:cubicBezTo>
                    <a:pt x="2571" y="1192"/>
                    <a:pt x="2574" y="1191"/>
                    <a:pt x="2577" y="1190"/>
                  </a:cubicBezTo>
                  <a:cubicBezTo>
                    <a:pt x="2578" y="1190"/>
                    <a:pt x="2580" y="1190"/>
                    <a:pt x="2581" y="1190"/>
                  </a:cubicBezTo>
                  <a:cubicBezTo>
                    <a:pt x="2582" y="1191"/>
                    <a:pt x="2583" y="1191"/>
                    <a:pt x="2583" y="1192"/>
                  </a:cubicBezTo>
                  <a:cubicBezTo>
                    <a:pt x="2583" y="1194"/>
                    <a:pt x="2583" y="1196"/>
                    <a:pt x="2582" y="1198"/>
                  </a:cubicBezTo>
                  <a:cubicBezTo>
                    <a:pt x="2582" y="1199"/>
                    <a:pt x="2581" y="1199"/>
                    <a:pt x="2581" y="1199"/>
                  </a:cubicBezTo>
                  <a:cubicBezTo>
                    <a:pt x="2580" y="1199"/>
                    <a:pt x="2579" y="1199"/>
                    <a:pt x="2577" y="1199"/>
                  </a:cubicBezTo>
                  <a:cubicBezTo>
                    <a:pt x="2576" y="1199"/>
                    <a:pt x="2575" y="1199"/>
                    <a:pt x="2573" y="1199"/>
                  </a:cubicBezTo>
                  <a:cubicBezTo>
                    <a:pt x="2571" y="1201"/>
                    <a:pt x="2570" y="1202"/>
                    <a:pt x="2568" y="1203"/>
                  </a:cubicBezTo>
                  <a:cubicBezTo>
                    <a:pt x="2567" y="1204"/>
                    <a:pt x="2566" y="1205"/>
                    <a:pt x="2567" y="1206"/>
                  </a:cubicBezTo>
                  <a:cubicBezTo>
                    <a:pt x="2568" y="1208"/>
                    <a:pt x="2570" y="1210"/>
                    <a:pt x="2571" y="1212"/>
                  </a:cubicBezTo>
                  <a:cubicBezTo>
                    <a:pt x="2572" y="1213"/>
                    <a:pt x="2573" y="1215"/>
                    <a:pt x="2572" y="1217"/>
                  </a:cubicBezTo>
                  <a:cubicBezTo>
                    <a:pt x="2572" y="1218"/>
                    <a:pt x="2573" y="1219"/>
                    <a:pt x="2574" y="1221"/>
                  </a:cubicBezTo>
                  <a:cubicBezTo>
                    <a:pt x="2575" y="1221"/>
                    <a:pt x="2576" y="1222"/>
                    <a:pt x="2577" y="1222"/>
                  </a:cubicBezTo>
                  <a:cubicBezTo>
                    <a:pt x="2578" y="1223"/>
                    <a:pt x="2579" y="1224"/>
                    <a:pt x="2579" y="1226"/>
                  </a:cubicBezTo>
                  <a:cubicBezTo>
                    <a:pt x="2579" y="1229"/>
                    <a:pt x="2579" y="1232"/>
                    <a:pt x="2579" y="1235"/>
                  </a:cubicBezTo>
                  <a:close/>
                  <a:moveTo>
                    <a:pt x="2575" y="1228"/>
                  </a:moveTo>
                  <a:cubicBezTo>
                    <a:pt x="2575" y="1228"/>
                    <a:pt x="2575" y="1227"/>
                    <a:pt x="2574" y="1227"/>
                  </a:cubicBezTo>
                  <a:cubicBezTo>
                    <a:pt x="2573" y="1227"/>
                    <a:pt x="2573" y="1227"/>
                    <a:pt x="2572" y="1228"/>
                  </a:cubicBezTo>
                  <a:cubicBezTo>
                    <a:pt x="2572" y="1228"/>
                    <a:pt x="2572" y="1228"/>
                    <a:pt x="2572" y="1228"/>
                  </a:cubicBezTo>
                  <a:cubicBezTo>
                    <a:pt x="2572" y="1228"/>
                    <a:pt x="2572" y="1228"/>
                    <a:pt x="2572" y="1228"/>
                  </a:cubicBezTo>
                  <a:cubicBezTo>
                    <a:pt x="2572" y="1228"/>
                    <a:pt x="2572" y="1228"/>
                    <a:pt x="2572" y="1228"/>
                  </a:cubicBezTo>
                  <a:cubicBezTo>
                    <a:pt x="2572" y="1228"/>
                    <a:pt x="2572" y="1228"/>
                    <a:pt x="2572" y="1229"/>
                  </a:cubicBezTo>
                  <a:cubicBezTo>
                    <a:pt x="2572" y="1229"/>
                    <a:pt x="2572" y="1228"/>
                    <a:pt x="2572" y="1228"/>
                  </a:cubicBezTo>
                  <a:cubicBezTo>
                    <a:pt x="2572" y="1228"/>
                    <a:pt x="2572" y="1228"/>
                    <a:pt x="2572" y="1228"/>
                  </a:cubicBezTo>
                  <a:cubicBezTo>
                    <a:pt x="2572" y="1228"/>
                    <a:pt x="2572" y="1228"/>
                    <a:pt x="2572" y="1228"/>
                  </a:cubicBezTo>
                  <a:cubicBezTo>
                    <a:pt x="2572" y="1228"/>
                    <a:pt x="2572" y="1228"/>
                    <a:pt x="2572" y="1228"/>
                  </a:cubicBezTo>
                  <a:cubicBezTo>
                    <a:pt x="2573" y="1228"/>
                    <a:pt x="2574" y="1228"/>
                    <a:pt x="2575" y="1229"/>
                  </a:cubicBezTo>
                  <a:cubicBezTo>
                    <a:pt x="2575" y="1229"/>
                    <a:pt x="2575" y="1228"/>
                    <a:pt x="2575" y="1228"/>
                  </a:cubicBezTo>
                  <a:close/>
                  <a:moveTo>
                    <a:pt x="974" y="671"/>
                  </a:moveTo>
                  <a:cubicBezTo>
                    <a:pt x="975" y="671"/>
                    <a:pt x="974" y="669"/>
                    <a:pt x="974" y="668"/>
                  </a:cubicBezTo>
                  <a:cubicBezTo>
                    <a:pt x="973" y="667"/>
                    <a:pt x="972" y="667"/>
                    <a:pt x="971" y="666"/>
                  </a:cubicBezTo>
                  <a:cubicBezTo>
                    <a:pt x="970" y="665"/>
                    <a:pt x="970" y="664"/>
                    <a:pt x="968" y="665"/>
                  </a:cubicBezTo>
                  <a:cubicBezTo>
                    <a:pt x="967" y="666"/>
                    <a:pt x="966" y="666"/>
                    <a:pt x="965" y="667"/>
                  </a:cubicBezTo>
                  <a:cubicBezTo>
                    <a:pt x="963" y="668"/>
                    <a:pt x="960" y="668"/>
                    <a:pt x="957" y="667"/>
                  </a:cubicBezTo>
                  <a:cubicBezTo>
                    <a:pt x="956" y="667"/>
                    <a:pt x="955" y="666"/>
                    <a:pt x="956" y="664"/>
                  </a:cubicBezTo>
                  <a:cubicBezTo>
                    <a:pt x="956" y="664"/>
                    <a:pt x="956" y="663"/>
                    <a:pt x="956" y="663"/>
                  </a:cubicBezTo>
                  <a:cubicBezTo>
                    <a:pt x="956" y="661"/>
                    <a:pt x="955" y="659"/>
                    <a:pt x="953" y="659"/>
                  </a:cubicBezTo>
                  <a:cubicBezTo>
                    <a:pt x="952" y="659"/>
                    <a:pt x="951" y="659"/>
                    <a:pt x="950" y="659"/>
                  </a:cubicBezTo>
                  <a:cubicBezTo>
                    <a:pt x="950" y="659"/>
                    <a:pt x="950" y="659"/>
                    <a:pt x="950" y="659"/>
                  </a:cubicBezTo>
                  <a:cubicBezTo>
                    <a:pt x="950" y="659"/>
                    <a:pt x="950" y="659"/>
                    <a:pt x="950" y="659"/>
                  </a:cubicBezTo>
                  <a:cubicBezTo>
                    <a:pt x="950" y="659"/>
                    <a:pt x="950" y="659"/>
                    <a:pt x="950" y="659"/>
                  </a:cubicBezTo>
                  <a:cubicBezTo>
                    <a:pt x="950" y="659"/>
                    <a:pt x="950" y="659"/>
                    <a:pt x="950" y="659"/>
                  </a:cubicBezTo>
                  <a:cubicBezTo>
                    <a:pt x="951" y="655"/>
                    <a:pt x="953" y="653"/>
                    <a:pt x="956" y="651"/>
                  </a:cubicBezTo>
                  <a:cubicBezTo>
                    <a:pt x="958" y="649"/>
                    <a:pt x="959" y="646"/>
                    <a:pt x="961" y="643"/>
                  </a:cubicBezTo>
                  <a:cubicBezTo>
                    <a:pt x="961" y="643"/>
                    <a:pt x="961" y="642"/>
                    <a:pt x="961" y="641"/>
                  </a:cubicBezTo>
                  <a:cubicBezTo>
                    <a:pt x="961" y="641"/>
                    <a:pt x="959" y="640"/>
                    <a:pt x="958" y="640"/>
                  </a:cubicBezTo>
                  <a:cubicBezTo>
                    <a:pt x="954" y="641"/>
                    <a:pt x="951" y="643"/>
                    <a:pt x="948" y="646"/>
                  </a:cubicBezTo>
                  <a:cubicBezTo>
                    <a:pt x="943" y="652"/>
                    <a:pt x="938" y="659"/>
                    <a:pt x="934" y="667"/>
                  </a:cubicBezTo>
                  <a:cubicBezTo>
                    <a:pt x="932" y="671"/>
                    <a:pt x="929" y="674"/>
                    <a:pt x="925" y="675"/>
                  </a:cubicBezTo>
                  <a:cubicBezTo>
                    <a:pt x="924" y="676"/>
                    <a:pt x="924" y="677"/>
                    <a:pt x="924" y="678"/>
                  </a:cubicBezTo>
                  <a:cubicBezTo>
                    <a:pt x="926" y="680"/>
                    <a:pt x="925" y="681"/>
                    <a:pt x="924" y="682"/>
                  </a:cubicBezTo>
                  <a:cubicBezTo>
                    <a:pt x="923" y="683"/>
                    <a:pt x="921" y="685"/>
                    <a:pt x="920" y="686"/>
                  </a:cubicBezTo>
                  <a:cubicBezTo>
                    <a:pt x="920" y="687"/>
                    <a:pt x="920" y="689"/>
                    <a:pt x="921" y="689"/>
                  </a:cubicBezTo>
                  <a:cubicBezTo>
                    <a:pt x="923" y="689"/>
                    <a:pt x="924" y="690"/>
                    <a:pt x="925" y="690"/>
                  </a:cubicBezTo>
                  <a:cubicBezTo>
                    <a:pt x="929" y="690"/>
                    <a:pt x="933" y="689"/>
                    <a:pt x="936" y="690"/>
                  </a:cubicBezTo>
                  <a:cubicBezTo>
                    <a:pt x="939" y="691"/>
                    <a:pt x="942" y="691"/>
                    <a:pt x="945" y="690"/>
                  </a:cubicBezTo>
                  <a:cubicBezTo>
                    <a:pt x="948" y="690"/>
                    <a:pt x="951" y="692"/>
                    <a:pt x="954" y="693"/>
                  </a:cubicBezTo>
                  <a:cubicBezTo>
                    <a:pt x="954" y="694"/>
                    <a:pt x="954" y="694"/>
                    <a:pt x="954" y="694"/>
                  </a:cubicBezTo>
                  <a:cubicBezTo>
                    <a:pt x="953" y="695"/>
                    <a:pt x="951" y="696"/>
                    <a:pt x="951" y="697"/>
                  </a:cubicBezTo>
                  <a:cubicBezTo>
                    <a:pt x="950" y="698"/>
                    <a:pt x="950" y="699"/>
                    <a:pt x="951" y="699"/>
                  </a:cubicBezTo>
                  <a:cubicBezTo>
                    <a:pt x="951" y="700"/>
                    <a:pt x="952" y="700"/>
                    <a:pt x="953" y="700"/>
                  </a:cubicBezTo>
                  <a:cubicBezTo>
                    <a:pt x="954" y="700"/>
                    <a:pt x="956" y="699"/>
                    <a:pt x="956" y="698"/>
                  </a:cubicBezTo>
                  <a:cubicBezTo>
                    <a:pt x="958" y="695"/>
                    <a:pt x="962" y="694"/>
                    <a:pt x="965" y="692"/>
                  </a:cubicBezTo>
                  <a:cubicBezTo>
                    <a:pt x="965" y="692"/>
                    <a:pt x="965" y="692"/>
                    <a:pt x="965" y="692"/>
                  </a:cubicBezTo>
                  <a:cubicBezTo>
                    <a:pt x="965" y="694"/>
                    <a:pt x="965" y="696"/>
                    <a:pt x="965" y="698"/>
                  </a:cubicBezTo>
                  <a:cubicBezTo>
                    <a:pt x="965" y="698"/>
                    <a:pt x="965" y="699"/>
                    <a:pt x="965" y="700"/>
                  </a:cubicBezTo>
                  <a:cubicBezTo>
                    <a:pt x="967" y="701"/>
                    <a:pt x="969" y="703"/>
                    <a:pt x="972" y="703"/>
                  </a:cubicBezTo>
                  <a:cubicBezTo>
                    <a:pt x="973" y="703"/>
                    <a:pt x="975" y="702"/>
                    <a:pt x="976" y="701"/>
                  </a:cubicBezTo>
                  <a:cubicBezTo>
                    <a:pt x="977" y="699"/>
                    <a:pt x="978" y="696"/>
                    <a:pt x="979" y="694"/>
                  </a:cubicBezTo>
                  <a:cubicBezTo>
                    <a:pt x="980" y="692"/>
                    <a:pt x="978" y="690"/>
                    <a:pt x="977" y="689"/>
                  </a:cubicBezTo>
                  <a:cubicBezTo>
                    <a:pt x="977" y="689"/>
                    <a:pt x="977" y="689"/>
                    <a:pt x="977" y="689"/>
                  </a:cubicBezTo>
                  <a:cubicBezTo>
                    <a:pt x="977" y="689"/>
                    <a:pt x="977" y="689"/>
                    <a:pt x="976" y="689"/>
                  </a:cubicBezTo>
                  <a:cubicBezTo>
                    <a:pt x="976" y="689"/>
                    <a:pt x="976" y="689"/>
                    <a:pt x="977" y="689"/>
                  </a:cubicBezTo>
                  <a:cubicBezTo>
                    <a:pt x="977" y="689"/>
                    <a:pt x="977" y="689"/>
                    <a:pt x="977" y="689"/>
                  </a:cubicBezTo>
                  <a:cubicBezTo>
                    <a:pt x="977" y="688"/>
                    <a:pt x="977" y="688"/>
                    <a:pt x="977" y="688"/>
                  </a:cubicBezTo>
                  <a:cubicBezTo>
                    <a:pt x="976" y="687"/>
                    <a:pt x="974" y="687"/>
                    <a:pt x="972" y="687"/>
                  </a:cubicBezTo>
                  <a:cubicBezTo>
                    <a:pt x="972" y="687"/>
                    <a:pt x="971" y="687"/>
                    <a:pt x="972" y="686"/>
                  </a:cubicBezTo>
                  <a:cubicBezTo>
                    <a:pt x="972" y="685"/>
                    <a:pt x="972" y="683"/>
                    <a:pt x="973" y="683"/>
                  </a:cubicBezTo>
                  <a:cubicBezTo>
                    <a:pt x="974" y="681"/>
                    <a:pt x="975" y="680"/>
                    <a:pt x="976" y="680"/>
                  </a:cubicBezTo>
                  <a:cubicBezTo>
                    <a:pt x="977" y="679"/>
                    <a:pt x="977" y="679"/>
                    <a:pt x="976" y="678"/>
                  </a:cubicBezTo>
                  <a:cubicBezTo>
                    <a:pt x="976" y="678"/>
                    <a:pt x="975" y="677"/>
                    <a:pt x="975" y="677"/>
                  </a:cubicBezTo>
                  <a:cubicBezTo>
                    <a:pt x="973" y="677"/>
                    <a:pt x="972" y="678"/>
                    <a:pt x="972" y="677"/>
                  </a:cubicBezTo>
                  <a:cubicBezTo>
                    <a:pt x="971" y="676"/>
                    <a:pt x="972" y="675"/>
                    <a:pt x="972" y="674"/>
                  </a:cubicBezTo>
                  <a:cubicBezTo>
                    <a:pt x="973" y="673"/>
                    <a:pt x="974" y="672"/>
                    <a:pt x="974" y="671"/>
                  </a:cubicBezTo>
                  <a:close/>
                  <a:moveTo>
                    <a:pt x="629" y="119"/>
                  </a:moveTo>
                  <a:cubicBezTo>
                    <a:pt x="633" y="120"/>
                    <a:pt x="635" y="121"/>
                    <a:pt x="637" y="122"/>
                  </a:cubicBezTo>
                  <a:cubicBezTo>
                    <a:pt x="638" y="123"/>
                    <a:pt x="639" y="124"/>
                    <a:pt x="641" y="125"/>
                  </a:cubicBezTo>
                  <a:cubicBezTo>
                    <a:pt x="642" y="127"/>
                    <a:pt x="645" y="127"/>
                    <a:pt x="646" y="126"/>
                  </a:cubicBezTo>
                  <a:cubicBezTo>
                    <a:pt x="648" y="125"/>
                    <a:pt x="650" y="123"/>
                    <a:pt x="651" y="122"/>
                  </a:cubicBezTo>
                  <a:cubicBezTo>
                    <a:pt x="652" y="122"/>
                    <a:pt x="652" y="122"/>
                    <a:pt x="653" y="122"/>
                  </a:cubicBezTo>
                  <a:cubicBezTo>
                    <a:pt x="654" y="123"/>
                    <a:pt x="655" y="123"/>
                    <a:pt x="656" y="122"/>
                  </a:cubicBezTo>
                  <a:cubicBezTo>
                    <a:pt x="658" y="119"/>
                    <a:pt x="659" y="117"/>
                    <a:pt x="661" y="114"/>
                  </a:cubicBezTo>
                  <a:cubicBezTo>
                    <a:pt x="663" y="112"/>
                    <a:pt x="665" y="110"/>
                    <a:pt x="667" y="108"/>
                  </a:cubicBezTo>
                  <a:cubicBezTo>
                    <a:pt x="668" y="108"/>
                    <a:pt x="668" y="108"/>
                    <a:pt x="669" y="108"/>
                  </a:cubicBezTo>
                  <a:cubicBezTo>
                    <a:pt x="670" y="108"/>
                    <a:pt x="670" y="109"/>
                    <a:pt x="669" y="111"/>
                  </a:cubicBezTo>
                  <a:cubicBezTo>
                    <a:pt x="668" y="113"/>
                    <a:pt x="666" y="115"/>
                    <a:pt x="665" y="118"/>
                  </a:cubicBezTo>
                  <a:cubicBezTo>
                    <a:pt x="664" y="119"/>
                    <a:pt x="664" y="121"/>
                    <a:pt x="665" y="122"/>
                  </a:cubicBezTo>
                  <a:cubicBezTo>
                    <a:pt x="665" y="124"/>
                    <a:pt x="667" y="124"/>
                    <a:pt x="668" y="124"/>
                  </a:cubicBezTo>
                  <a:cubicBezTo>
                    <a:pt x="669" y="123"/>
                    <a:pt x="670" y="123"/>
                    <a:pt x="671" y="122"/>
                  </a:cubicBezTo>
                  <a:cubicBezTo>
                    <a:pt x="672" y="119"/>
                    <a:pt x="674" y="118"/>
                    <a:pt x="677" y="118"/>
                  </a:cubicBezTo>
                  <a:cubicBezTo>
                    <a:pt x="678" y="118"/>
                    <a:pt x="679" y="117"/>
                    <a:pt x="680" y="117"/>
                  </a:cubicBezTo>
                  <a:cubicBezTo>
                    <a:pt x="681" y="116"/>
                    <a:pt x="683" y="115"/>
                    <a:pt x="683" y="115"/>
                  </a:cubicBezTo>
                  <a:cubicBezTo>
                    <a:pt x="685" y="111"/>
                    <a:pt x="690" y="109"/>
                    <a:pt x="690" y="104"/>
                  </a:cubicBezTo>
                  <a:cubicBezTo>
                    <a:pt x="690" y="103"/>
                    <a:pt x="691" y="102"/>
                    <a:pt x="692" y="102"/>
                  </a:cubicBezTo>
                  <a:cubicBezTo>
                    <a:pt x="693" y="101"/>
                    <a:pt x="694" y="101"/>
                    <a:pt x="695" y="100"/>
                  </a:cubicBezTo>
                  <a:cubicBezTo>
                    <a:pt x="696" y="100"/>
                    <a:pt x="697" y="99"/>
                    <a:pt x="697" y="98"/>
                  </a:cubicBezTo>
                  <a:cubicBezTo>
                    <a:pt x="697" y="96"/>
                    <a:pt x="697" y="95"/>
                    <a:pt x="697" y="94"/>
                  </a:cubicBezTo>
                  <a:cubicBezTo>
                    <a:pt x="697" y="92"/>
                    <a:pt x="696" y="90"/>
                    <a:pt x="695" y="90"/>
                  </a:cubicBezTo>
                  <a:cubicBezTo>
                    <a:pt x="694" y="90"/>
                    <a:pt x="693" y="91"/>
                    <a:pt x="692" y="91"/>
                  </a:cubicBezTo>
                  <a:cubicBezTo>
                    <a:pt x="690" y="93"/>
                    <a:pt x="689" y="94"/>
                    <a:pt x="688" y="93"/>
                  </a:cubicBezTo>
                  <a:cubicBezTo>
                    <a:pt x="685" y="90"/>
                    <a:pt x="681" y="91"/>
                    <a:pt x="679" y="90"/>
                  </a:cubicBezTo>
                  <a:cubicBezTo>
                    <a:pt x="677" y="89"/>
                    <a:pt x="674" y="90"/>
                    <a:pt x="673" y="91"/>
                  </a:cubicBezTo>
                  <a:cubicBezTo>
                    <a:pt x="665" y="96"/>
                    <a:pt x="657" y="101"/>
                    <a:pt x="648" y="104"/>
                  </a:cubicBezTo>
                  <a:cubicBezTo>
                    <a:pt x="646" y="104"/>
                    <a:pt x="644" y="106"/>
                    <a:pt x="642" y="106"/>
                  </a:cubicBezTo>
                  <a:cubicBezTo>
                    <a:pt x="638" y="106"/>
                    <a:pt x="635" y="108"/>
                    <a:pt x="632" y="110"/>
                  </a:cubicBezTo>
                  <a:cubicBezTo>
                    <a:pt x="629" y="112"/>
                    <a:pt x="628" y="115"/>
                    <a:pt x="628" y="118"/>
                  </a:cubicBezTo>
                  <a:cubicBezTo>
                    <a:pt x="628" y="118"/>
                    <a:pt x="628" y="119"/>
                    <a:pt x="629" y="119"/>
                  </a:cubicBezTo>
                  <a:close/>
                  <a:moveTo>
                    <a:pt x="1540" y="163"/>
                  </a:moveTo>
                  <a:cubicBezTo>
                    <a:pt x="1541" y="163"/>
                    <a:pt x="1543" y="162"/>
                    <a:pt x="1545" y="162"/>
                  </a:cubicBezTo>
                  <a:cubicBezTo>
                    <a:pt x="1545" y="162"/>
                    <a:pt x="1545" y="162"/>
                    <a:pt x="1545" y="162"/>
                  </a:cubicBezTo>
                  <a:cubicBezTo>
                    <a:pt x="1545" y="162"/>
                    <a:pt x="1545" y="162"/>
                    <a:pt x="1546" y="162"/>
                  </a:cubicBezTo>
                  <a:cubicBezTo>
                    <a:pt x="1546" y="162"/>
                    <a:pt x="1547" y="161"/>
                    <a:pt x="1548" y="161"/>
                  </a:cubicBezTo>
                  <a:cubicBezTo>
                    <a:pt x="1548" y="161"/>
                    <a:pt x="1549" y="161"/>
                    <a:pt x="1549" y="161"/>
                  </a:cubicBezTo>
                  <a:cubicBezTo>
                    <a:pt x="1550" y="162"/>
                    <a:pt x="1549" y="162"/>
                    <a:pt x="1548" y="162"/>
                  </a:cubicBezTo>
                  <a:cubicBezTo>
                    <a:pt x="1547" y="162"/>
                    <a:pt x="1546" y="162"/>
                    <a:pt x="1546" y="162"/>
                  </a:cubicBezTo>
                  <a:cubicBezTo>
                    <a:pt x="1545" y="162"/>
                    <a:pt x="1545" y="162"/>
                    <a:pt x="1545" y="162"/>
                  </a:cubicBezTo>
                  <a:cubicBezTo>
                    <a:pt x="1545" y="162"/>
                    <a:pt x="1545" y="162"/>
                    <a:pt x="1545" y="162"/>
                  </a:cubicBezTo>
                  <a:cubicBezTo>
                    <a:pt x="1544" y="163"/>
                    <a:pt x="1543" y="164"/>
                    <a:pt x="1543" y="164"/>
                  </a:cubicBezTo>
                  <a:cubicBezTo>
                    <a:pt x="1541" y="165"/>
                    <a:pt x="1541" y="167"/>
                    <a:pt x="1543" y="168"/>
                  </a:cubicBezTo>
                  <a:cubicBezTo>
                    <a:pt x="1545" y="169"/>
                    <a:pt x="1546" y="170"/>
                    <a:pt x="1548" y="171"/>
                  </a:cubicBezTo>
                  <a:cubicBezTo>
                    <a:pt x="1550" y="173"/>
                    <a:pt x="1553" y="173"/>
                    <a:pt x="1555" y="173"/>
                  </a:cubicBezTo>
                  <a:cubicBezTo>
                    <a:pt x="1558" y="172"/>
                    <a:pt x="1560" y="172"/>
                    <a:pt x="1562" y="175"/>
                  </a:cubicBezTo>
                  <a:cubicBezTo>
                    <a:pt x="1564" y="178"/>
                    <a:pt x="1566" y="177"/>
                    <a:pt x="1569" y="175"/>
                  </a:cubicBezTo>
                  <a:cubicBezTo>
                    <a:pt x="1571" y="173"/>
                    <a:pt x="1572" y="172"/>
                    <a:pt x="1573" y="172"/>
                  </a:cubicBezTo>
                  <a:cubicBezTo>
                    <a:pt x="1577" y="172"/>
                    <a:pt x="1579" y="171"/>
                    <a:pt x="1580" y="166"/>
                  </a:cubicBezTo>
                  <a:cubicBezTo>
                    <a:pt x="1580" y="164"/>
                    <a:pt x="1582" y="162"/>
                    <a:pt x="1583" y="160"/>
                  </a:cubicBezTo>
                  <a:cubicBezTo>
                    <a:pt x="1586" y="156"/>
                    <a:pt x="1586" y="152"/>
                    <a:pt x="1586" y="148"/>
                  </a:cubicBezTo>
                  <a:cubicBezTo>
                    <a:pt x="1584" y="147"/>
                    <a:pt x="1582" y="146"/>
                    <a:pt x="1580" y="146"/>
                  </a:cubicBezTo>
                  <a:cubicBezTo>
                    <a:pt x="1576" y="145"/>
                    <a:pt x="1572" y="144"/>
                    <a:pt x="1568" y="142"/>
                  </a:cubicBezTo>
                  <a:cubicBezTo>
                    <a:pt x="1566" y="141"/>
                    <a:pt x="1564" y="142"/>
                    <a:pt x="1563" y="144"/>
                  </a:cubicBezTo>
                  <a:cubicBezTo>
                    <a:pt x="1561" y="145"/>
                    <a:pt x="1561" y="145"/>
                    <a:pt x="1560" y="143"/>
                  </a:cubicBezTo>
                  <a:cubicBezTo>
                    <a:pt x="1560" y="142"/>
                    <a:pt x="1560" y="141"/>
                    <a:pt x="1559" y="140"/>
                  </a:cubicBezTo>
                  <a:cubicBezTo>
                    <a:pt x="1559" y="139"/>
                    <a:pt x="1557" y="139"/>
                    <a:pt x="1556" y="139"/>
                  </a:cubicBezTo>
                  <a:cubicBezTo>
                    <a:pt x="1556" y="139"/>
                    <a:pt x="1555" y="140"/>
                    <a:pt x="1555" y="141"/>
                  </a:cubicBezTo>
                  <a:cubicBezTo>
                    <a:pt x="1555" y="142"/>
                    <a:pt x="1555" y="143"/>
                    <a:pt x="1554" y="144"/>
                  </a:cubicBezTo>
                  <a:cubicBezTo>
                    <a:pt x="1554" y="145"/>
                    <a:pt x="1554" y="146"/>
                    <a:pt x="1553" y="147"/>
                  </a:cubicBezTo>
                  <a:cubicBezTo>
                    <a:pt x="1552" y="148"/>
                    <a:pt x="1552" y="146"/>
                    <a:pt x="1551" y="146"/>
                  </a:cubicBezTo>
                  <a:cubicBezTo>
                    <a:pt x="1551" y="146"/>
                    <a:pt x="1550" y="145"/>
                    <a:pt x="1550" y="146"/>
                  </a:cubicBezTo>
                  <a:cubicBezTo>
                    <a:pt x="1546" y="146"/>
                    <a:pt x="1543" y="144"/>
                    <a:pt x="1541" y="141"/>
                  </a:cubicBezTo>
                  <a:cubicBezTo>
                    <a:pt x="1541" y="141"/>
                    <a:pt x="1540" y="140"/>
                    <a:pt x="1539" y="140"/>
                  </a:cubicBezTo>
                  <a:cubicBezTo>
                    <a:pt x="1538" y="139"/>
                    <a:pt x="1536" y="140"/>
                    <a:pt x="1536" y="142"/>
                  </a:cubicBezTo>
                  <a:cubicBezTo>
                    <a:pt x="1536" y="143"/>
                    <a:pt x="1537" y="143"/>
                    <a:pt x="1536" y="144"/>
                  </a:cubicBezTo>
                  <a:cubicBezTo>
                    <a:pt x="1536" y="145"/>
                    <a:pt x="1536" y="146"/>
                    <a:pt x="1535" y="146"/>
                  </a:cubicBezTo>
                  <a:cubicBezTo>
                    <a:pt x="1535" y="146"/>
                    <a:pt x="1534" y="145"/>
                    <a:pt x="1533" y="145"/>
                  </a:cubicBezTo>
                  <a:cubicBezTo>
                    <a:pt x="1533" y="145"/>
                    <a:pt x="1532" y="145"/>
                    <a:pt x="1531" y="145"/>
                  </a:cubicBezTo>
                  <a:cubicBezTo>
                    <a:pt x="1530" y="146"/>
                    <a:pt x="1529" y="148"/>
                    <a:pt x="1529" y="150"/>
                  </a:cubicBezTo>
                  <a:cubicBezTo>
                    <a:pt x="1530" y="152"/>
                    <a:pt x="1531" y="154"/>
                    <a:pt x="1531" y="155"/>
                  </a:cubicBezTo>
                  <a:cubicBezTo>
                    <a:pt x="1533" y="161"/>
                    <a:pt x="1534" y="163"/>
                    <a:pt x="1540" y="163"/>
                  </a:cubicBezTo>
                  <a:close/>
                  <a:moveTo>
                    <a:pt x="768" y="153"/>
                  </a:moveTo>
                  <a:cubicBezTo>
                    <a:pt x="766" y="157"/>
                    <a:pt x="765" y="160"/>
                    <a:pt x="764" y="163"/>
                  </a:cubicBezTo>
                  <a:cubicBezTo>
                    <a:pt x="764" y="163"/>
                    <a:pt x="764" y="164"/>
                    <a:pt x="764" y="164"/>
                  </a:cubicBezTo>
                  <a:cubicBezTo>
                    <a:pt x="763" y="164"/>
                    <a:pt x="763" y="164"/>
                    <a:pt x="763" y="164"/>
                  </a:cubicBezTo>
                  <a:cubicBezTo>
                    <a:pt x="764" y="163"/>
                    <a:pt x="764" y="163"/>
                    <a:pt x="764" y="163"/>
                  </a:cubicBezTo>
                  <a:cubicBezTo>
                    <a:pt x="763" y="161"/>
                    <a:pt x="761" y="160"/>
                    <a:pt x="763" y="157"/>
                  </a:cubicBezTo>
                  <a:cubicBezTo>
                    <a:pt x="763" y="156"/>
                    <a:pt x="764" y="155"/>
                    <a:pt x="763" y="154"/>
                  </a:cubicBezTo>
                  <a:cubicBezTo>
                    <a:pt x="762" y="151"/>
                    <a:pt x="762" y="148"/>
                    <a:pt x="762" y="145"/>
                  </a:cubicBezTo>
                  <a:cubicBezTo>
                    <a:pt x="762" y="144"/>
                    <a:pt x="762" y="144"/>
                    <a:pt x="762" y="143"/>
                  </a:cubicBezTo>
                  <a:cubicBezTo>
                    <a:pt x="761" y="142"/>
                    <a:pt x="761" y="141"/>
                    <a:pt x="760" y="140"/>
                  </a:cubicBezTo>
                  <a:cubicBezTo>
                    <a:pt x="759" y="139"/>
                    <a:pt x="756" y="139"/>
                    <a:pt x="756" y="140"/>
                  </a:cubicBezTo>
                  <a:cubicBezTo>
                    <a:pt x="755" y="141"/>
                    <a:pt x="754" y="142"/>
                    <a:pt x="754" y="144"/>
                  </a:cubicBezTo>
                  <a:cubicBezTo>
                    <a:pt x="753" y="146"/>
                    <a:pt x="753" y="149"/>
                    <a:pt x="751" y="151"/>
                  </a:cubicBezTo>
                  <a:cubicBezTo>
                    <a:pt x="751" y="152"/>
                    <a:pt x="751" y="153"/>
                    <a:pt x="751" y="153"/>
                  </a:cubicBezTo>
                  <a:cubicBezTo>
                    <a:pt x="751" y="157"/>
                    <a:pt x="753" y="161"/>
                    <a:pt x="751" y="164"/>
                  </a:cubicBezTo>
                  <a:cubicBezTo>
                    <a:pt x="751" y="165"/>
                    <a:pt x="752" y="165"/>
                    <a:pt x="753" y="166"/>
                  </a:cubicBezTo>
                  <a:cubicBezTo>
                    <a:pt x="753" y="166"/>
                    <a:pt x="754" y="167"/>
                    <a:pt x="754" y="167"/>
                  </a:cubicBezTo>
                  <a:cubicBezTo>
                    <a:pt x="753" y="171"/>
                    <a:pt x="756" y="172"/>
                    <a:pt x="758" y="172"/>
                  </a:cubicBezTo>
                  <a:cubicBezTo>
                    <a:pt x="762" y="173"/>
                    <a:pt x="765" y="173"/>
                    <a:pt x="769" y="173"/>
                  </a:cubicBezTo>
                  <a:cubicBezTo>
                    <a:pt x="769" y="173"/>
                    <a:pt x="769" y="174"/>
                    <a:pt x="769" y="174"/>
                  </a:cubicBezTo>
                  <a:cubicBezTo>
                    <a:pt x="769" y="174"/>
                    <a:pt x="769" y="175"/>
                    <a:pt x="768" y="176"/>
                  </a:cubicBezTo>
                  <a:cubicBezTo>
                    <a:pt x="767" y="176"/>
                    <a:pt x="766" y="177"/>
                    <a:pt x="764" y="177"/>
                  </a:cubicBezTo>
                  <a:cubicBezTo>
                    <a:pt x="762" y="178"/>
                    <a:pt x="761" y="179"/>
                    <a:pt x="761" y="181"/>
                  </a:cubicBezTo>
                  <a:cubicBezTo>
                    <a:pt x="761" y="183"/>
                    <a:pt x="761" y="184"/>
                    <a:pt x="760" y="186"/>
                  </a:cubicBezTo>
                  <a:cubicBezTo>
                    <a:pt x="760" y="187"/>
                    <a:pt x="761" y="189"/>
                    <a:pt x="763" y="189"/>
                  </a:cubicBezTo>
                  <a:cubicBezTo>
                    <a:pt x="765" y="190"/>
                    <a:pt x="768" y="191"/>
                    <a:pt x="771" y="192"/>
                  </a:cubicBezTo>
                  <a:cubicBezTo>
                    <a:pt x="774" y="192"/>
                    <a:pt x="777" y="191"/>
                    <a:pt x="779" y="188"/>
                  </a:cubicBezTo>
                  <a:cubicBezTo>
                    <a:pt x="779" y="187"/>
                    <a:pt x="779" y="186"/>
                    <a:pt x="779" y="186"/>
                  </a:cubicBezTo>
                  <a:cubicBezTo>
                    <a:pt x="780" y="183"/>
                    <a:pt x="782" y="182"/>
                    <a:pt x="785" y="182"/>
                  </a:cubicBezTo>
                  <a:cubicBezTo>
                    <a:pt x="786" y="179"/>
                    <a:pt x="786" y="177"/>
                    <a:pt x="788" y="175"/>
                  </a:cubicBezTo>
                  <a:cubicBezTo>
                    <a:pt x="789" y="173"/>
                    <a:pt x="791" y="171"/>
                    <a:pt x="792" y="169"/>
                  </a:cubicBezTo>
                  <a:cubicBezTo>
                    <a:pt x="793" y="168"/>
                    <a:pt x="793" y="168"/>
                    <a:pt x="793" y="168"/>
                  </a:cubicBezTo>
                  <a:cubicBezTo>
                    <a:pt x="795" y="164"/>
                    <a:pt x="797" y="161"/>
                    <a:pt x="798" y="158"/>
                  </a:cubicBezTo>
                  <a:cubicBezTo>
                    <a:pt x="799" y="157"/>
                    <a:pt x="799" y="156"/>
                    <a:pt x="798" y="156"/>
                  </a:cubicBezTo>
                  <a:cubicBezTo>
                    <a:pt x="798" y="154"/>
                    <a:pt x="797" y="153"/>
                    <a:pt x="797" y="152"/>
                  </a:cubicBezTo>
                  <a:cubicBezTo>
                    <a:pt x="796" y="150"/>
                    <a:pt x="795" y="150"/>
                    <a:pt x="794" y="150"/>
                  </a:cubicBezTo>
                  <a:cubicBezTo>
                    <a:pt x="791" y="151"/>
                    <a:pt x="789" y="149"/>
                    <a:pt x="788" y="147"/>
                  </a:cubicBezTo>
                  <a:cubicBezTo>
                    <a:pt x="785" y="147"/>
                    <a:pt x="782" y="147"/>
                    <a:pt x="779" y="147"/>
                  </a:cubicBezTo>
                  <a:cubicBezTo>
                    <a:pt x="778" y="149"/>
                    <a:pt x="776" y="151"/>
                    <a:pt x="776" y="153"/>
                  </a:cubicBezTo>
                  <a:cubicBezTo>
                    <a:pt x="776" y="156"/>
                    <a:pt x="776" y="159"/>
                    <a:pt x="776" y="161"/>
                  </a:cubicBezTo>
                  <a:cubicBezTo>
                    <a:pt x="776" y="162"/>
                    <a:pt x="776" y="162"/>
                    <a:pt x="776" y="163"/>
                  </a:cubicBezTo>
                  <a:cubicBezTo>
                    <a:pt x="776" y="163"/>
                    <a:pt x="775" y="163"/>
                    <a:pt x="775" y="162"/>
                  </a:cubicBezTo>
                  <a:cubicBezTo>
                    <a:pt x="774" y="159"/>
                    <a:pt x="773" y="156"/>
                    <a:pt x="772" y="153"/>
                  </a:cubicBezTo>
                  <a:cubicBezTo>
                    <a:pt x="771" y="153"/>
                    <a:pt x="771" y="153"/>
                    <a:pt x="770" y="153"/>
                  </a:cubicBezTo>
                  <a:cubicBezTo>
                    <a:pt x="769" y="153"/>
                    <a:pt x="768" y="153"/>
                    <a:pt x="768" y="153"/>
                  </a:cubicBezTo>
                  <a:close/>
                  <a:moveTo>
                    <a:pt x="1359" y="608"/>
                  </a:moveTo>
                  <a:cubicBezTo>
                    <a:pt x="1358" y="610"/>
                    <a:pt x="1358" y="612"/>
                    <a:pt x="1357" y="613"/>
                  </a:cubicBezTo>
                  <a:cubicBezTo>
                    <a:pt x="1357" y="614"/>
                    <a:pt x="1356" y="614"/>
                    <a:pt x="1355" y="614"/>
                  </a:cubicBezTo>
                  <a:cubicBezTo>
                    <a:pt x="1353" y="615"/>
                    <a:pt x="1351" y="615"/>
                    <a:pt x="1348" y="615"/>
                  </a:cubicBezTo>
                  <a:cubicBezTo>
                    <a:pt x="1347" y="615"/>
                    <a:pt x="1346" y="616"/>
                    <a:pt x="1346" y="616"/>
                  </a:cubicBezTo>
                  <a:cubicBezTo>
                    <a:pt x="1346" y="619"/>
                    <a:pt x="1346" y="621"/>
                    <a:pt x="1346" y="623"/>
                  </a:cubicBezTo>
                  <a:cubicBezTo>
                    <a:pt x="1345" y="625"/>
                    <a:pt x="1346" y="626"/>
                    <a:pt x="1347" y="628"/>
                  </a:cubicBezTo>
                  <a:cubicBezTo>
                    <a:pt x="1349" y="630"/>
                    <a:pt x="1349" y="632"/>
                    <a:pt x="1348" y="634"/>
                  </a:cubicBezTo>
                  <a:cubicBezTo>
                    <a:pt x="1347" y="636"/>
                    <a:pt x="1346" y="638"/>
                    <a:pt x="1345" y="640"/>
                  </a:cubicBezTo>
                  <a:cubicBezTo>
                    <a:pt x="1344" y="640"/>
                    <a:pt x="1343" y="641"/>
                    <a:pt x="1343" y="641"/>
                  </a:cubicBezTo>
                  <a:cubicBezTo>
                    <a:pt x="1341" y="643"/>
                    <a:pt x="1341" y="647"/>
                    <a:pt x="1344" y="649"/>
                  </a:cubicBezTo>
                  <a:cubicBezTo>
                    <a:pt x="1348" y="651"/>
                    <a:pt x="1351" y="652"/>
                    <a:pt x="1355" y="651"/>
                  </a:cubicBezTo>
                  <a:cubicBezTo>
                    <a:pt x="1358" y="650"/>
                    <a:pt x="1360" y="649"/>
                    <a:pt x="1362" y="648"/>
                  </a:cubicBezTo>
                  <a:cubicBezTo>
                    <a:pt x="1365" y="646"/>
                    <a:pt x="1369" y="644"/>
                    <a:pt x="1373" y="644"/>
                  </a:cubicBezTo>
                  <a:cubicBezTo>
                    <a:pt x="1374" y="644"/>
                    <a:pt x="1375" y="642"/>
                    <a:pt x="1376" y="641"/>
                  </a:cubicBezTo>
                  <a:cubicBezTo>
                    <a:pt x="1379" y="637"/>
                    <a:pt x="1380" y="633"/>
                    <a:pt x="1379" y="628"/>
                  </a:cubicBezTo>
                  <a:cubicBezTo>
                    <a:pt x="1379" y="626"/>
                    <a:pt x="1379" y="625"/>
                    <a:pt x="1379" y="624"/>
                  </a:cubicBezTo>
                  <a:cubicBezTo>
                    <a:pt x="1378" y="623"/>
                    <a:pt x="1379" y="621"/>
                    <a:pt x="1380" y="620"/>
                  </a:cubicBezTo>
                  <a:cubicBezTo>
                    <a:pt x="1381" y="620"/>
                    <a:pt x="1381" y="619"/>
                    <a:pt x="1382" y="619"/>
                  </a:cubicBezTo>
                  <a:cubicBezTo>
                    <a:pt x="1384" y="616"/>
                    <a:pt x="1384" y="613"/>
                    <a:pt x="1383" y="610"/>
                  </a:cubicBezTo>
                  <a:cubicBezTo>
                    <a:pt x="1382" y="609"/>
                    <a:pt x="1381" y="608"/>
                    <a:pt x="1380" y="607"/>
                  </a:cubicBezTo>
                  <a:cubicBezTo>
                    <a:pt x="1379" y="606"/>
                    <a:pt x="1378" y="605"/>
                    <a:pt x="1377" y="605"/>
                  </a:cubicBezTo>
                  <a:cubicBezTo>
                    <a:pt x="1374" y="604"/>
                    <a:pt x="1371" y="604"/>
                    <a:pt x="1368" y="603"/>
                  </a:cubicBezTo>
                  <a:cubicBezTo>
                    <a:pt x="1367" y="603"/>
                    <a:pt x="1366" y="604"/>
                    <a:pt x="1365" y="604"/>
                  </a:cubicBezTo>
                  <a:cubicBezTo>
                    <a:pt x="1363" y="604"/>
                    <a:pt x="1360" y="605"/>
                    <a:pt x="1359" y="608"/>
                  </a:cubicBezTo>
                  <a:close/>
                  <a:moveTo>
                    <a:pt x="2665" y="701"/>
                  </a:moveTo>
                  <a:cubicBezTo>
                    <a:pt x="2664" y="705"/>
                    <a:pt x="2668" y="706"/>
                    <a:pt x="2669" y="709"/>
                  </a:cubicBezTo>
                  <a:cubicBezTo>
                    <a:pt x="2670" y="711"/>
                    <a:pt x="2671" y="713"/>
                    <a:pt x="2672" y="715"/>
                  </a:cubicBezTo>
                  <a:cubicBezTo>
                    <a:pt x="2672" y="715"/>
                    <a:pt x="2673" y="716"/>
                    <a:pt x="2674" y="715"/>
                  </a:cubicBezTo>
                  <a:cubicBezTo>
                    <a:pt x="2676" y="714"/>
                    <a:pt x="2678" y="712"/>
                    <a:pt x="2681" y="710"/>
                  </a:cubicBezTo>
                  <a:cubicBezTo>
                    <a:pt x="2681" y="710"/>
                    <a:pt x="2681" y="708"/>
                    <a:pt x="2681" y="708"/>
                  </a:cubicBezTo>
                  <a:cubicBezTo>
                    <a:pt x="2678" y="706"/>
                    <a:pt x="2675" y="705"/>
                    <a:pt x="2673" y="703"/>
                  </a:cubicBezTo>
                  <a:cubicBezTo>
                    <a:pt x="2673" y="703"/>
                    <a:pt x="2673" y="702"/>
                    <a:pt x="2673" y="702"/>
                  </a:cubicBezTo>
                  <a:cubicBezTo>
                    <a:pt x="2674" y="701"/>
                    <a:pt x="2676" y="701"/>
                    <a:pt x="2677" y="700"/>
                  </a:cubicBezTo>
                  <a:cubicBezTo>
                    <a:pt x="2681" y="698"/>
                    <a:pt x="2686" y="698"/>
                    <a:pt x="2689" y="701"/>
                  </a:cubicBezTo>
                  <a:cubicBezTo>
                    <a:pt x="2691" y="703"/>
                    <a:pt x="2694" y="704"/>
                    <a:pt x="2696" y="704"/>
                  </a:cubicBezTo>
                  <a:cubicBezTo>
                    <a:pt x="2697" y="704"/>
                    <a:pt x="2698" y="704"/>
                    <a:pt x="2698" y="703"/>
                  </a:cubicBezTo>
                  <a:cubicBezTo>
                    <a:pt x="2699" y="701"/>
                    <a:pt x="2699" y="699"/>
                    <a:pt x="2699" y="697"/>
                  </a:cubicBezTo>
                  <a:cubicBezTo>
                    <a:pt x="2700" y="694"/>
                    <a:pt x="2702" y="693"/>
                    <a:pt x="2704" y="692"/>
                  </a:cubicBezTo>
                  <a:cubicBezTo>
                    <a:pt x="2707" y="691"/>
                    <a:pt x="2709" y="690"/>
                    <a:pt x="2711" y="689"/>
                  </a:cubicBezTo>
                  <a:cubicBezTo>
                    <a:pt x="2713" y="688"/>
                    <a:pt x="2714" y="685"/>
                    <a:pt x="2713" y="683"/>
                  </a:cubicBezTo>
                  <a:cubicBezTo>
                    <a:pt x="2712" y="681"/>
                    <a:pt x="2711" y="680"/>
                    <a:pt x="2709" y="679"/>
                  </a:cubicBezTo>
                  <a:cubicBezTo>
                    <a:pt x="2708" y="678"/>
                    <a:pt x="2708" y="676"/>
                    <a:pt x="2707" y="675"/>
                  </a:cubicBezTo>
                  <a:cubicBezTo>
                    <a:pt x="2706" y="673"/>
                    <a:pt x="2706" y="673"/>
                    <a:pt x="2705" y="674"/>
                  </a:cubicBezTo>
                  <a:cubicBezTo>
                    <a:pt x="2701" y="676"/>
                    <a:pt x="2698" y="676"/>
                    <a:pt x="2694" y="674"/>
                  </a:cubicBezTo>
                  <a:cubicBezTo>
                    <a:pt x="2689" y="672"/>
                    <a:pt x="2685" y="669"/>
                    <a:pt x="2682" y="665"/>
                  </a:cubicBezTo>
                  <a:cubicBezTo>
                    <a:pt x="2679" y="663"/>
                    <a:pt x="2676" y="661"/>
                    <a:pt x="2673" y="659"/>
                  </a:cubicBezTo>
                  <a:cubicBezTo>
                    <a:pt x="2672" y="659"/>
                    <a:pt x="2671" y="659"/>
                    <a:pt x="2670" y="660"/>
                  </a:cubicBezTo>
                  <a:cubicBezTo>
                    <a:pt x="2669" y="660"/>
                    <a:pt x="2669" y="661"/>
                    <a:pt x="2669" y="662"/>
                  </a:cubicBezTo>
                  <a:cubicBezTo>
                    <a:pt x="2670" y="664"/>
                    <a:pt x="2670" y="666"/>
                    <a:pt x="2671" y="667"/>
                  </a:cubicBezTo>
                  <a:cubicBezTo>
                    <a:pt x="2672" y="669"/>
                    <a:pt x="2672" y="671"/>
                    <a:pt x="2673" y="672"/>
                  </a:cubicBezTo>
                  <a:cubicBezTo>
                    <a:pt x="2673" y="677"/>
                    <a:pt x="2673" y="682"/>
                    <a:pt x="2674" y="688"/>
                  </a:cubicBezTo>
                  <a:cubicBezTo>
                    <a:pt x="2674" y="688"/>
                    <a:pt x="2672" y="689"/>
                    <a:pt x="2672" y="689"/>
                  </a:cubicBezTo>
                  <a:cubicBezTo>
                    <a:pt x="2671" y="689"/>
                    <a:pt x="2671" y="689"/>
                    <a:pt x="2670" y="689"/>
                  </a:cubicBezTo>
                  <a:cubicBezTo>
                    <a:pt x="2668" y="689"/>
                    <a:pt x="2668" y="689"/>
                    <a:pt x="2668" y="692"/>
                  </a:cubicBezTo>
                  <a:cubicBezTo>
                    <a:pt x="2668" y="693"/>
                    <a:pt x="2668" y="693"/>
                    <a:pt x="2668" y="694"/>
                  </a:cubicBezTo>
                  <a:cubicBezTo>
                    <a:pt x="2667" y="697"/>
                    <a:pt x="2665" y="699"/>
                    <a:pt x="2665" y="701"/>
                  </a:cubicBezTo>
                  <a:close/>
                  <a:moveTo>
                    <a:pt x="785" y="97"/>
                  </a:moveTo>
                  <a:cubicBezTo>
                    <a:pt x="788" y="97"/>
                    <a:pt x="790" y="98"/>
                    <a:pt x="792" y="99"/>
                  </a:cubicBezTo>
                  <a:cubicBezTo>
                    <a:pt x="792" y="99"/>
                    <a:pt x="792" y="99"/>
                    <a:pt x="792" y="99"/>
                  </a:cubicBezTo>
                  <a:cubicBezTo>
                    <a:pt x="792" y="99"/>
                    <a:pt x="792" y="99"/>
                    <a:pt x="792" y="99"/>
                  </a:cubicBezTo>
                  <a:cubicBezTo>
                    <a:pt x="793" y="100"/>
                    <a:pt x="794" y="101"/>
                    <a:pt x="795" y="102"/>
                  </a:cubicBezTo>
                  <a:cubicBezTo>
                    <a:pt x="800" y="105"/>
                    <a:pt x="803" y="109"/>
                    <a:pt x="799" y="115"/>
                  </a:cubicBezTo>
                  <a:cubicBezTo>
                    <a:pt x="799" y="117"/>
                    <a:pt x="799" y="119"/>
                    <a:pt x="801" y="120"/>
                  </a:cubicBezTo>
                  <a:cubicBezTo>
                    <a:pt x="803" y="122"/>
                    <a:pt x="806" y="122"/>
                    <a:pt x="808" y="121"/>
                  </a:cubicBezTo>
                  <a:cubicBezTo>
                    <a:pt x="811" y="119"/>
                    <a:pt x="813" y="116"/>
                    <a:pt x="813" y="113"/>
                  </a:cubicBezTo>
                  <a:cubicBezTo>
                    <a:pt x="814" y="108"/>
                    <a:pt x="816" y="104"/>
                    <a:pt x="820" y="101"/>
                  </a:cubicBezTo>
                  <a:cubicBezTo>
                    <a:pt x="821" y="100"/>
                    <a:pt x="821" y="98"/>
                    <a:pt x="822" y="97"/>
                  </a:cubicBezTo>
                  <a:cubicBezTo>
                    <a:pt x="823" y="94"/>
                    <a:pt x="823" y="91"/>
                    <a:pt x="821" y="89"/>
                  </a:cubicBezTo>
                  <a:cubicBezTo>
                    <a:pt x="820" y="87"/>
                    <a:pt x="819" y="86"/>
                    <a:pt x="820" y="85"/>
                  </a:cubicBezTo>
                  <a:cubicBezTo>
                    <a:pt x="820" y="84"/>
                    <a:pt x="820" y="83"/>
                    <a:pt x="820" y="83"/>
                  </a:cubicBezTo>
                  <a:cubicBezTo>
                    <a:pt x="820" y="77"/>
                    <a:pt x="818" y="75"/>
                    <a:pt x="813" y="77"/>
                  </a:cubicBezTo>
                  <a:cubicBezTo>
                    <a:pt x="812" y="78"/>
                    <a:pt x="811" y="78"/>
                    <a:pt x="811" y="78"/>
                  </a:cubicBezTo>
                  <a:cubicBezTo>
                    <a:pt x="811" y="78"/>
                    <a:pt x="811" y="78"/>
                    <a:pt x="811" y="78"/>
                  </a:cubicBezTo>
                  <a:cubicBezTo>
                    <a:pt x="811" y="79"/>
                    <a:pt x="811" y="79"/>
                    <a:pt x="810" y="79"/>
                  </a:cubicBezTo>
                  <a:cubicBezTo>
                    <a:pt x="810" y="78"/>
                    <a:pt x="811" y="78"/>
                    <a:pt x="811" y="78"/>
                  </a:cubicBezTo>
                  <a:cubicBezTo>
                    <a:pt x="811" y="76"/>
                    <a:pt x="811" y="74"/>
                    <a:pt x="811" y="71"/>
                  </a:cubicBezTo>
                  <a:cubicBezTo>
                    <a:pt x="811" y="68"/>
                    <a:pt x="808" y="65"/>
                    <a:pt x="804" y="65"/>
                  </a:cubicBezTo>
                  <a:cubicBezTo>
                    <a:pt x="802" y="65"/>
                    <a:pt x="800" y="66"/>
                    <a:pt x="797" y="65"/>
                  </a:cubicBezTo>
                  <a:cubicBezTo>
                    <a:pt x="797" y="65"/>
                    <a:pt x="796" y="66"/>
                    <a:pt x="795" y="66"/>
                  </a:cubicBezTo>
                  <a:cubicBezTo>
                    <a:pt x="793" y="68"/>
                    <a:pt x="791" y="70"/>
                    <a:pt x="792" y="74"/>
                  </a:cubicBezTo>
                  <a:cubicBezTo>
                    <a:pt x="792" y="75"/>
                    <a:pt x="792" y="76"/>
                    <a:pt x="791" y="77"/>
                  </a:cubicBezTo>
                  <a:cubicBezTo>
                    <a:pt x="791" y="79"/>
                    <a:pt x="791" y="79"/>
                    <a:pt x="794" y="81"/>
                  </a:cubicBezTo>
                  <a:cubicBezTo>
                    <a:pt x="794" y="81"/>
                    <a:pt x="794" y="81"/>
                    <a:pt x="794" y="81"/>
                  </a:cubicBezTo>
                  <a:cubicBezTo>
                    <a:pt x="794" y="81"/>
                    <a:pt x="794" y="81"/>
                    <a:pt x="794" y="80"/>
                  </a:cubicBezTo>
                  <a:cubicBezTo>
                    <a:pt x="794" y="80"/>
                    <a:pt x="794" y="80"/>
                    <a:pt x="794" y="80"/>
                  </a:cubicBezTo>
                  <a:cubicBezTo>
                    <a:pt x="795" y="80"/>
                    <a:pt x="795" y="80"/>
                    <a:pt x="794" y="80"/>
                  </a:cubicBezTo>
                  <a:cubicBezTo>
                    <a:pt x="794" y="81"/>
                    <a:pt x="794" y="81"/>
                    <a:pt x="794" y="81"/>
                  </a:cubicBezTo>
                  <a:cubicBezTo>
                    <a:pt x="794" y="81"/>
                    <a:pt x="794" y="81"/>
                    <a:pt x="794" y="81"/>
                  </a:cubicBezTo>
                  <a:cubicBezTo>
                    <a:pt x="794" y="82"/>
                    <a:pt x="794" y="84"/>
                    <a:pt x="794" y="85"/>
                  </a:cubicBezTo>
                  <a:cubicBezTo>
                    <a:pt x="794" y="86"/>
                    <a:pt x="794" y="87"/>
                    <a:pt x="793" y="89"/>
                  </a:cubicBezTo>
                  <a:cubicBezTo>
                    <a:pt x="793" y="90"/>
                    <a:pt x="792" y="91"/>
                    <a:pt x="791" y="90"/>
                  </a:cubicBezTo>
                  <a:cubicBezTo>
                    <a:pt x="789" y="89"/>
                    <a:pt x="788" y="89"/>
                    <a:pt x="787" y="88"/>
                  </a:cubicBezTo>
                  <a:cubicBezTo>
                    <a:pt x="786" y="87"/>
                    <a:pt x="785" y="88"/>
                    <a:pt x="784" y="89"/>
                  </a:cubicBezTo>
                  <a:cubicBezTo>
                    <a:pt x="783" y="89"/>
                    <a:pt x="782" y="90"/>
                    <a:pt x="782" y="91"/>
                  </a:cubicBezTo>
                  <a:cubicBezTo>
                    <a:pt x="781" y="94"/>
                    <a:pt x="783" y="97"/>
                    <a:pt x="785" y="97"/>
                  </a:cubicBezTo>
                  <a:close/>
                  <a:moveTo>
                    <a:pt x="2478" y="1266"/>
                  </a:moveTo>
                  <a:cubicBezTo>
                    <a:pt x="2482" y="1265"/>
                    <a:pt x="2486" y="1266"/>
                    <a:pt x="2490" y="1268"/>
                  </a:cubicBezTo>
                  <a:cubicBezTo>
                    <a:pt x="2492" y="1269"/>
                    <a:pt x="2494" y="1269"/>
                    <a:pt x="2495" y="1268"/>
                  </a:cubicBezTo>
                  <a:cubicBezTo>
                    <a:pt x="2496" y="1267"/>
                    <a:pt x="2497" y="1267"/>
                    <a:pt x="2498" y="1267"/>
                  </a:cubicBezTo>
                  <a:cubicBezTo>
                    <a:pt x="2500" y="1267"/>
                    <a:pt x="2501" y="1268"/>
                    <a:pt x="2503" y="1268"/>
                  </a:cubicBezTo>
                  <a:cubicBezTo>
                    <a:pt x="2504" y="1268"/>
                    <a:pt x="2505" y="1266"/>
                    <a:pt x="2505" y="1265"/>
                  </a:cubicBezTo>
                  <a:cubicBezTo>
                    <a:pt x="2505" y="1264"/>
                    <a:pt x="2504" y="1262"/>
                    <a:pt x="2503" y="1262"/>
                  </a:cubicBezTo>
                  <a:cubicBezTo>
                    <a:pt x="2499" y="1262"/>
                    <a:pt x="2495" y="1262"/>
                    <a:pt x="2492" y="1259"/>
                  </a:cubicBezTo>
                  <a:cubicBezTo>
                    <a:pt x="2492" y="1258"/>
                    <a:pt x="2491" y="1258"/>
                    <a:pt x="2490" y="1258"/>
                  </a:cubicBezTo>
                  <a:cubicBezTo>
                    <a:pt x="2489" y="1258"/>
                    <a:pt x="2487" y="1258"/>
                    <a:pt x="2486" y="1258"/>
                  </a:cubicBezTo>
                  <a:cubicBezTo>
                    <a:pt x="2485" y="1258"/>
                    <a:pt x="2484" y="1258"/>
                    <a:pt x="2483" y="1256"/>
                  </a:cubicBezTo>
                  <a:cubicBezTo>
                    <a:pt x="2483" y="1256"/>
                    <a:pt x="2484" y="1255"/>
                    <a:pt x="2485" y="1255"/>
                  </a:cubicBezTo>
                  <a:cubicBezTo>
                    <a:pt x="2486" y="1254"/>
                    <a:pt x="2487" y="1254"/>
                    <a:pt x="2488" y="1254"/>
                  </a:cubicBezTo>
                  <a:cubicBezTo>
                    <a:pt x="2489" y="1254"/>
                    <a:pt x="2490" y="1254"/>
                    <a:pt x="2490" y="1253"/>
                  </a:cubicBezTo>
                  <a:cubicBezTo>
                    <a:pt x="2490" y="1252"/>
                    <a:pt x="2488" y="1251"/>
                    <a:pt x="2487" y="1251"/>
                  </a:cubicBezTo>
                  <a:cubicBezTo>
                    <a:pt x="2483" y="1251"/>
                    <a:pt x="2478" y="1251"/>
                    <a:pt x="2474" y="1249"/>
                  </a:cubicBezTo>
                  <a:cubicBezTo>
                    <a:pt x="2472" y="1248"/>
                    <a:pt x="2470" y="1248"/>
                    <a:pt x="2468" y="1247"/>
                  </a:cubicBezTo>
                  <a:cubicBezTo>
                    <a:pt x="2465" y="1245"/>
                    <a:pt x="2462" y="1245"/>
                    <a:pt x="2460" y="1248"/>
                  </a:cubicBezTo>
                  <a:cubicBezTo>
                    <a:pt x="2459" y="1250"/>
                    <a:pt x="2458" y="1250"/>
                    <a:pt x="2456" y="1250"/>
                  </a:cubicBezTo>
                  <a:cubicBezTo>
                    <a:pt x="2454" y="1250"/>
                    <a:pt x="2452" y="1250"/>
                    <a:pt x="2451" y="1250"/>
                  </a:cubicBezTo>
                  <a:cubicBezTo>
                    <a:pt x="2447" y="1249"/>
                    <a:pt x="2445" y="1249"/>
                    <a:pt x="2442" y="1246"/>
                  </a:cubicBezTo>
                  <a:cubicBezTo>
                    <a:pt x="2439" y="1242"/>
                    <a:pt x="2435" y="1242"/>
                    <a:pt x="2431" y="1242"/>
                  </a:cubicBezTo>
                  <a:cubicBezTo>
                    <a:pt x="2427" y="1242"/>
                    <a:pt x="2423" y="1240"/>
                    <a:pt x="2419" y="1240"/>
                  </a:cubicBezTo>
                  <a:cubicBezTo>
                    <a:pt x="2419" y="1243"/>
                    <a:pt x="2417" y="1246"/>
                    <a:pt x="2416" y="1248"/>
                  </a:cubicBezTo>
                  <a:cubicBezTo>
                    <a:pt x="2415" y="1249"/>
                    <a:pt x="2416" y="1251"/>
                    <a:pt x="2417" y="1251"/>
                  </a:cubicBezTo>
                  <a:cubicBezTo>
                    <a:pt x="2419" y="1252"/>
                    <a:pt x="2422" y="1252"/>
                    <a:pt x="2423" y="1255"/>
                  </a:cubicBezTo>
                  <a:cubicBezTo>
                    <a:pt x="2424" y="1256"/>
                    <a:pt x="2426" y="1257"/>
                    <a:pt x="2427" y="1257"/>
                  </a:cubicBezTo>
                  <a:cubicBezTo>
                    <a:pt x="2430" y="1257"/>
                    <a:pt x="2433" y="1258"/>
                    <a:pt x="2436" y="1259"/>
                  </a:cubicBezTo>
                  <a:cubicBezTo>
                    <a:pt x="2438" y="1260"/>
                    <a:pt x="2440" y="1260"/>
                    <a:pt x="2442" y="1260"/>
                  </a:cubicBezTo>
                  <a:cubicBezTo>
                    <a:pt x="2447" y="1259"/>
                    <a:pt x="2452" y="1260"/>
                    <a:pt x="2456" y="1262"/>
                  </a:cubicBezTo>
                  <a:cubicBezTo>
                    <a:pt x="2460" y="1265"/>
                    <a:pt x="2465" y="1265"/>
                    <a:pt x="2470" y="1265"/>
                  </a:cubicBezTo>
                  <a:cubicBezTo>
                    <a:pt x="2472" y="1266"/>
                    <a:pt x="2475" y="1266"/>
                    <a:pt x="2478" y="1266"/>
                  </a:cubicBezTo>
                  <a:close/>
                  <a:moveTo>
                    <a:pt x="2561" y="1002"/>
                  </a:moveTo>
                  <a:cubicBezTo>
                    <a:pt x="2558" y="1002"/>
                    <a:pt x="2556" y="1002"/>
                    <a:pt x="2553" y="1001"/>
                  </a:cubicBezTo>
                  <a:cubicBezTo>
                    <a:pt x="2549" y="999"/>
                    <a:pt x="2547" y="1002"/>
                    <a:pt x="2546" y="1004"/>
                  </a:cubicBezTo>
                  <a:cubicBezTo>
                    <a:pt x="2546" y="1006"/>
                    <a:pt x="2546" y="1007"/>
                    <a:pt x="2545" y="1009"/>
                  </a:cubicBezTo>
                  <a:cubicBezTo>
                    <a:pt x="2545" y="1013"/>
                    <a:pt x="2544" y="1017"/>
                    <a:pt x="2544" y="1021"/>
                  </a:cubicBezTo>
                  <a:cubicBezTo>
                    <a:pt x="2544" y="1022"/>
                    <a:pt x="2543" y="1024"/>
                    <a:pt x="2542" y="1025"/>
                  </a:cubicBezTo>
                  <a:cubicBezTo>
                    <a:pt x="2542" y="1025"/>
                    <a:pt x="2542" y="1026"/>
                    <a:pt x="2542" y="1027"/>
                  </a:cubicBezTo>
                  <a:cubicBezTo>
                    <a:pt x="2542" y="1030"/>
                    <a:pt x="2543" y="1034"/>
                    <a:pt x="2544" y="1037"/>
                  </a:cubicBezTo>
                  <a:cubicBezTo>
                    <a:pt x="2546" y="1039"/>
                    <a:pt x="2547" y="1042"/>
                    <a:pt x="2550" y="1042"/>
                  </a:cubicBezTo>
                  <a:cubicBezTo>
                    <a:pt x="2550" y="1042"/>
                    <a:pt x="2550" y="1042"/>
                    <a:pt x="2550" y="1042"/>
                  </a:cubicBezTo>
                  <a:cubicBezTo>
                    <a:pt x="2550" y="1042"/>
                    <a:pt x="2550" y="1042"/>
                    <a:pt x="2550" y="1042"/>
                  </a:cubicBezTo>
                  <a:cubicBezTo>
                    <a:pt x="2550" y="1046"/>
                    <a:pt x="2551" y="1048"/>
                    <a:pt x="2554" y="1050"/>
                  </a:cubicBezTo>
                  <a:cubicBezTo>
                    <a:pt x="2553" y="1049"/>
                    <a:pt x="2552" y="1049"/>
                    <a:pt x="2552" y="1050"/>
                  </a:cubicBezTo>
                  <a:cubicBezTo>
                    <a:pt x="2551" y="1050"/>
                    <a:pt x="2551" y="1052"/>
                    <a:pt x="2551" y="1052"/>
                  </a:cubicBezTo>
                  <a:cubicBezTo>
                    <a:pt x="2552" y="1056"/>
                    <a:pt x="2553" y="1060"/>
                    <a:pt x="2554" y="1063"/>
                  </a:cubicBezTo>
                  <a:cubicBezTo>
                    <a:pt x="2555" y="1065"/>
                    <a:pt x="2557" y="1065"/>
                    <a:pt x="2558" y="1063"/>
                  </a:cubicBezTo>
                  <a:cubicBezTo>
                    <a:pt x="2559" y="1060"/>
                    <a:pt x="2559" y="1058"/>
                    <a:pt x="2558" y="1055"/>
                  </a:cubicBezTo>
                  <a:cubicBezTo>
                    <a:pt x="2557" y="1053"/>
                    <a:pt x="2556" y="1052"/>
                    <a:pt x="2555" y="1050"/>
                  </a:cubicBezTo>
                  <a:cubicBezTo>
                    <a:pt x="2556" y="1051"/>
                    <a:pt x="2556" y="1051"/>
                    <a:pt x="2557" y="1051"/>
                  </a:cubicBezTo>
                  <a:cubicBezTo>
                    <a:pt x="2558" y="1050"/>
                    <a:pt x="2560" y="1050"/>
                    <a:pt x="2561" y="1049"/>
                  </a:cubicBezTo>
                  <a:cubicBezTo>
                    <a:pt x="2562" y="1048"/>
                    <a:pt x="2563" y="1049"/>
                    <a:pt x="2564" y="1049"/>
                  </a:cubicBezTo>
                  <a:cubicBezTo>
                    <a:pt x="2564" y="1050"/>
                    <a:pt x="2565" y="1050"/>
                    <a:pt x="2565" y="1051"/>
                  </a:cubicBezTo>
                  <a:cubicBezTo>
                    <a:pt x="2568" y="1052"/>
                    <a:pt x="2570" y="1053"/>
                    <a:pt x="2572" y="1051"/>
                  </a:cubicBezTo>
                  <a:cubicBezTo>
                    <a:pt x="2572" y="1051"/>
                    <a:pt x="2572" y="1051"/>
                    <a:pt x="2572" y="1051"/>
                  </a:cubicBezTo>
                  <a:cubicBezTo>
                    <a:pt x="2573" y="1051"/>
                    <a:pt x="2573" y="1051"/>
                    <a:pt x="2573" y="1051"/>
                  </a:cubicBezTo>
                  <a:cubicBezTo>
                    <a:pt x="2572" y="1051"/>
                    <a:pt x="2572" y="1051"/>
                    <a:pt x="2572" y="1051"/>
                  </a:cubicBezTo>
                  <a:cubicBezTo>
                    <a:pt x="2573" y="1052"/>
                    <a:pt x="2575" y="1052"/>
                    <a:pt x="2575" y="1053"/>
                  </a:cubicBezTo>
                  <a:cubicBezTo>
                    <a:pt x="2575" y="1056"/>
                    <a:pt x="2577" y="1058"/>
                    <a:pt x="2579" y="1059"/>
                  </a:cubicBezTo>
                  <a:cubicBezTo>
                    <a:pt x="2580" y="1059"/>
                    <a:pt x="2580" y="1060"/>
                    <a:pt x="2579" y="1061"/>
                  </a:cubicBezTo>
                  <a:cubicBezTo>
                    <a:pt x="2576" y="1064"/>
                    <a:pt x="2576" y="1065"/>
                    <a:pt x="2579" y="1066"/>
                  </a:cubicBezTo>
                  <a:cubicBezTo>
                    <a:pt x="2581" y="1067"/>
                    <a:pt x="2582" y="1067"/>
                    <a:pt x="2583" y="1067"/>
                  </a:cubicBezTo>
                  <a:cubicBezTo>
                    <a:pt x="2583" y="1067"/>
                    <a:pt x="2585" y="1067"/>
                    <a:pt x="2585" y="1066"/>
                  </a:cubicBezTo>
                  <a:cubicBezTo>
                    <a:pt x="2584" y="1064"/>
                    <a:pt x="2585" y="1061"/>
                    <a:pt x="2585" y="1059"/>
                  </a:cubicBezTo>
                  <a:cubicBezTo>
                    <a:pt x="2585" y="1058"/>
                    <a:pt x="2585" y="1057"/>
                    <a:pt x="2584" y="1056"/>
                  </a:cubicBezTo>
                  <a:cubicBezTo>
                    <a:pt x="2583" y="1055"/>
                    <a:pt x="2581" y="1053"/>
                    <a:pt x="2581" y="1052"/>
                  </a:cubicBezTo>
                  <a:cubicBezTo>
                    <a:pt x="2581" y="1048"/>
                    <a:pt x="2578" y="1046"/>
                    <a:pt x="2575" y="1045"/>
                  </a:cubicBezTo>
                  <a:cubicBezTo>
                    <a:pt x="2574" y="1045"/>
                    <a:pt x="2573" y="1043"/>
                    <a:pt x="2572" y="1043"/>
                  </a:cubicBezTo>
                  <a:cubicBezTo>
                    <a:pt x="2571" y="1042"/>
                    <a:pt x="2569" y="1042"/>
                    <a:pt x="2568" y="1042"/>
                  </a:cubicBezTo>
                  <a:cubicBezTo>
                    <a:pt x="2567" y="1042"/>
                    <a:pt x="2566" y="1043"/>
                    <a:pt x="2565" y="1043"/>
                  </a:cubicBezTo>
                  <a:cubicBezTo>
                    <a:pt x="2565" y="1043"/>
                    <a:pt x="2565" y="1043"/>
                    <a:pt x="2564" y="1043"/>
                  </a:cubicBezTo>
                  <a:cubicBezTo>
                    <a:pt x="2564" y="1043"/>
                    <a:pt x="2563" y="1043"/>
                    <a:pt x="2562" y="1043"/>
                  </a:cubicBezTo>
                  <a:cubicBezTo>
                    <a:pt x="2561" y="1042"/>
                    <a:pt x="2561" y="1041"/>
                    <a:pt x="2562" y="1040"/>
                  </a:cubicBezTo>
                  <a:cubicBezTo>
                    <a:pt x="2564" y="1036"/>
                    <a:pt x="2564" y="1036"/>
                    <a:pt x="2561" y="1036"/>
                  </a:cubicBezTo>
                  <a:cubicBezTo>
                    <a:pt x="2560" y="1036"/>
                    <a:pt x="2559" y="1035"/>
                    <a:pt x="2559" y="1034"/>
                  </a:cubicBezTo>
                  <a:cubicBezTo>
                    <a:pt x="2559" y="1032"/>
                    <a:pt x="2559" y="1029"/>
                    <a:pt x="2560" y="1028"/>
                  </a:cubicBezTo>
                  <a:cubicBezTo>
                    <a:pt x="2561" y="1027"/>
                    <a:pt x="2562" y="1026"/>
                    <a:pt x="2563" y="1025"/>
                  </a:cubicBezTo>
                  <a:cubicBezTo>
                    <a:pt x="2565" y="1021"/>
                    <a:pt x="2567" y="1017"/>
                    <a:pt x="2564" y="1012"/>
                  </a:cubicBezTo>
                  <a:cubicBezTo>
                    <a:pt x="2563" y="1009"/>
                    <a:pt x="2562" y="1007"/>
                    <a:pt x="2563" y="1004"/>
                  </a:cubicBezTo>
                  <a:cubicBezTo>
                    <a:pt x="2563" y="1002"/>
                    <a:pt x="2562" y="1001"/>
                    <a:pt x="2561" y="1002"/>
                  </a:cubicBezTo>
                  <a:close/>
                  <a:moveTo>
                    <a:pt x="2747" y="1648"/>
                  </a:moveTo>
                  <a:cubicBezTo>
                    <a:pt x="2743" y="1648"/>
                    <a:pt x="2739" y="1649"/>
                    <a:pt x="2735" y="1650"/>
                  </a:cubicBezTo>
                  <a:cubicBezTo>
                    <a:pt x="2732" y="1651"/>
                    <a:pt x="2729" y="1650"/>
                    <a:pt x="2727" y="1648"/>
                  </a:cubicBezTo>
                  <a:cubicBezTo>
                    <a:pt x="2725" y="1647"/>
                    <a:pt x="2723" y="1645"/>
                    <a:pt x="2721" y="1644"/>
                  </a:cubicBezTo>
                  <a:cubicBezTo>
                    <a:pt x="2721" y="1643"/>
                    <a:pt x="2719" y="1643"/>
                    <a:pt x="2718" y="1643"/>
                  </a:cubicBezTo>
                  <a:cubicBezTo>
                    <a:pt x="2717" y="1643"/>
                    <a:pt x="2716" y="1645"/>
                    <a:pt x="2716" y="1646"/>
                  </a:cubicBezTo>
                  <a:cubicBezTo>
                    <a:pt x="2716" y="1647"/>
                    <a:pt x="2716" y="1648"/>
                    <a:pt x="2716" y="1648"/>
                  </a:cubicBezTo>
                  <a:cubicBezTo>
                    <a:pt x="2715" y="1655"/>
                    <a:pt x="2717" y="1662"/>
                    <a:pt x="2714" y="1668"/>
                  </a:cubicBezTo>
                  <a:cubicBezTo>
                    <a:pt x="2714" y="1668"/>
                    <a:pt x="2714" y="1669"/>
                    <a:pt x="2714" y="1671"/>
                  </a:cubicBezTo>
                  <a:cubicBezTo>
                    <a:pt x="2714" y="1673"/>
                    <a:pt x="2715" y="1676"/>
                    <a:pt x="2716" y="1680"/>
                  </a:cubicBezTo>
                  <a:cubicBezTo>
                    <a:pt x="2716" y="1684"/>
                    <a:pt x="2719" y="1686"/>
                    <a:pt x="2723" y="1686"/>
                  </a:cubicBezTo>
                  <a:cubicBezTo>
                    <a:pt x="2723" y="1687"/>
                    <a:pt x="2724" y="1687"/>
                    <a:pt x="2725" y="1686"/>
                  </a:cubicBezTo>
                  <a:cubicBezTo>
                    <a:pt x="2727" y="1685"/>
                    <a:pt x="2728" y="1684"/>
                    <a:pt x="2729" y="1683"/>
                  </a:cubicBezTo>
                  <a:cubicBezTo>
                    <a:pt x="2731" y="1681"/>
                    <a:pt x="2733" y="1680"/>
                    <a:pt x="2736" y="1681"/>
                  </a:cubicBezTo>
                  <a:cubicBezTo>
                    <a:pt x="2737" y="1681"/>
                    <a:pt x="2739" y="1680"/>
                    <a:pt x="2739" y="1678"/>
                  </a:cubicBezTo>
                  <a:cubicBezTo>
                    <a:pt x="2741" y="1674"/>
                    <a:pt x="2742" y="1669"/>
                    <a:pt x="2746" y="1666"/>
                  </a:cubicBezTo>
                  <a:cubicBezTo>
                    <a:pt x="2747" y="1665"/>
                    <a:pt x="2747" y="1664"/>
                    <a:pt x="2747" y="1664"/>
                  </a:cubicBezTo>
                  <a:cubicBezTo>
                    <a:pt x="2748" y="1660"/>
                    <a:pt x="2749" y="1657"/>
                    <a:pt x="2750" y="1653"/>
                  </a:cubicBezTo>
                  <a:cubicBezTo>
                    <a:pt x="2750" y="1652"/>
                    <a:pt x="2750" y="1651"/>
                    <a:pt x="2750" y="1651"/>
                  </a:cubicBezTo>
                  <a:cubicBezTo>
                    <a:pt x="2750" y="1649"/>
                    <a:pt x="2749" y="1647"/>
                    <a:pt x="2747" y="1648"/>
                  </a:cubicBezTo>
                  <a:close/>
                  <a:moveTo>
                    <a:pt x="750" y="989"/>
                  </a:moveTo>
                  <a:cubicBezTo>
                    <a:pt x="752" y="989"/>
                    <a:pt x="752" y="987"/>
                    <a:pt x="751" y="985"/>
                  </a:cubicBezTo>
                  <a:cubicBezTo>
                    <a:pt x="750" y="984"/>
                    <a:pt x="749" y="983"/>
                    <a:pt x="748" y="982"/>
                  </a:cubicBezTo>
                  <a:cubicBezTo>
                    <a:pt x="740" y="979"/>
                    <a:pt x="733" y="975"/>
                    <a:pt x="725" y="973"/>
                  </a:cubicBezTo>
                  <a:cubicBezTo>
                    <a:pt x="723" y="972"/>
                    <a:pt x="720" y="971"/>
                    <a:pt x="718" y="970"/>
                  </a:cubicBezTo>
                  <a:cubicBezTo>
                    <a:pt x="716" y="968"/>
                    <a:pt x="713" y="967"/>
                    <a:pt x="710" y="966"/>
                  </a:cubicBezTo>
                  <a:cubicBezTo>
                    <a:pt x="709" y="966"/>
                    <a:pt x="707" y="965"/>
                    <a:pt x="706" y="964"/>
                  </a:cubicBezTo>
                  <a:cubicBezTo>
                    <a:pt x="703" y="961"/>
                    <a:pt x="699" y="960"/>
                    <a:pt x="695" y="960"/>
                  </a:cubicBezTo>
                  <a:cubicBezTo>
                    <a:pt x="692" y="960"/>
                    <a:pt x="689" y="959"/>
                    <a:pt x="686" y="958"/>
                  </a:cubicBezTo>
                  <a:cubicBezTo>
                    <a:pt x="685" y="957"/>
                    <a:pt x="682" y="957"/>
                    <a:pt x="681" y="957"/>
                  </a:cubicBezTo>
                  <a:cubicBezTo>
                    <a:pt x="676" y="959"/>
                    <a:pt x="670" y="959"/>
                    <a:pt x="666" y="961"/>
                  </a:cubicBezTo>
                  <a:cubicBezTo>
                    <a:pt x="661" y="963"/>
                    <a:pt x="658" y="967"/>
                    <a:pt x="655" y="971"/>
                  </a:cubicBezTo>
                  <a:cubicBezTo>
                    <a:pt x="655" y="971"/>
                    <a:pt x="656" y="971"/>
                    <a:pt x="656" y="971"/>
                  </a:cubicBezTo>
                  <a:cubicBezTo>
                    <a:pt x="658" y="971"/>
                    <a:pt x="660" y="971"/>
                    <a:pt x="661" y="971"/>
                  </a:cubicBezTo>
                  <a:cubicBezTo>
                    <a:pt x="666" y="968"/>
                    <a:pt x="672" y="968"/>
                    <a:pt x="677" y="964"/>
                  </a:cubicBezTo>
                  <a:cubicBezTo>
                    <a:pt x="678" y="963"/>
                    <a:pt x="680" y="964"/>
                    <a:pt x="681" y="965"/>
                  </a:cubicBezTo>
                  <a:cubicBezTo>
                    <a:pt x="682" y="967"/>
                    <a:pt x="683" y="968"/>
                    <a:pt x="685" y="968"/>
                  </a:cubicBezTo>
                  <a:cubicBezTo>
                    <a:pt x="687" y="969"/>
                    <a:pt x="690" y="969"/>
                    <a:pt x="693" y="970"/>
                  </a:cubicBezTo>
                  <a:cubicBezTo>
                    <a:pt x="694" y="970"/>
                    <a:pt x="696" y="971"/>
                    <a:pt x="698" y="971"/>
                  </a:cubicBezTo>
                  <a:cubicBezTo>
                    <a:pt x="701" y="973"/>
                    <a:pt x="705" y="974"/>
                    <a:pt x="709" y="975"/>
                  </a:cubicBezTo>
                  <a:cubicBezTo>
                    <a:pt x="711" y="975"/>
                    <a:pt x="712" y="976"/>
                    <a:pt x="713" y="978"/>
                  </a:cubicBezTo>
                  <a:cubicBezTo>
                    <a:pt x="715" y="981"/>
                    <a:pt x="718" y="983"/>
                    <a:pt x="722" y="984"/>
                  </a:cubicBezTo>
                  <a:cubicBezTo>
                    <a:pt x="722" y="984"/>
                    <a:pt x="722" y="984"/>
                    <a:pt x="723" y="984"/>
                  </a:cubicBezTo>
                  <a:cubicBezTo>
                    <a:pt x="724" y="985"/>
                    <a:pt x="724" y="985"/>
                    <a:pt x="724" y="987"/>
                  </a:cubicBezTo>
                  <a:cubicBezTo>
                    <a:pt x="723" y="987"/>
                    <a:pt x="723" y="988"/>
                    <a:pt x="723" y="989"/>
                  </a:cubicBezTo>
                  <a:cubicBezTo>
                    <a:pt x="722" y="990"/>
                    <a:pt x="722" y="992"/>
                    <a:pt x="724" y="992"/>
                  </a:cubicBezTo>
                  <a:cubicBezTo>
                    <a:pt x="727" y="992"/>
                    <a:pt x="729" y="992"/>
                    <a:pt x="734" y="992"/>
                  </a:cubicBezTo>
                  <a:cubicBezTo>
                    <a:pt x="738" y="993"/>
                    <a:pt x="744" y="990"/>
                    <a:pt x="750" y="989"/>
                  </a:cubicBezTo>
                  <a:close/>
                  <a:moveTo>
                    <a:pt x="2035" y="93"/>
                  </a:moveTo>
                  <a:cubicBezTo>
                    <a:pt x="2035" y="94"/>
                    <a:pt x="2035" y="95"/>
                    <a:pt x="2035" y="94"/>
                  </a:cubicBezTo>
                  <a:cubicBezTo>
                    <a:pt x="2035" y="97"/>
                    <a:pt x="2035" y="98"/>
                    <a:pt x="2035" y="99"/>
                  </a:cubicBezTo>
                  <a:cubicBezTo>
                    <a:pt x="2036" y="103"/>
                    <a:pt x="2037" y="107"/>
                    <a:pt x="2038" y="111"/>
                  </a:cubicBezTo>
                  <a:cubicBezTo>
                    <a:pt x="2038" y="114"/>
                    <a:pt x="2040" y="117"/>
                    <a:pt x="2042" y="119"/>
                  </a:cubicBezTo>
                  <a:cubicBezTo>
                    <a:pt x="2042" y="119"/>
                    <a:pt x="2043" y="119"/>
                    <a:pt x="2044" y="119"/>
                  </a:cubicBezTo>
                  <a:cubicBezTo>
                    <a:pt x="2044" y="119"/>
                    <a:pt x="2045" y="118"/>
                    <a:pt x="2046" y="118"/>
                  </a:cubicBezTo>
                  <a:cubicBezTo>
                    <a:pt x="2050" y="112"/>
                    <a:pt x="2050" y="112"/>
                    <a:pt x="2057" y="107"/>
                  </a:cubicBezTo>
                  <a:cubicBezTo>
                    <a:pt x="2059" y="106"/>
                    <a:pt x="2061" y="104"/>
                    <a:pt x="2063" y="102"/>
                  </a:cubicBezTo>
                  <a:cubicBezTo>
                    <a:pt x="2064" y="101"/>
                    <a:pt x="2065" y="99"/>
                    <a:pt x="2066" y="97"/>
                  </a:cubicBezTo>
                  <a:cubicBezTo>
                    <a:pt x="2066" y="97"/>
                    <a:pt x="2066" y="95"/>
                    <a:pt x="2066" y="94"/>
                  </a:cubicBezTo>
                  <a:cubicBezTo>
                    <a:pt x="2066" y="93"/>
                    <a:pt x="2064" y="91"/>
                    <a:pt x="2063" y="89"/>
                  </a:cubicBezTo>
                  <a:cubicBezTo>
                    <a:pt x="2062" y="87"/>
                    <a:pt x="2061" y="85"/>
                    <a:pt x="2058" y="85"/>
                  </a:cubicBezTo>
                  <a:cubicBezTo>
                    <a:pt x="2054" y="84"/>
                    <a:pt x="2052" y="81"/>
                    <a:pt x="2048" y="80"/>
                  </a:cubicBezTo>
                  <a:cubicBezTo>
                    <a:pt x="2045" y="79"/>
                    <a:pt x="2042" y="78"/>
                    <a:pt x="2039" y="75"/>
                  </a:cubicBezTo>
                  <a:cubicBezTo>
                    <a:pt x="2038" y="75"/>
                    <a:pt x="2036" y="74"/>
                    <a:pt x="2035" y="74"/>
                  </a:cubicBezTo>
                  <a:cubicBezTo>
                    <a:pt x="2034" y="74"/>
                    <a:pt x="2033" y="75"/>
                    <a:pt x="2033" y="75"/>
                  </a:cubicBezTo>
                  <a:cubicBezTo>
                    <a:pt x="2031" y="78"/>
                    <a:pt x="2030" y="82"/>
                    <a:pt x="2032" y="86"/>
                  </a:cubicBezTo>
                  <a:cubicBezTo>
                    <a:pt x="2034" y="88"/>
                    <a:pt x="2034" y="90"/>
                    <a:pt x="2035" y="93"/>
                  </a:cubicBezTo>
                  <a:close/>
                  <a:moveTo>
                    <a:pt x="2598" y="1086"/>
                  </a:moveTo>
                  <a:cubicBezTo>
                    <a:pt x="2598" y="1087"/>
                    <a:pt x="2598" y="1087"/>
                    <a:pt x="2598" y="1087"/>
                  </a:cubicBezTo>
                  <a:cubicBezTo>
                    <a:pt x="2597" y="1090"/>
                    <a:pt x="2597" y="1092"/>
                    <a:pt x="2596" y="1094"/>
                  </a:cubicBezTo>
                  <a:cubicBezTo>
                    <a:pt x="2595" y="1095"/>
                    <a:pt x="2593" y="1097"/>
                    <a:pt x="2591" y="1098"/>
                  </a:cubicBezTo>
                  <a:cubicBezTo>
                    <a:pt x="2590" y="1099"/>
                    <a:pt x="2590" y="1099"/>
                    <a:pt x="2589" y="1100"/>
                  </a:cubicBezTo>
                  <a:cubicBezTo>
                    <a:pt x="2588" y="1101"/>
                    <a:pt x="2587" y="1102"/>
                    <a:pt x="2586" y="1102"/>
                  </a:cubicBezTo>
                  <a:cubicBezTo>
                    <a:pt x="2585" y="1103"/>
                    <a:pt x="2584" y="1102"/>
                    <a:pt x="2584" y="1102"/>
                  </a:cubicBezTo>
                  <a:cubicBezTo>
                    <a:pt x="2581" y="1099"/>
                    <a:pt x="2580" y="1098"/>
                    <a:pt x="2576" y="1102"/>
                  </a:cubicBezTo>
                  <a:cubicBezTo>
                    <a:pt x="2574" y="1103"/>
                    <a:pt x="2572" y="1105"/>
                    <a:pt x="2570" y="1106"/>
                  </a:cubicBezTo>
                  <a:cubicBezTo>
                    <a:pt x="2567" y="1107"/>
                    <a:pt x="2566" y="1109"/>
                    <a:pt x="2566" y="1113"/>
                  </a:cubicBezTo>
                  <a:cubicBezTo>
                    <a:pt x="2566" y="1113"/>
                    <a:pt x="2566" y="1113"/>
                    <a:pt x="2566" y="1113"/>
                  </a:cubicBezTo>
                  <a:cubicBezTo>
                    <a:pt x="2566" y="1114"/>
                    <a:pt x="2566" y="1115"/>
                    <a:pt x="2567" y="1115"/>
                  </a:cubicBezTo>
                  <a:cubicBezTo>
                    <a:pt x="2567" y="1115"/>
                    <a:pt x="2568" y="1115"/>
                    <a:pt x="2569" y="1114"/>
                  </a:cubicBezTo>
                  <a:cubicBezTo>
                    <a:pt x="2570" y="1114"/>
                    <a:pt x="2571" y="1113"/>
                    <a:pt x="2572" y="1111"/>
                  </a:cubicBezTo>
                  <a:cubicBezTo>
                    <a:pt x="2575" y="1112"/>
                    <a:pt x="2579" y="1112"/>
                    <a:pt x="2582" y="1111"/>
                  </a:cubicBezTo>
                  <a:cubicBezTo>
                    <a:pt x="2583" y="1110"/>
                    <a:pt x="2585" y="1112"/>
                    <a:pt x="2585" y="1113"/>
                  </a:cubicBezTo>
                  <a:cubicBezTo>
                    <a:pt x="2585" y="1114"/>
                    <a:pt x="2585" y="1116"/>
                    <a:pt x="2585" y="1117"/>
                  </a:cubicBezTo>
                  <a:cubicBezTo>
                    <a:pt x="2585" y="1122"/>
                    <a:pt x="2588" y="1125"/>
                    <a:pt x="2593" y="1127"/>
                  </a:cubicBezTo>
                  <a:cubicBezTo>
                    <a:pt x="2595" y="1127"/>
                    <a:pt x="2596" y="1128"/>
                    <a:pt x="2598" y="1128"/>
                  </a:cubicBezTo>
                  <a:cubicBezTo>
                    <a:pt x="2599" y="1128"/>
                    <a:pt x="2600" y="1127"/>
                    <a:pt x="2601" y="1127"/>
                  </a:cubicBezTo>
                  <a:cubicBezTo>
                    <a:pt x="2602" y="1126"/>
                    <a:pt x="2602" y="1124"/>
                    <a:pt x="2602" y="1123"/>
                  </a:cubicBezTo>
                  <a:cubicBezTo>
                    <a:pt x="2602" y="1121"/>
                    <a:pt x="2600" y="1119"/>
                    <a:pt x="2601" y="1117"/>
                  </a:cubicBezTo>
                  <a:cubicBezTo>
                    <a:pt x="2601" y="1116"/>
                    <a:pt x="2602" y="1115"/>
                    <a:pt x="2602" y="1115"/>
                  </a:cubicBezTo>
                  <a:cubicBezTo>
                    <a:pt x="2603" y="1115"/>
                    <a:pt x="2603" y="1116"/>
                    <a:pt x="2604" y="1117"/>
                  </a:cubicBezTo>
                  <a:cubicBezTo>
                    <a:pt x="2605" y="1119"/>
                    <a:pt x="2605" y="1119"/>
                    <a:pt x="2607" y="1117"/>
                  </a:cubicBezTo>
                  <a:cubicBezTo>
                    <a:pt x="2609" y="1115"/>
                    <a:pt x="2610" y="1113"/>
                    <a:pt x="2609" y="1110"/>
                  </a:cubicBezTo>
                  <a:cubicBezTo>
                    <a:pt x="2608" y="1106"/>
                    <a:pt x="2607" y="1103"/>
                    <a:pt x="2607" y="1099"/>
                  </a:cubicBezTo>
                  <a:cubicBezTo>
                    <a:pt x="2606" y="1097"/>
                    <a:pt x="2605" y="1095"/>
                    <a:pt x="2604" y="1093"/>
                  </a:cubicBezTo>
                  <a:cubicBezTo>
                    <a:pt x="2602" y="1091"/>
                    <a:pt x="2600" y="1090"/>
                    <a:pt x="2600" y="1087"/>
                  </a:cubicBezTo>
                  <a:cubicBezTo>
                    <a:pt x="2599" y="1087"/>
                    <a:pt x="2599" y="1086"/>
                    <a:pt x="2598" y="1086"/>
                  </a:cubicBezTo>
                  <a:close/>
                  <a:moveTo>
                    <a:pt x="754" y="1008"/>
                  </a:moveTo>
                  <a:cubicBezTo>
                    <a:pt x="757" y="1008"/>
                    <a:pt x="759" y="1007"/>
                    <a:pt x="761" y="1007"/>
                  </a:cubicBezTo>
                  <a:cubicBezTo>
                    <a:pt x="764" y="1007"/>
                    <a:pt x="766" y="1007"/>
                    <a:pt x="769" y="1008"/>
                  </a:cubicBezTo>
                  <a:cubicBezTo>
                    <a:pt x="772" y="1008"/>
                    <a:pt x="772" y="1011"/>
                    <a:pt x="774" y="1012"/>
                  </a:cubicBezTo>
                  <a:cubicBezTo>
                    <a:pt x="775" y="1012"/>
                    <a:pt x="776" y="1012"/>
                    <a:pt x="777" y="1012"/>
                  </a:cubicBezTo>
                  <a:cubicBezTo>
                    <a:pt x="777" y="1012"/>
                    <a:pt x="778" y="1011"/>
                    <a:pt x="778" y="1011"/>
                  </a:cubicBezTo>
                  <a:cubicBezTo>
                    <a:pt x="780" y="1008"/>
                    <a:pt x="782" y="1006"/>
                    <a:pt x="786" y="1007"/>
                  </a:cubicBezTo>
                  <a:cubicBezTo>
                    <a:pt x="787" y="1007"/>
                    <a:pt x="789" y="1007"/>
                    <a:pt x="789" y="1007"/>
                  </a:cubicBezTo>
                  <a:cubicBezTo>
                    <a:pt x="794" y="1004"/>
                    <a:pt x="798" y="1005"/>
                    <a:pt x="803" y="1006"/>
                  </a:cubicBezTo>
                  <a:cubicBezTo>
                    <a:pt x="803" y="1006"/>
                    <a:pt x="804" y="1006"/>
                    <a:pt x="805" y="1005"/>
                  </a:cubicBezTo>
                  <a:cubicBezTo>
                    <a:pt x="806" y="1005"/>
                    <a:pt x="807" y="1004"/>
                    <a:pt x="807" y="1003"/>
                  </a:cubicBezTo>
                  <a:cubicBezTo>
                    <a:pt x="807" y="1002"/>
                    <a:pt x="807" y="1001"/>
                    <a:pt x="806" y="1001"/>
                  </a:cubicBezTo>
                  <a:cubicBezTo>
                    <a:pt x="802" y="999"/>
                    <a:pt x="798" y="996"/>
                    <a:pt x="794" y="993"/>
                  </a:cubicBezTo>
                  <a:cubicBezTo>
                    <a:pt x="793" y="992"/>
                    <a:pt x="792" y="991"/>
                    <a:pt x="790" y="991"/>
                  </a:cubicBezTo>
                  <a:cubicBezTo>
                    <a:pt x="785" y="990"/>
                    <a:pt x="780" y="989"/>
                    <a:pt x="775" y="991"/>
                  </a:cubicBezTo>
                  <a:cubicBezTo>
                    <a:pt x="773" y="991"/>
                    <a:pt x="771" y="990"/>
                    <a:pt x="769" y="989"/>
                  </a:cubicBezTo>
                  <a:cubicBezTo>
                    <a:pt x="769" y="989"/>
                    <a:pt x="768" y="988"/>
                    <a:pt x="767" y="988"/>
                  </a:cubicBezTo>
                  <a:cubicBezTo>
                    <a:pt x="766" y="987"/>
                    <a:pt x="764" y="988"/>
                    <a:pt x="763" y="990"/>
                  </a:cubicBezTo>
                  <a:cubicBezTo>
                    <a:pt x="762" y="991"/>
                    <a:pt x="762" y="992"/>
                    <a:pt x="763" y="993"/>
                  </a:cubicBezTo>
                  <a:cubicBezTo>
                    <a:pt x="766" y="995"/>
                    <a:pt x="766" y="998"/>
                    <a:pt x="766" y="1000"/>
                  </a:cubicBezTo>
                  <a:cubicBezTo>
                    <a:pt x="767" y="1001"/>
                    <a:pt x="766" y="1002"/>
                    <a:pt x="764" y="1001"/>
                  </a:cubicBezTo>
                  <a:cubicBezTo>
                    <a:pt x="762" y="1000"/>
                    <a:pt x="762" y="1002"/>
                    <a:pt x="761" y="1002"/>
                  </a:cubicBezTo>
                  <a:cubicBezTo>
                    <a:pt x="758" y="1002"/>
                    <a:pt x="755" y="1003"/>
                    <a:pt x="752" y="1003"/>
                  </a:cubicBezTo>
                  <a:cubicBezTo>
                    <a:pt x="751" y="1003"/>
                    <a:pt x="751" y="1005"/>
                    <a:pt x="751" y="1005"/>
                  </a:cubicBezTo>
                  <a:cubicBezTo>
                    <a:pt x="751" y="1006"/>
                    <a:pt x="753" y="1008"/>
                    <a:pt x="754" y="1008"/>
                  </a:cubicBezTo>
                  <a:close/>
                  <a:moveTo>
                    <a:pt x="2179" y="1091"/>
                  </a:moveTo>
                  <a:cubicBezTo>
                    <a:pt x="2178" y="1090"/>
                    <a:pt x="2177" y="1090"/>
                    <a:pt x="2176" y="1089"/>
                  </a:cubicBezTo>
                  <a:cubicBezTo>
                    <a:pt x="2175" y="1089"/>
                    <a:pt x="2174" y="1090"/>
                    <a:pt x="2175" y="1091"/>
                  </a:cubicBezTo>
                  <a:cubicBezTo>
                    <a:pt x="2175" y="1092"/>
                    <a:pt x="2176" y="1093"/>
                    <a:pt x="2175" y="1093"/>
                  </a:cubicBezTo>
                  <a:cubicBezTo>
                    <a:pt x="2173" y="1098"/>
                    <a:pt x="2173" y="1102"/>
                    <a:pt x="2172" y="1106"/>
                  </a:cubicBezTo>
                  <a:cubicBezTo>
                    <a:pt x="2172" y="1112"/>
                    <a:pt x="2173" y="1117"/>
                    <a:pt x="2176" y="1122"/>
                  </a:cubicBezTo>
                  <a:cubicBezTo>
                    <a:pt x="2177" y="1124"/>
                    <a:pt x="2179" y="1126"/>
                    <a:pt x="2182" y="1125"/>
                  </a:cubicBezTo>
                  <a:cubicBezTo>
                    <a:pt x="2189" y="1125"/>
                    <a:pt x="2195" y="1117"/>
                    <a:pt x="2192" y="1110"/>
                  </a:cubicBezTo>
                  <a:cubicBezTo>
                    <a:pt x="2189" y="1103"/>
                    <a:pt x="2184" y="1097"/>
                    <a:pt x="2179" y="1091"/>
                  </a:cubicBezTo>
                  <a:close/>
                  <a:moveTo>
                    <a:pt x="842" y="116"/>
                  </a:moveTo>
                  <a:cubicBezTo>
                    <a:pt x="842" y="116"/>
                    <a:pt x="842" y="116"/>
                    <a:pt x="842" y="116"/>
                  </a:cubicBezTo>
                  <a:cubicBezTo>
                    <a:pt x="842" y="117"/>
                    <a:pt x="842" y="117"/>
                    <a:pt x="842" y="117"/>
                  </a:cubicBezTo>
                  <a:cubicBezTo>
                    <a:pt x="842" y="116"/>
                    <a:pt x="842" y="116"/>
                    <a:pt x="842" y="116"/>
                  </a:cubicBezTo>
                  <a:close/>
                  <a:moveTo>
                    <a:pt x="822" y="121"/>
                  </a:moveTo>
                  <a:cubicBezTo>
                    <a:pt x="823" y="122"/>
                    <a:pt x="824" y="123"/>
                    <a:pt x="825" y="123"/>
                  </a:cubicBezTo>
                  <a:cubicBezTo>
                    <a:pt x="829" y="124"/>
                    <a:pt x="833" y="124"/>
                    <a:pt x="837" y="124"/>
                  </a:cubicBezTo>
                  <a:cubicBezTo>
                    <a:pt x="838" y="124"/>
                    <a:pt x="839" y="123"/>
                    <a:pt x="840" y="122"/>
                  </a:cubicBezTo>
                  <a:cubicBezTo>
                    <a:pt x="841" y="120"/>
                    <a:pt x="841" y="118"/>
                    <a:pt x="842" y="116"/>
                  </a:cubicBezTo>
                  <a:cubicBezTo>
                    <a:pt x="844" y="114"/>
                    <a:pt x="844" y="111"/>
                    <a:pt x="842" y="109"/>
                  </a:cubicBezTo>
                  <a:cubicBezTo>
                    <a:pt x="840" y="106"/>
                    <a:pt x="839" y="103"/>
                    <a:pt x="837" y="100"/>
                  </a:cubicBezTo>
                  <a:cubicBezTo>
                    <a:pt x="837" y="99"/>
                    <a:pt x="836" y="98"/>
                    <a:pt x="836" y="97"/>
                  </a:cubicBezTo>
                  <a:cubicBezTo>
                    <a:pt x="835" y="96"/>
                    <a:pt x="832" y="95"/>
                    <a:pt x="831" y="96"/>
                  </a:cubicBezTo>
                  <a:cubicBezTo>
                    <a:pt x="827" y="100"/>
                    <a:pt x="824" y="104"/>
                    <a:pt x="824" y="110"/>
                  </a:cubicBezTo>
                  <a:cubicBezTo>
                    <a:pt x="824" y="112"/>
                    <a:pt x="823" y="114"/>
                    <a:pt x="822" y="116"/>
                  </a:cubicBezTo>
                  <a:cubicBezTo>
                    <a:pt x="821" y="117"/>
                    <a:pt x="822" y="119"/>
                    <a:pt x="822" y="121"/>
                  </a:cubicBezTo>
                  <a:close/>
                  <a:moveTo>
                    <a:pt x="1696" y="124"/>
                  </a:moveTo>
                  <a:cubicBezTo>
                    <a:pt x="1695" y="124"/>
                    <a:pt x="1696" y="124"/>
                    <a:pt x="1695" y="124"/>
                  </a:cubicBezTo>
                  <a:cubicBezTo>
                    <a:pt x="1696" y="124"/>
                    <a:pt x="1696" y="124"/>
                    <a:pt x="1696" y="124"/>
                  </a:cubicBezTo>
                  <a:cubicBezTo>
                    <a:pt x="1695" y="124"/>
                    <a:pt x="1695" y="124"/>
                    <a:pt x="1695" y="124"/>
                  </a:cubicBezTo>
                  <a:cubicBezTo>
                    <a:pt x="1698" y="125"/>
                    <a:pt x="1698" y="125"/>
                    <a:pt x="1698" y="127"/>
                  </a:cubicBezTo>
                  <a:cubicBezTo>
                    <a:pt x="1698" y="128"/>
                    <a:pt x="1698" y="130"/>
                    <a:pt x="1698" y="131"/>
                  </a:cubicBezTo>
                  <a:cubicBezTo>
                    <a:pt x="1698" y="134"/>
                    <a:pt x="1699" y="135"/>
                    <a:pt x="1702" y="136"/>
                  </a:cubicBezTo>
                  <a:cubicBezTo>
                    <a:pt x="1703" y="136"/>
                    <a:pt x="1704" y="136"/>
                    <a:pt x="1706" y="137"/>
                  </a:cubicBezTo>
                  <a:cubicBezTo>
                    <a:pt x="1707" y="137"/>
                    <a:pt x="1708" y="136"/>
                    <a:pt x="1709" y="135"/>
                  </a:cubicBezTo>
                  <a:cubicBezTo>
                    <a:pt x="1710" y="133"/>
                    <a:pt x="1712" y="132"/>
                    <a:pt x="1712" y="130"/>
                  </a:cubicBezTo>
                  <a:cubicBezTo>
                    <a:pt x="1712" y="128"/>
                    <a:pt x="1712" y="126"/>
                    <a:pt x="1713" y="125"/>
                  </a:cubicBezTo>
                  <a:cubicBezTo>
                    <a:pt x="1716" y="123"/>
                    <a:pt x="1716" y="119"/>
                    <a:pt x="1719" y="117"/>
                  </a:cubicBezTo>
                  <a:cubicBezTo>
                    <a:pt x="1721" y="116"/>
                    <a:pt x="1721" y="113"/>
                    <a:pt x="1719" y="112"/>
                  </a:cubicBezTo>
                  <a:cubicBezTo>
                    <a:pt x="1718" y="110"/>
                    <a:pt x="1716" y="108"/>
                    <a:pt x="1715" y="105"/>
                  </a:cubicBezTo>
                  <a:cubicBezTo>
                    <a:pt x="1714" y="105"/>
                    <a:pt x="1713" y="105"/>
                    <a:pt x="1713" y="105"/>
                  </a:cubicBezTo>
                  <a:cubicBezTo>
                    <a:pt x="1709" y="106"/>
                    <a:pt x="1708" y="107"/>
                    <a:pt x="1708" y="110"/>
                  </a:cubicBezTo>
                  <a:cubicBezTo>
                    <a:pt x="1708" y="114"/>
                    <a:pt x="1706" y="116"/>
                    <a:pt x="1704" y="117"/>
                  </a:cubicBezTo>
                  <a:cubicBezTo>
                    <a:pt x="1704" y="117"/>
                    <a:pt x="1704" y="117"/>
                    <a:pt x="1704" y="117"/>
                  </a:cubicBezTo>
                  <a:cubicBezTo>
                    <a:pt x="1704" y="117"/>
                    <a:pt x="1704" y="117"/>
                    <a:pt x="1704" y="117"/>
                  </a:cubicBezTo>
                  <a:cubicBezTo>
                    <a:pt x="1703" y="119"/>
                    <a:pt x="1701" y="119"/>
                    <a:pt x="1700" y="119"/>
                  </a:cubicBezTo>
                  <a:cubicBezTo>
                    <a:pt x="1697" y="119"/>
                    <a:pt x="1696" y="121"/>
                    <a:pt x="1696" y="124"/>
                  </a:cubicBezTo>
                  <a:close/>
                  <a:moveTo>
                    <a:pt x="2546" y="927"/>
                  </a:moveTo>
                  <a:cubicBezTo>
                    <a:pt x="2546" y="926"/>
                    <a:pt x="2545" y="926"/>
                    <a:pt x="2544" y="927"/>
                  </a:cubicBezTo>
                  <a:cubicBezTo>
                    <a:pt x="2543" y="928"/>
                    <a:pt x="2541" y="930"/>
                    <a:pt x="2540" y="931"/>
                  </a:cubicBezTo>
                  <a:cubicBezTo>
                    <a:pt x="2539" y="934"/>
                    <a:pt x="2538" y="936"/>
                    <a:pt x="2537" y="938"/>
                  </a:cubicBezTo>
                  <a:cubicBezTo>
                    <a:pt x="2536" y="941"/>
                    <a:pt x="2535" y="944"/>
                    <a:pt x="2535" y="946"/>
                  </a:cubicBezTo>
                  <a:cubicBezTo>
                    <a:pt x="2535" y="951"/>
                    <a:pt x="2536" y="956"/>
                    <a:pt x="2540" y="959"/>
                  </a:cubicBezTo>
                  <a:cubicBezTo>
                    <a:pt x="2541" y="960"/>
                    <a:pt x="2542" y="961"/>
                    <a:pt x="2543" y="962"/>
                  </a:cubicBezTo>
                  <a:cubicBezTo>
                    <a:pt x="2543" y="963"/>
                    <a:pt x="2544" y="962"/>
                    <a:pt x="2544" y="962"/>
                  </a:cubicBezTo>
                  <a:cubicBezTo>
                    <a:pt x="2545" y="960"/>
                    <a:pt x="2545" y="958"/>
                    <a:pt x="2546" y="956"/>
                  </a:cubicBezTo>
                  <a:cubicBezTo>
                    <a:pt x="2548" y="952"/>
                    <a:pt x="2548" y="948"/>
                    <a:pt x="2548" y="943"/>
                  </a:cubicBezTo>
                  <a:cubicBezTo>
                    <a:pt x="2549" y="939"/>
                    <a:pt x="2549" y="936"/>
                    <a:pt x="2550" y="932"/>
                  </a:cubicBezTo>
                  <a:cubicBezTo>
                    <a:pt x="2550" y="930"/>
                    <a:pt x="2548" y="927"/>
                    <a:pt x="2546" y="927"/>
                  </a:cubicBezTo>
                  <a:close/>
                  <a:moveTo>
                    <a:pt x="1752" y="97"/>
                  </a:moveTo>
                  <a:cubicBezTo>
                    <a:pt x="1752" y="97"/>
                    <a:pt x="1752" y="97"/>
                    <a:pt x="1752" y="97"/>
                  </a:cubicBezTo>
                  <a:cubicBezTo>
                    <a:pt x="1752" y="97"/>
                    <a:pt x="1752" y="97"/>
                    <a:pt x="1752" y="97"/>
                  </a:cubicBezTo>
                  <a:close/>
                  <a:moveTo>
                    <a:pt x="1732" y="99"/>
                  </a:moveTo>
                  <a:cubicBezTo>
                    <a:pt x="1733" y="97"/>
                    <a:pt x="1735" y="97"/>
                    <a:pt x="1737" y="97"/>
                  </a:cubicBezTo>
                  <a:cubicBezTo>
                    <a:pt x="1738" y="97"/>
                    <a:pt x="1739" y="97"/>
                    <a:pt x="1738" y="96"/>
                  </a:cubicBezTo>
                  <a:cubicBezTo>
                    <a:pt x="1738" y="95"/>
                    <a:pt x="1738" y="95"/>
                    <a:pt x="1738" y="95"/>
                  </a:cubicBezTo>
                  <a:cubicBezTo>
                    <a:pt x="1736" y="94"/>
                    <a:pt x="1736" y="93"/>
                    <a:pt x="1736" y="92"/>
                  </a:cubicBezTo>
                  <a:cubicBezTo>
                    <a:pt x="1739" y="89"/>
                    <a:pt x="1739" y="85"/>
                    <a:pt x="1739" y="81"/>
                  </a:cubicBezTo>
                  <a:cubicBezTo>
                    <a:pt x="1739" y="78"/>
                    <a:pt x="1742" y="76"/>
                    <a:pt x="1745" y="78"/>
                  </a:cubicBezTo>
                  <a:cubicBezTo>
                    <a:pt x="1746" y="79"/>
                    <a:pt x="1747" y="80"/>
                    <a:pt x="1746" y="80"/>
                  </a:cubicBezTo>
                  <a:cubicBezTo>
                    <a:pt x="1744" y="84"/>
                    <a:pt x="1748" y="89"/>
                    <a:pt x="1747" y="93"/>
                  </a:cubicBezTo>
                  <a:cubicBezTo>
                    <a:pt x="1747" y="94"/>
                    <a:pt x="1747" y="95"/>
                    <a:pt x="1748" y="95"/>
                  </a:cubicBezTo>
                  <a:cubicBezTo>
                    <a:pt x="1749" y="96"/>
                    <a:pt x="1751" y="97"/>
                    <a:pt x="1752" y="97"/>
                  </a:cubicBezTo>
                  <a:cubicBezTo>
                    <a:pt x="1753" y="97"/>
                    <a:pt x="1753" y="98"/>
                    <a:pt x="1754" y="97"/>
                  </a:cubicBezTo>
                  <a:cubicBezTo>
                    <a:pt x="1753" y="97"/>
                    <a:pt x="1753" y="97"/>
                    <a:pt x="1753" y="97"/>
                  </a:cubicBezTo>
                  <a:cubicBezTo>
                    <a:pt x="1752" y="96"/>
                    <a:pt x="1752" y="96"/>
                    <a:pt x="1751" y="95"/>
                  </a:cubicBezTo>
                  <a:cubicBezTo>
                    <a:pt x="1750" y="94"/>
                    <a:pt x="1751" y="93"/>
                    <a:pt x="1752" y="93"/>
                  </a:cubicBezTo>
                  <a:cubicBezTo>
                    <a:pt x="1753" y="93"/>
                    <a:pt x="1754" y="93"/>
                    <a:pt x="1754" y="93"/>
                  </a:cubicBezTo>
                  <a:cubicBezTo>
                    <a:pt x="1756" y="94"/>
                    <a:pt x="1755" y="96"/>
                    <a:pt x="1755" y="97"/>
                  </a:cubicBezTo>
                  <a:cubicBezTo>
                    <a:pt x="1755" y="97"/>
                    <a:pt x="1755" y="97"/>
                    <a:pt x="1755" y="97"/>
                  </a:cubicBezTo>
                  <a:cubicBezTo>
                    <a:pt x="1755" y="97"/>
                    <a:pt x="1755" y="98"/>
                    <a:pt x="1755" y="98"/>
                  </a:cubicBezTo>
                  <a:cubicBezTo>
                    <a:pt x="1757" y="100"/>
                    <a:pt x="1757" y="101"/>
                    <a:pt x="1755" y="103"/>
                  </a:cubicBezTo>
                  <a:cubicBezTo>
                    <a:pt x="1753" y="105"/>
                    <a:pt x="1750" y="107"/>
                    <a:pt x="1749" y="110"/>
                  </a:cubicBezTo>
                  <a:cubicBezTo>
                    <a:pt x="1749" y="111"/>
                    <a:pt x="1748" y="111"/>
                    <a:pt x="1747" y="112"/>
                  </a:cubicBezTo>
                  <a:cubicBezTo>
                    <a:pt x="1746" y="112"/>
                    <a:pt x="1744" y="112"/>
                    <a:pt x="1744" y="112"/>
                  </a:cubicBezTo>
                  <a:cubicBezTo>
                    <a:pt x="1741" y="110"/>
                    <a:pt x="1737" y="111"/>
                    <a:pt x="1734" y="109"/>
                  </a:cubicBezTo>
                  <a:cubicBezTo>
                    <a:pt x="1734" y="108"/>
                    <a:pt x="1733" y="108"/>
                    <a:pt x="1733" y="107"/>
                  </a:cubicBezTo>
                  <a:cubicBezTo>
                    <a:pt x="1733" y="106"/>
                    <a:pt x="1734" y="106"/>
                    <a:pt x="1735" y="105"/>
                  </a:cubicBezTo>
                  <a:cubicBezTo>
                    <a:pt x="1736" y="105"/>
                    <a:pt x="1737" y="104"/>
                    <a:pt x="1738" y="104"/>
                  </a:cubicBezTo>
                  <a:cubicBezTo>
                    <a:pt x="1739" y="104"/>
                    <a:pt x="1739" y="104"/>
                    <a:pt x="1739" y="104"/>
                  </a:cubicBezTo>
                  <a:cubicBezTo>
                    <a:pt x="1739" y="104"/>
                    <a:pt x="1739" y="104"/>
                    <a:pt x="1739" y="104"/>
                  </a:cubicBezTo>
                  <a:cubicBezTo>
                    <a:pt x="1739" y="104"/>
                    <a:pt x="1739" y="104"/>
                    <a:pt x="1739" y="104"/>
                  </a:cubicBezTo>
                  <a:cubicBezTo>
                    <a:pt x="1739" y="104"/>
                    <a:pt x="1739" y="104"/>
                    <a:pt x="1738" y="104"/>
                  </a:cubicBezTo>
                  <a:cubicBezTo>
                    <a:pt x="1738" y="104"/>
                    <a:pt x="1737" y="103"/>
                    <a:pt x="1737" y="103"/>
                  </a:cubicBezTo>
                  <a:cubicBezTo>
                    <a:pt x="1735" y="102"/>
                    <a:pt x="1732" y="103"/>
                    <a:pt x="1732" y="99"/>
                  </a:cubicBezTo>
                  <a:close/>
                  <a:moveTo>
                    <a:pt x="1745" y="99"/>
                  </a:moveTo>
                  <a:cubicBezTo>
                    <a:pt x="1745" y="100"/>
                    <a:pt x="1745" y="100"/>
                    <a:pt x="1745" y="100"/>
                  </a:cubicBezTo>
                  <a:cubicBezTo>
                    <a:pt x="1746" y="100"/>
                    <a:pt x="1746" y="100"/>
                    <a:pt x="1746" y="100"/>
                  </a:cubicBezTo>
                  <a:cubicBezTo>
                    <a:pt x="1745" y="100"/>
                    <a:pt x="1745" y="100"/>
                    <a:pt x="1745" y="100"/>
                  </a:cubicBezTo>
                  <a:lnTo>
                    <a:pt x="1745" y="99"/>
                  </a:lnTo>
                  <a:close/>
                  <a:moveTo>
                    <a:pt x="794" y="205"/>
                  </a:moveTo>
                  <a:cubicBezTo>
                    <a:pt x="795" y="206"/>
                    <a:pt x="796" y="206"/>
                    <a:pt x="796" y="206"/>
                  </a:cubicBezTo>
                  <a:cubicBezTo>
                    <a:pt x="798" y="207"/>
                    <a:pt x="801" y="206"/>
                    <a:pt x="802" y="204"/>
                  </a:cubicBezTo>
                  <a:cubicBezTo>
                    <a:pt x="803" y="201"/>
                    <a:pt x="804" y="199"/>
                    <a:pt x="805" y="196"/>
                  </a:cubicBezTo>
                  <a:cubicBezTo>
                    <a:pt x="805" y="194"/>
                    <a:pt x="805" y="193"/>
                    <a:pt x="805" y="191"/>
                  </a:cubicBezTo>
                  <a:cubicBezTo>
                    <a:pt x="805" y="188"/>
                    <a:pt x="804" y="186"/>
                    <a:pt x="802" y="183"/>
                  </a:cubicBezTo>
                  <a:cubicBezTo>
                    <a:pt x="801" y="182"/>
                    <a:pt x="799" y="182"/>
                    <a:pt x="797" y="182"/>
                  </a:cubicBezTo>
                  <a:cubicBezTo>
                    <a:pt x="796" y="182"/>
                    <a:pt x="795" y="182"/>
                    <a:pt x="794" y="182"/>
                  </a:cubicBezTo>
                  <a:cubicBezTo>
                    <a:pt x="792" y="186"/>
                    <a:pt x="789" y="189"/>
                    <a:pt x="786" y="192"/>
                  </a:cubicBezTo>
                  <a:cubicBezTo>
                    <a:pt x="784" y="193"/>
                    <a:pt x="784" y="196"/>
                    <a:pt x="786" y="198"/>
                  </a:cubicBezTo>
                  <a:cubicBezTo>
                    <a:pt x="789" y="201"/>
                    <a:pt x="791" y="203"/>
                    <a:pt x="794" y="205"/>
                  </a:cubicBezTo>
                  <a:close/>
                  <a:moveTo>
                    <a:pt x="794" y="182"/>
                  </a:moveTo>
                  <a:cubicBezTo>
                    <a:pt x="794" y="182"/>
                    <a:pt x="794" y="182"/>
                    <a:pt x="794" y="182"/>
                  </a:cubicBezTo>
                  <a:cubicBezTo>
                    <a:pt x="794" y="182"/>
                    <a:pt x="794" y="182"/>
                    <a:pt x="794" y="182"/>
                  </a:cubicBezTo>
                  <a:cubicBezTo>
                    <a:pt x="794" y="182"/>
                    <a:pt x="794" y="182"/>
                    <a:pt x="794" y="182"/>
                  </a:cubicBezTo>
                  <a:close/>
                  <a:moveTo>
                    <a:pt x="2393" y="81"/>
                  </a:moveTo>
                  <a:cubicBezTo>
                    <a:pt x="2398" y="83"/>
                    <a:pt x="2404" y="84"/>
                    <a:pt x="2409" y="84"/>
                  </a:cubicBezTo>
                  <a:cubicBezTo>
                    <a:pt x="2410" y="84"/>
                    <a:pt x="2412" y="84"/>
                    <a:pt x="2413" y="84"/>
                  </a:cubicBezTo>
                  <a:cubicBezTo>
                    <a:pt x="2416" y="83"/>
                    <a:pt x="2418" y="81"/>
                    <a:pt x="2419" y="79"/>
                  </a:cubicBezTo>
                  <a:cubicBezTo>
                    <a:pt x="2419" y="78"/>
                    <a:pt x="2420" y="76"/>
                    <a:pt x="2419" y="76"/>
                  </a:cubicBezTo>
                  <a:cubicBezTo>
                    <a:pt x="2418" y="73"/>
                    <a:pt x="2415" y="71"/>
                    <a:pt x="2411" y="71"/>
                  </a:cubicBezTo>
                  <a:cubicBezTo>
                    <a:pt x="2409" y="71"/>
                    <a:pt x="2407" y="72"/>
                    <a:pt x="2404" y="73"/>
                  </a:cubicBezTo>
                  <a:cubicBezTo>
                    <a:pt x="2401" y="73"/>
                    <a:pt x="2399" y="72"/>
                    <a:pt x="2396" y="72"/>
                  </a:cubicBezTo>
                  <a:cubicBezTo>
                    <a:pt x="2395" y="72"/>
                    <a:pt x="2395" y="72"/>
                    <a:pt x="2394" y="73"/>
                  </a:cubicBezTo>
                  <a:cubicBezTo>
                    <a:pt x="2392" y="74"/>
                    <a:pt x="2391" y="73"/>
                    <a:pt x="2389" y="73"/>
                  </a:cubicBezTo>
                  <a:cubicBezTo>
                    <a:pt x="2388" y="73"/>
                    <a:pt x="2387" y="75"/>
                    <a:pt x="2388" y="76"/>
                  </a:cubicBezTo>
                  <a:cubicBezTo>
                    <a:pt x="2389" y="78"/>
                    <a:pt x="2390" y="80"/>
                    <a:pt x="2393" y="81"/>
                  </a:cubicBezTo>
                  <a:close/>
                  <a:moveTo>
                    <a:pt x="2850" y="1225"/>
                  </a:moveTo>
                  <a:cubicBezTo>
                    <a:pt x="2847" y="1224"/>
                    <a:pt x="2845" y="1225"/>
                    <a:pt x="2844" y="1228"/>
                  </a:cubicBezTo>
                  <a:cubicBezTo>
                    <a:pt x="2843" y="1232"/>
                    <a:pt x="2841" y="1234"/>
                    <a:pt x="2837" y="1236"/>
                  </a:cubicBezTo>
                  <a:cubicBezTo>
                    <a:pt x="2835" y="1237"/>
                    <a:pt x="2833" y="1236"/>
                    <a:pt x="2832" y="1234"/>
                  </a:cubicBezTo>
                  <a:cubicBezTo>
                    <a:pt x="2828" y="1235"/>
                    <a:pt x="2825" y="1237"/>
                    <a:pt x="2821" y="1236"/>
                  </a:cubicBezTo>
                  <a:cubicBezTo>
                    <a:pt x="2820" y="1236"/>
                    <a:pt x="2820" y="1236"/>
                    <a:pt x="2819" y="1236"/>
                  </a:cubicBezTo>
                  <a:cubicBezTo>
                    <a:pt x="2818" y="1236"/>
                    <a:pt x="2817" y="1236"/>
                    <a:pt x="2817" y="1236"/>
                  </a:cubicBezTo>
                  <a:cubicBezTo>
                    <a:pt x="2816" y="1237"/>
                    <a:pt x="2815" y="1237"/>
                    <a:pt x="2815" y="1238"/>
                  </a:cubicBezTo>
                  <a:cubicBezTo>
                    <a:pt x="2815" y="1238"/>
                    <a:pt x="2815" y="1239"/>
                    <a:pt x="2816" y="1239"/>
                  </a:cubicBezTo>
                  <a:cubicBezTo>
                    <a:pt x="2823" y="1245"/>
                    <a:pt x="2830" y="1246"/>
                    <a:pt x="2838" y="1244"/>
                  </a:cubicBezTo>
                  <a:cubicBezTo>
                    <a:pt x="2839" y="1244"/>
                    <a:pt x="2840" y="1244"/>
                    <a:pt x="2840" y="1243"/>
                  </a:cubicBezTo>
                  <a:cubicBezTo>
                    <a:pt x="2843" y="1242"/>
                    <a:pt x="2846" y="1238"/>
                    <a:pt x="2849" y="1237"/>
                  </a:cubicBezTo>
                  <a:cubicBezTo>
                    <a:pt x="2849" y="1237"/>
                    <a:pt x="2850" y="1236"/>
                    <a:pt x="2850" y="1235"/>
                  </a:cubicBezTo>
                  <a:cubicBezTo>
                    <a:pt x="2850" y="1233"/>
                    <a:pt x="2852" y="1232"/>
                    <a:pt x="2853" y="1230"/>
                  </a:cubicBezTo>
                  <a:cubicBezTo>
                    <a:pt x="2854" y="1228"/>
                    <a:pt x="2852" y="1225"/>
                    <a:pt x="2850" y="1225"/>
                  </a:cubicBezTo>
                  <a:close/>
                  <a:moveTo>
                    <a:pt x="2831" y="1234"/>
                  </a:moveTo>
                  <a:cubicBezTo>
                    <a:pt x="2832" y="1234"/>
                    <a:pt x="2832" y="1234"/>
                    <a:pt x="2832" y="1234"/>
                  </a:cubicBezTo>
                  <a:cubicBezTo>
                    <a:pt x="2832" y="1234"/>
                    <a:pt x="2832" y="1234"/>
                    <a:pt x="2832" y="1234"/>
                  </a:cubicBezTo>
                  <a:lnTo>
                    <a:pt x="2831" y="1234"/>
                  </a:lnTo>
                  <a:close/>
                  <a:moveTo>
                    <a:pt x="741" y="82"/>
                  </a:moveTo>
                  <a:cubicBezTo>
                    <a:pt x="744" y="82"/>
                    <a:pt x="745" y="84"/>
                    <a:pt x="747" y="86"/>
                  </a:cubicBezTo>
                  <a:cubicBezTo>
                    <a:pt x="752" y="88"/>
                    <a:pt x="757" y="86"/>
                    <a:pt x="758" y="81"/>
                  </a:cubicBezTo>
                  <a:cubicBezTo>
                    <a:pt x="758" y="80"/>
                    <a:pt x="758" y="78"/>
                    <a:pt x="759" y="77"/>
                  </a:cubicBezTo>
                  <a:cubicBezTo>
                    <a:pt x="759" y="77"/>
                    <a:pt x="759" y="76"/>
                    <a:pt x="759" y="76"/>
                  </a:cubicBezTo>
                  <a:cubicBezTo>
                    <a:pt x="759" y="73"/>
                    <a:pt x="757" y="71"/>
                    <a:pt x="754" y="71"/>
                  </a:cubicBezTo>
                  <a:cubicBezTo>
                    <a:pt x="750" y="72"/>
                    <a:pt x="747" y="72"/>
                    <a:pt x="744" y="72"/>
                  </a:cubicBezTo>
                  <a:cubicBezTo>
                    <a:pt x="741" y="72"/>
                    <a:pt x="739" y="73"/>
                    <a:pt x="736" y="73"/>
                  </a:cubicBezTo>
                  <a:cubicBezTo>
                    <a:pt x="735" y="73"/>
                    <a:pt x="734" y="74"/>
                    <a:pt x="733" y="74"/>
                  </a:cubicBezTo>
                  <a:cubicBezTo>
                    <a:pt x="733" y="75"/>
                    <a:pt x="732" y="76"/>
                    <a:pt x="732" y="76"/>
                  </a:cubicBezTo>
                  <a:cubicBezTo>
                    <a:pt x="732" y="77"/>
                    <a:pt x="733" y="77"/>
                    <a:pt x="733" y="78"/>
                  </a:cubicBezTo>
                  <a:cubicBezTo>
                    <a:pt x="736" y="78"/>
                    <a:pt x="739" y="79"/>
                    <a:pt x="741" y="82"/>
                  </a:cubicBezTo>
                  <a:close/>
                  <a:moveTo>
                    <a:pt x="2379" y="143"/>
                  </a:moveTo>
                  <a:cubicBezTo>
                    <a:pt x="2379" y="143"/>
                    <a:pt x="2380" y="143"/>
                    <a:pt x="2380" y="143"/>
                  </a:cubicBezTo>
                  <a:cubicBezTo>
                    <a:pt x="2383" y="141"/>
                    <a:pt x="2387" y="141"/>
                    <a:pt x="2391" y="141"/>
                  </a:cubicBezTo>
                  <a:cubicBezTo>
                    <a:pt x="2395" y="141"/>
                    <a:pt x="2399" y="140"/>
                    <a:pt x="2403" y="139"/>
                  </a:cubicBezTo>
                  <a:cubicBezTo>
                    <a:pt x="2405" y="139"/>
                    <a:pt x="2406" y="137"/>
                    <a:pt x="2405" y="135"/>
                  </a:cubicBezTo>
                  <a:cubicBezTo>
                    <a:pt x="2403" y="132"/>
                    <a:pt x="2400" y="130"/>
                    <a:pt x="2396" y="129"/>
                  </a:cubicBezTo>
                  <a:cubicBezTo>
                    <a:pt x="2394" y="128"/>
                    <a:pt x="2393" y="127"/>
                    <a:pt x="2391" y="127"/>
                  </a:cubicBezTo>
                  <a:cubicBezTo>
                    <a:pt x="2389" y="127"/>
                    <a:pt x="2387" y="127"/>
                    <a:pt x="2386" y="127"/>
                  </a:cubicBezTo>
                  <a:cubicBezTo>
                    <a:pt x="2384" y="127"/>
                    <a:pt x="2382" y="128"/>
                    <a:pt x="2381" y="130"/>
                  </a:cubicBezTo>
                  <a:cubicBezTo>
                    <a:pt x="2381" y="132"/>
                    <a:pt x="2381" y="134"/>
                    <a:pt x="2380" y="138"/>
                  </a:cubicBezTo>
                  <a:cubicBezTo>
                    <a:pt x="2380" y="138"/>
                    <a:pt x="2379" y="140"/>
                    <a:pt x="2379" y="142"/>
                  </a:cubicBezTo>
                  <a:cubicBezTo>
                    <a:pt x="2378" y="142"/>
                    <a:pt x="2379" y="143"/>
                    <a:pt x="2379" y="143"/>
                  </a:cubicBezTo>
                  <a:close/>
                  <a:moveTo>
                    <a:pt x="2452" y="998"/>
                  </a:moveTo>
                  <a:cubicBezTo>
                    <a:pt x="2453" y="996"/>
                    <a:pt x="2455" y="992"/>
                    <a:pt x="2456" y="989"/>
                  </a:cubicBezTo>
                  <a:cubicBezTo>
                    <a:pt x="2456" y="988"/>
                    <a:pt x="2455" y="987"/>
                    <a:pt x="2454" y="986"/>
                  </a:cubicBezTo>
                  <a:cubicBezTo>
                    <a:pt x="2453" y="985"/>
                    <a:pt x="2451" y="985"/>
                    <a:pt x="2451" y="985"/>
                  </a:cubicBezTo>
                  <a:cubicBezTo>
                    <a:pt x="2449" y="985"/>
                    <a:pt x="2449" y="985"/>
                    <a:pt x="2449" y="985"/>
                  </a:cubicBezTo>
                  <a:cubicBezTo>
                    <a:pt x="2443" y="985"/>
                    <a:pt x="2439" y="987"/>
                    <a:pt x="2435" y="991"/>
                  </a:cubicBezTo>
                  <a:cubicBezTo>
                    <a:pt x="2435" y="992"/>
                    <a:pt x="2434" y="992"/>
                    <a:pt x="2434" y="993"/>
                  </a:cubicBezTo>
                  <a:cubicBezTo>
                    <a:pt x="2433" y="997"/>
                    <a:pt x="2436" y="1001"/>
                    <a:pt x="2439" y="1002"/>
                  </a:cubicBezTo>
                  <a:cubicBezTo>
                    <a:pt x="2444" y="1004"/>
                    <a:pt x="2449" y="1002"/>
                    <a:pt x="2452" y="998"/>
                  </a:cubicBezTo>
                  <a:close/>
                  <a:moveTo>
                    <a:pt x="1499" y="779"/>
                  </a:moveTo>
                  <a:cubicBezTo>
                    <a:pt x="1500" y="784"/>
                    <a:pt x="1500" y="788"/>
                    <a:pt x="1500" y="792"/>
                  </a:cubicBezTo>
                  <a:cubicBezTo>
                    <a:pt x="1500" y="799"/>
                    <a:pt x="1503" y="800"/>
                    <a:pt x="1509" y="797"/>
                  </a:cubicBezTo>
                  <a:cubicBezTo>
                    <a:pt x="1510" y="796"/>
                    <a:pt x="1511" y="795"/>
                    <a:pt x="1511" y="793"/>
                  </a:cubicBezTo>
                  <a:cubicBezTo>
                    <a:pt x="1511" y="791"/>
                    <a:pt x="1511" y="789"/>
                    <a:pt x="1511" y="786"/>
                  </a:cubicBezTo>
                  <a:cubicBezTo>
                    <a:pt x="1511" y="786"/>
                    <a:pt x="1511" y="786"/>
                    <a:pt x="1511" y="786"/>
                  </a:cubicBezTo>
                  <a:cubicBezTo>
                    <a:pt x="1511" y="785"/>
                    <a:pt x="1511" y="783"/>
                    <a:pt x="1511" y="782"/>
                  </a:cubicBezTo>
                  <a:cubicBezTo>
                    <a:pt x="1511" y="781"/>
                    <a:pt x="1511" y="780"/>
                    <a:pt x="1511" y="779"/>
                  </a:cubicBezTo>
                  <a:cubicBezTo>
                    <a:pt x="1511" y="775"/>
                    <a:pt x="1507" y="770"/>
                    <a:pt x="1503" y="774"/>
                  </a:cubicBezTo>
                  <a:cubicBezTo>
                    <a:pt x="1502" y="775"/>
                    <a:pt x="1501" y="775"/>
                    <a:pt x="1500" y="776"/>
                  </a:cubicBezTo>
                  <a:cubicBezTo>
                    <a:pt x="1499" y="777"/>
                    <a:pt x="1498" y="778"/>
                    <a:pt x="1499" y="779"/>
                  </a:cubicBezTo>
                  <a:close/>
                  <a:moveTo>
                    <a:pt x="853" y="377"/>
                  </a:moveTo>
                  <a:cubicBezTo>
                    <a:pt x="852" y="380"/>
                    <a:pt x="854" y="382"/>
                    <a:pt x="857" y="382"/>
                  </a:cubicBezTo>
                  <a:cubicBezTo>
                    <a:pt x="863" y="383"/>
                    <a:pt x="868" y="380"/>
                    <a:pt x="870" y="375"/>
                  </a:cubicBezTo>
                  <a:cubicBezTo>
                    <a:pt x="871" y="373"/>
                    <a:pt x="871" y="371"/>
                    <a:pt x="872" y="370"/>
                  </a:cubicBezTo>
                  <a:cubicBezTo>
                    <a:pt x="872" y="368"/>
                    <a:pt x="871" y="366"/>
                    <a:pt x="870" y="365"/>
                  </a:cubicBezTo>
                  <a:cubicBezTo>
                    <a:pt x="867" y="363"/>
                    <a:pt x="864" y="363"/>
                    <a:pt x="862" y="365"/>
                  </a:cubicBezTo>
                  <a:cubicBezTo>
                    <a:pt x="858" y="367"/>
                    <a:pt x="855" y="371"/>
                    <a:pt x="853" y="376"/>
                  </a:cubicBezTo>
                  <a:cubicBezTo>
                    <a:pt x="853" y="376"/>
                    <a:pt x="853" y="376"/>
                    <a:pt x="853" y="377"/>
                  </a:cubicBezTo>
                  <a:close/>
                  <a:moveTo>
                    <a:pt x="316" y="536"/>
                  </a:moveTo>
                  <a:cubicBezTo>
                    <a:pt x="315" y="535"/>
                    <a:pt x="313" y="536"/>
                    <a:pt x="312" y="537"/>
                  </a:cubicBezTo>
                  <a:cubicBezTo>
                    <a:pt x="312" y="539"/>
                    <a:pt x="311" y="541"/>
                    <a:pt x="311" y="543"/>
                  </a:cubicBezTo>
                  <a:cubicBezTo>
                    <a:pt x="311" y="545"/>
                    <a:pt x="311" y="547"/>
                    <a:pt x="311" y="549"/>
                  </a:cubicBezTo>
                  <a:cubicBezTo>
                    <a:pt x="311" y="549"/>
                    <a:pt x="311" y="549"/>
                    <a:pt x="311" y="549"/>
                  </a:cubicBezTo>
                  <a:cubicBezTo>
                    <a:pt x="311" y="551"/>
                    <a:pt x="312" y="553"/>
                    <a:pt x="312" y="555"/>
                  </a:cubicBezTo>
                  <a:cubicBezTo>
                    <a:pt x="311" y="560"/>
                    <a:pt x="313" y="564"/>
                    <a:pt x="315" y="568"/>
                  </a:cubicBezTo>
                  <a:cubicBezTo>
                    <a:pt x="315" y="569"/>
                    <a:pt x="315" y="569"/>
                    <a:pt x="316" y="570"/>
                  </a:cubicBezTo>
                  <a:cubicBezTo>
                    <a:pt x="316" y="570"/>
                    <a:pt x="317" y="570"/>
                    <a:pt x="317" y="570"/>
                  </a:cubicBezTo>
                  <a:cubicBezTo>
                    <a:pt x="317" y="569"/>
                    <a:pt x="318" y="569"/>
                    <a:pt x="318" y="569"/>
                  </a:cubicBezTo>
                  <a:cubicBezTo>
                    <a:pt x="316" y="563"/>
                    <a:pt x="317" y="557"/>
                    <a:pt x="319" y="551"/>
                  </a:cubicBezTo>
                  <a:cubicBezTo>
                    <a:pt x="320" y="547"/>
                    <a:pt x="321" y="544"/>
                    <a:pt x="321" y="541"/>
                  </a:cubicBezTo>
                  <a:cubicBezTo>
                    <a:pt x="322" y="540"/>
                    <a:pt x="321" y="539"/>
                    <a:pt x="321" y="539"/>
                  </a:cubicBezTo>
                  <a:cubicBezTo>
                    <a:pt x="319" y="538"/>
                    <a:pt x="318" y="537"/>
                    <a:pt x="316" y="536"/>
                  </a:cubicBezTo>
                  <a:close/>
                  <a:moveTo>
                    <a:pt x="2582" y="1285"/>
                  </a:moveTo>
                  <a:cubicBezTo>
                    <a:pt x="2586" y="1284"/>
                    <a:pt x="2590" y="1283"/>
                    <a:pt x="2593" y="1280"/>
                  </a:cubicBezTo>
                  <a:cubicBezTo>
                    <a:pt x="2596" y="1277"/>
                    <a:pt x="2600" y="1275"/>
                    <a:pt x="2605" y="1274"/>
                  </a:cubicBezTo>
                  <a:cubicBezTo>
                    <a:pt x="2607" y="1274"/>
                    <a:pt x="2609" y="1273"/>
                    <a:pt x="2610" y="1272"/>
                  </a:cubicBezTo>
                  <a:cubicBezTo>
                    <a:pt x="2612" y="1271"/>
                    <a:pt x="2613" y="1271"/>
                    <a:pt x="2613" y="1269"/>
                  </a:cubicBezTo>
                  <a:cubicBezTo>
                    <a:pt x="2613" y="1269"/>
                    <a:pt x="2612" y="1268"/>
                    <a:pt x="2610" y="1268"/>
                  </a:cubicBezTo>
                  <a:cubicBezTo>
                    <a:pt x="2604" y="1268"/>
                    <a:pt x="2597" y="1268"/>
                    <a:pt x="2592" y="1272"/>
                  </a:cubicBezTo>
                  <a:cubicBezTo>
                    <a:pt x="2591" y="1273"/>
                    <a:pt x="2588" y="1273"/>
                    <a:pt x="2587" y="1273"/>
                  </a:cubicBezTo>
                  <a:cubicBezTo>
                    <a:pt x="2585" y="1274"/>
                    <a:pt x="2583" y="1276"/>
                    <a:pt x="2582" y="1277"/>
                  </a:cubicBezTo>
                  <a:cubicBezTo>
                    <a:pt x="2580" y="1279"/>
                    <a:pt x="2578" y="1282"/>
                    <a:pt x="2578" y="1285"/>
                  </a:cubicBezTo>
                  <a:cubicBezTo>
                    <a:pt x="2579" y="1285"/>
                    <a:pt x="2580" y="1286"/>
                    <a:pt x="2582" y="1285"/>
                  </a:cubicBezTo>
                  <a:close/>
                  <a:moveTo>
                    <a:pt x="84" y="293"/>
                  </a:moveTo>
                  <a:cubicBezTo>
                    <a:pt x="86" y="293"/>
                    <a:pt x="88" y="294"/>
                    <a:pt x="89" y="296"/>
                  </a:cubicBezTo>
                  <a:cubicBezTo>
                    <a:pt x="90" y="298"/>
                    <a:pt x="91" y="300"/>
                    <a:pt x="91" y="302"/>
                  </a:cubicBezTo>
                  <a:cubicBezTo>
                    <a:pt x="92" y="303"/>
                    <a:pt x="93" y="304"/>
                    <a:pt x="94" y="303"/>
                  </a:cubicBezTo>
                  <a:cubicBezTo>
                    <a:pt x="96" y="303"/>
                    <a:pt x="98" y="302"/>
                    <a:pt x="100" y="302"/>
                  </a:cubicBezTo>
                  <a:cubicBezTo>
                    <a:pt x="100" y="302"/>
                    <a:pt x="101" y="301"/>
                    <a:pt x="101" y="301"/>
                  </a:cubicBezTo>
                  <a:cubicBezTo>
                    <a:pt x="101" y="300"/>
                    <a:pt x="101" y="300"/>
                    <a:pt x="101" y="300"/>
                  </a:cubicBezTo>
                  <a:cubicBezTo>
                    <a:pt x="100" y="297"/>
                    <a:pt x="98" y="295"/>
                    <a:pt x="97" y="292"/>
                  </a:cubicBezTo>
                  <a:cubicBezTo>
                    <a:pt x="96" y="288"/>
                    <a:pt x="94" y="287"/>
                    <a:pt x="90" y="286"/>
                  </a:cubicBezTo>
                  <a:cubicBezTo>
                    <a:pt x="89" y="286"/>
                    <a:pt x="88" y="284"/>
                    <a:pt x="86" y="284"/>
                  </a:cubicBezTo>
                  <a:cubicBezTo>
                    <a:pt x="85" y="283"/>
                    <a:pt x="84" y="284"/>
                    <a:pt x="84" y="284"/>
                  </a:cubicBezTo>
                  <a:cubicBezTo>
                    <a:pt x="82" y="285"/>
                    <a:pt x="81" y="287"/>
                    <a:pt x="80" y="289"/>
                  </a:cubicBezTo>
                  <a:cubicBezTo>
                    <a:pt x="80" y="290"/>
                    <a:pt x="80" y="291"/>
                    <a:pt x="81" y="292"/>
                  </a:cubicBezTo>
                  <a:cubicBezTo>
                    <a:pt x="82" y="292"/>
                    <a:pt x="83" y="293"/>
                    <a:pt x="84" y="293"/>
                  </a:cubicBezTo>
                  <a:close/>
                  <a:moveTo>
                    <a:pt x="828" y="130"/>
                  </a:moveTo>
                  <a:cubicBezTo>
                    <a:pt x="825" y="129"/>
                    <a:pt x="823" y="131"/>
                    <a:pt x="822" y="133"/>
                  </a:cubicBezTo>
                  <a:cubicBezTo>
                    <a:pt x="821" y="134"/>
                    <a:pt x="822" y="136"/>
                    <a:pt x="823" y="137"/>
                  </a:cubicBezTo>
                  <a:cubicBezTo>
                    <a:pt x="827" y="140"/>
                    <a:pt x="832" y="141"/>
                    <a:pt x="837" y="142"/>
                  </a:cubicBezTo>
                  <a:cubicBezTo>
                    <a:pt x="837" y="142"/>
                    <a:pt x="838" y="142"/>
                    <a:pt x="838" y="142"/>
                  </a:cubicBezTo>
                  <a:cubicBezTo>
                    <a:pt x="840" y="142"/>
                    <a:pt x="841" y="141"/>
                    <a:pt x="843" y="140"/>
                  </a:cubicBezTo>
                  <a:cubicBezTo>
                    <a:pt x="843" y="139"/>
                    <a:pt x="844" y="137"/>
                    <a:pt x="843" y="137"/>
                  </a:cubicBezTo>
                  <a:cubicBezTo>
                    <a:pt x="839" y="133"/>
                    <a:pt x="834" y="130"/>
                    <a:pt x="828" y="130"/>
                  </a:cubicBezTo>
                  <a:close/>
                  <a:moveTo>
                    <a:pt x="2590" y="1059"/>
                  </a:moveTo>
                  <a:cubicBezTo>
                    <a:pt x="2588" y="1060"/>
                    <a:pt x="2588" y="1061"/>
                    <a:pt x="2588" y="1063"/>
                  </a:cubicBezTo>
                  <a:cubicBezTo>
                    <a:pt x="2589" y="1064"/>
                    <a:pt x="2589" y="1066"/>
                    <a:pt x="2590" y="1068"/>
                  </a:cubicBezTo>
                  <a:cubicBezTo>
                    <a:pt x="2590" y="1068"/>
                    <a:pt x="2590" y="1068"/>
                    <a:pt x="2590" y="1068"/>
                  </a:cubicBezTo>
                  <a:cubicBezTo>
                    <a:pt x="2590" y="1068"/>
                    <a:pt x="2590" y="1068"/>
                    <a:pt x="2590" y="1068"/>
                  </a:cubicBezTo>
                  <a:cubicBezTo>
                    <a:pt x="2591" y="1068"/>
                    <a:pt x="2591" y="1069"/>
                    <a:pt x="2591" y="1069"/>
                  </a:cubicBezTo>
                  <a:cubicBezTo>
                    <a:pt x="2591" y="1069"/>
                    <a:pt x="2591" y="1070"/>
                    <a:pt x="2591" y="1070"/>
                  </a:cubicBezTo>
                  <a:cubicBezTo>
                    <a:pt x="2591" y="1071"/>
                    <a:pt x="2590" y="1071"/>
                    <a:pt x="2590" y="1070"/>
                  </a:cubicBezTo>
                  <a:cubicBezTo>
                    <a:pt x="2590" y="1069"/>
                    <a:pt x="2590" y="1069"/>
                    <a:pt x="2590" y="1068"/>
                  </a:cubicBezTo>
                  <a:cubicBezTo>
                    <a:pt x="2590" y="1068"/>
                    <a:pt x="2590" y="1068"/>
                    <a:pt x="2590" y="1068"/>
                  </a:cubicBezTo>
                  <a:cubicBezTo>
                    <a:pt x="2589" y="1068"/>
                    <a:pt x="2589" y="1068"/>
                    <a:pt x="2589" y="1069"/>
                  </a:cubicBezTo>
                  <a:cubicBezTo>
                    <a:pt x="2588" y="1071"/>
                    <a:pt x="2587" y="1074"/>
                    <a:pt x="2589" y="1077"/>
                  </a:cubicBezTo>
                  <a:cubicBezTo>
                    <a:pt x="2590" y="1079"/>
                    <a:pt x="2591" y="1081"/>
                    <a:pt x="2592" y="1083"/>
                  </a:cubicBezTo>
                  <a:cubicBezTo>
                    <a:pt x="2592" y="1083"/>
                    <a:pt x="2593" y="1083"/>
                    <a:pt x="2594" y="1083"/>
                  </a:cubicBezTo>
                  <a:cubicBezTo>
                    <a:pt x="2594" y="1083"/>
                    <a:pt x="2595" y="1082"/>
                    <a:pt x="2595" y="1081"/>
                  </a:cubicBezTo>
                  <a:cubicBezTo>
                    <a:pt x="2595" y="1080"/>
                    <a:pt x="2594" y="1079"/>
                    <a:pt x="2594" y="1078"/>
                  </a:cubicBezTo>
                  <a:cubicBezTo>
                    <a:pt x="2594" y="1077"/>
                    <a:pt x="2595" y="1076"/>
                    <a:pt x="2595" y="1076"/>
                  </a:cubicBezTo>
                  <a:cubicBezTo>
                    <a:pt x="2598" y="1075"/>
                    <a:pt x="2598" y="1072"/>
                    <a:pt x="2597" y="1069"/>
                  </a:cubicBezTo>
                  <a:cubicBezTo>
                    <a:pt x="2597" y="1066"/>
                    <a:pt x="2597" y="1064"/>
                    <a:pt x="2596" y="1062"/>
                  </a:cubicBezTo>
                  <a:cubicBezTo>
                    <a:pt x="2595" y="1059"/>
                    <a:pt x="2592" y="1058"/>
                    <a:pt x="2590" y="1059"/>
                  </a:cubicBezTo>
                  <a:close/>
                  <a:moveTo>
                    <a:pt x="1771" y="97"/>
                  </a:moveTo>
                  <a:cubicBezTo>
                    <a:pt x="1770" y="98"/>
                    <a:pt x="1769" y="98"/>
                    <a:pt x="1768" y="99"/>
                  </a:cubicBezTo>
                  <a:cubicBezTo>
                    <a:pt x="1767" y="100"/>
                    <a:pt x="1766" y="100"/>
                    <a:pt x="1766" y="101"/>
                  </a:cubicBezTo>
                  <a:cubicBezTo>
                    <a:pt x="1766" y="104"/>
                    <a:pt x="1766" y="107"/>
                    <a:pt x="1767" y="110"/>
                  </a:cubicBezTo>
                  <a:cubicBezTo>
                    <a:pt x="1768" y="111"/>
                    <a:pt x="1769" y="113"/>
                    <a:pt x="1770" y="113"/>
                  </a:cubicBezTo>
                  <a:cubicBezTo>
                    <a:pt x="1773" y="113"/>
                    <a:pt x="1776" y="113"/>
                    <a:pt x="1778" y="111"/>
                  </a:cubicBezTo>
                  <a:cubicBezTo>
                    <a:pt x="1779" y="110"/>
                    <a:pt x="1779" y="108"/>
                    <a:pt x="1779" y="108"/>
                  </a:cubicBezTo>
                  <a:cubicBezTo>
                    <a:pt x="1779" y="107"/>
                    <a:pt x="1779" y="107"/>
                    <a:pt x="1778" y="107"/>
                  </a:cubicBezTo>
                  <a:cubicBezTo>
                    <a:pt x="1778" y="106"/>
                    <a:pt x="1778" y="106"/>
                    <a:pt x="1777" y="105"/>
                  </a:cubicBezTo>
                  <a:cubicBezTo>
                    <a:pt x="1776" y="103"/>
                    <a:pt x="1776" y="103"/>
                    <a:pt x="1778" y="101"/>
                  </a:cubicBezTo>
                  <a:cubicBezTo>
                    <a:pt x="1779" y="99"/>
                    <a:pt x="1779" y="98"/>
                    <a:pt x="1778" y="97"/>
                  </a:cubicBezTo>
                  <a:cubicBezTo>
                    <a:pt x="1777" y="95"/>
                    <a:pt x="1775" y="96"/>
                    <a:pt x="1774" y="96"/>
                  </a:cubicBezTo>
                  <a:cubicBezTo>
                    <a:pt x="1773" y="97"/>
                    <a:pt x="1772" y="97"/>
                    <a:pt x="1771" y="97"/>
                  </a:cubicBezTo>
                  <a:close/>
                  <a:moveTo>
                    <a:pt x="1683" y="124"/>
                  </a:moveTo>
                  <a:cubicBezTo>
                    <a:pt x="1686" y="125"/>
                    <a:pt x="1688" y="125"/>
                    <a:pt x="1691" y="126"/>
                  </a:cubicBezTo>
                  <a:cubicBezTo>
                    <a:pt x="1693" y="126"/>
                    <a:pt x="1693" y="124"/>
                    <a:pt x="1694" y="123"/>
                  </a:cubicBezTo>
                  <a:cubicBezTo>
                    <a:pt x="1693" y="123"/>
                    <a:pt x="1693" y="122"/>
                    <a:pt x="1693" y="122"/>
                  </a:cubicBezTo>
                  <a:cubicBezTo>
                    <a:pt x="1692" y="120"/>
                    <a:pt x="1692" y="118"/>
                    <a:pt x="1693" y="117"/>
                  </a:cubicBezTo>
                  <a:cubicBezTo>
                    <a:pt x="1694" y="116"/>
                    <a:pt x="1696" y="116"/>
                    <a:pt x="1698" y="117"/>
                  </a:cubicBezTo>
                  <a:cubicBezTo>
                    <a:pt x="1699" y="117"/>
                    <a:pt x="1701" y="118"/>
                    <a:pt x="1703" y="117"/>
                  </a:cubicBezTo>
                  <a:cubicBezTo>
                    <a:pt x="1703" y="117"/>
                    <a:pt x="1703" y="116"/>
                    <a:pt x="1702" y="115"/>
                  </a:cubicBezTo>
                  <a:cubicBezTo>
                    <a:pt x="1700" y="113"/>
                    <a:pt x="1697" y="112"/>
                    <a:pt x="1693" y="111"/>
                  </a:cubicBezTo>
                  <a:cubicBezTo>
                    <a:pt x="1692" y="111"/>
                    <a:pt x="1690" y="111"/>
                    <a:pt x="1689" y="112"/>
                  </a:cubicBezTo>
                  <a:cubicBezTo>
                    <a:pt x="1686" y="114"/>
                    <a:pt x="1683" y="116"/>
                    <a:pt x="1680" y="119"/>
                  </a:cubicBezTo>
                  <a:cubicBezTo>
                    <a:pt x="1679" y="121"/>
                    <a:pt x="1680" y="124"/>
                    <a:pt x="1683" y="124"/>
                  </a:cubicBezTo>
                  <a:close/>
                  <a:moveTo>
                    <a:pt x="1756" y="115"/>
                  </a:moveTo>
                  <a:cubicBezTo>
                    <a:pt x="1755" y="117"/>
                    <a:pt x="1752" y="118"/>
                    <a:pt x="1749" y="119"/>
                  </a:cubicBezTo>
                  <a:cubicBezTo>
                    <a:pt x="1748" y="119"/>
                    <a:pt x="1748" y="120"/>
                    <a:pt x="1748" y="120"/>
                  </a:cubicBezTo>
                  <a:cubicBezTo>
                    <a:pt x="1748" y="123"/>
                    <a:pt x="1749" y="125"/>
                    <a:pt x="1751" y="127"/>
                  </a:cubicBezTo>
                  <a:cubicBezTo>
                    <a:pt x="1751" y="128"/>
                    <a:pt x="1753" y="128"/>
                    <a:pt x="1754" y="128"/>
                  </a:cubicBezTo>
                  <a:cubicBezTo>
                    <a:pt x="1756" y="127"/>
                    <a:pt x="1757" y="126"/>
                    <a:pt x="1758" y="126"/>
                  </a:cubicBezTo>
                  <a:cubicBezTo>
                    <a:pt x="1760" y="126"/>
                    <a:pt x="1761" y="125"/>
                    <a:pt x="1762" y="123"/>
                  </a:cubicBezTo>
                  <a:cubicBezTo>
                    <a:pt x="1762" y="122"/>
                    <a:pt x="1763" y="121"/>
                    <a:pt x="1763" y="120"/>
                  </a:cubicBezTo>
                  <a:cubicBezTo>
                    <a:pt x="1764" y="118"/>
                    <a:pt x="1764" y="117"/>
                    <a:pt x="1762" y="116"/>
                  </a:cubicBezTo>
                  <a:cubicBezTo>
                    <a:pt x="1761" y="115"/>
                    <a:pt x="1760" y="115"/>
                    <a:pt x="1758" y="114"/>
                  </a:cubicBezTo>
                  <a:cubicBezTo>
                    <a:pt x="1758" y="114"/>
                    <a:pt x="1757" y="114"/>
                    <a:pt x="1756" y="115"/>
                  </a:cubicBezTo>
                  <a:close/>
                  <a:moveTo>
                    <a:pt x="1784" y="96"/>
                  </a:moveTo>
                  <a:cubicBezTo>
                    <a:pt x="1785" y="96"/>
                    <a:pt x="1786" y="96"/>
                    <a:pt x="1786" y="96"/>
                  </a:cubicBezTo>
                  <a:cubicBezTo>
                    <a:pt x="1788" y="94"/>
                    <a:pt x="1788" y="90"/>
                    <a:pt x="1790" y="89"/>
                  </a:cubicBezTo>
                  <a:cubicBezTo>
                    <a:pt x="1791" y="88"/>
                    <a:pt x="1791" y="87"/>
                    <a:pt x="1791" y="87"/>
                  </a:cubicBezTo>
                  <a:cubicBezTo>
                    <a:pt x="1789" y="84"/>
                    <a:pt x="1788" y="80"/>
                    <a:pt x="1786" y="78"/>
                  </a:cubicBezTo>
                  <a:cubicBezTo>
                    <a:pt x="1785" y="77"/>
                    <a:pt x="1783" y="77"/>
                    <a:pt x="1783" y="78"/>
                  </a:cubicBezTo>
                  <a:cubicBezTo>
                    <a:pt x="1782" y="79"/>
                    <a:pt x="1780" y="81"/>
                    <a:pt x="1779" y="83"/>
                  </a:cubicBezTo>
                  <a:cubicBezTo>
                    <a:pt x="1779" y="84"/>
                    <a:pt x="1779" y="85"/>
                    <a:pt x="1778" y="85"/>
                  </a:cubicBezTo>
                  <a:cubicBezTo>
                    <a:pt x="1778" y="91"/>
                    <a:pt x="1780" y="94"/>
                    <a:pt x="1784" y="96"/>
                  </a:cubicBezTo>
                  <a:close/>
                  <a:moveTo>
                    <a:pt x="2652" y="1218"/>
                  </a:moveTo>
                  <a:cubicBezTo>
                    <a:pt x="2651" y="1218"/>
                    <a:pt x="2651" y="1217"/>
                    <a:pt x="2651" y="1217"/>
                  </a:cubicBezTo>
                  <a:cubicBezTo>
                    <a:pt x="2650" y="1216"/>
                    <a:pt x="2649" y="1215"/>
                    <a:pt x="2648" y="1215"/>
                  </a:cubicBezTo>
                  <a:cubicBezTo>
                    <a:pt x="2642" y="1212"/>
                    <a:pt x="2635" y="1212"/>
                    <a:pt x="2629" y="1213"/>
                  </a:cubicBezTo>
                  <a:cubicBezTo>
                    <a:pt x="2627" y="1213"/>
                    <a:pt x="2625" y="1214"/>
                    <a:pt x="2625" y="1216"/>
                  </a:cubicBezTo>
                  <a:cubicBezTo>
                    <a:pt x="2624" y="1217"/>
                    <a:pt x="2626" y="1219"/>
                    <a:pt x="2627" y="1218"/>
                  </a:cubicBezTo>
                  <a:cubicBezTo>
                    <a:pt x="2635" y="1217"/>
                    <a:pt x="2641" y="1217"/>
                    <a:pt x="2648" y="1220"/>
                  </a:cubicBezTo>
                  <a:cubicBezTo>
                    <a:pt x="2648" y="1220"/>
                    <a:pt x="2649" y="1220"/>
                    <a:pt x="2649" y="1220"/>
                  </a:cubicBezTo>
                  <a:cubicBezTo>
                    <a:pt x="2650" y="1220"/>
                    <a:pt x="2651" y="1220"/>
                    <a:pt x="2652" y="1218"/>
                  </a:cubicBezTo>
                  <a:close/>
                  <a:moveTo>
                    <a:pt x="2969" y="1414"/>
                  </a:moveTo>
                  <a:cubicBezTo>
                    <a:pt x="2970" y="1414"/>
                    <a:pt x="2971" y="1414"/>
                    <a:pt x="2973" y="1414"/>
                  </a:cubicBezTo>
                  <a:cubicBezTo>
                    <a:pt x="2973" y="1414"/>
                    <a:pt x="2973" y="1413"/>
                    <a:pt x="2973" y="1413"/>
                  </a:cubicBezTo>
                  <a:cubicBezTo>
                    <a:pt x="2973" y="1412"/>
                    <a:pt x="2973" y="1412"/>
                    <a:pt x="2972" y="1411"/>
                  </a:cubicBezTo>
                  <a:cubicBezTo>
                    <a:pt x="2968" y="1406"/>
                    <a:pt x="2964" y="1402"/>
                    <a:pt x="2960" y="1397"/>
                  </a:cubicBezTo>
                  <a:cubicBezTo>
                    <a:pt x="2959" y="1395"/>
                    <a:pt x="2957" y="1394"/>
                    <a:pt x="2955" y="1392"/>
                  </a:cubicBezTo>
                  <a:cubicBezTo>
                    <a:pt x="2955" y="1392"/>
                    <a:pt x="2954" y="1391"/>
                    <a:pt x="2953" y="1391"/>
                  </a:cubicBezTo>
                  <a:cubicBezTo>
                    <a:pt x="2953" y="1391"/>
                    <a:pt x="2952" y="1391"/>
                    <a:pt x="2952" y="1391"/>
                  </a:cubicBezTo>
                  <a:cubicBezTo>
                    <a:pt x="2951" y="1392"/>
                    <a:pt x="2951" y="1393"/>
                    <a:pt x="2951" y="1393"/>
                  </a:cubicBezTo>
                  <a:cubicBezTo>
                    <a:pt x="2952" y="1398"/>
                    <a:pt x="2955" y="1401"/>
                    <a:pt x="2958" y="1405"/>
                  </a:cubicBezTo>
                  <a:cubicBezTo>
                    <a:pt x="2962" y="1408"/>
                    <a:pt x="2964" y="1412"/>
                    <a:pt x="2969" y="1414"/>
                  </a:cubicBezTo>
                  <a:close/>
                  <a:moveTo>
                    <a:pt x="2512" y="1269"/>
                  </a:moveTo>
                  <a:cubicBezTo>
                    <a:pt x="2514" y="1270"/>
                    <a:pt x="2516" y="1271"/>
                    <a:pt x="2518" y="1272"/>
                  </a:cubicBezTo>
                  <a:cubicBezTo>
                    <a:pt x="2519" y="1272"/>
                    <a:pt x="2521" y="1272"/>
                    <a:pt x="2522" y="1273"/>
                  </a:cubicBezTo>
                  <a:cubicBezTo>
                    <a:pt x="2529" y="1272"/>
                    <a:pt x="2534" y="1270"/>
                    <a:pt x="2540" y="1269"/>
                  </a:cubicBezTo>
                  <a:cubicBezTo>
                    <a:pt x="2541" y="1268"/>
                    <a:pt x="2541" y="1267"/>
                    <a:pt x="2541" y="1267"/>
                  </a:cubicBezTo>
                  <a:cubicBezTo>
                    <a:pt x="2538" y="1263"/>
                    <a:pt x="2534" y="1261"/>
                    <a:pt x="2529" y="1262"/>
                  </a:cubicBezTo>
                  <a:cubicBezTo>
                    <a:pt x="2529" y="1262"/>
                    <a:pt x="2528" y="1263"/>
                    <a:pt x="2528" y="1263"/>
                  </a:cubicBezTo>
                  <a:cubicBezTo>
                    <a:pt x="2527" y="1264"/>
                    <a:pt x="2527" y="1265"/>
                    <a:pt x="2527" y="1265"/>
                  </a:cubicBezTo>
                  <a:cubicBezTo>
                    <a:pt x="2523" y="1263"/>
                    <a:pt x="2518" y="1265"/>
                    <a:pt x="2514" y="1264"/>
                  </a:cubicBezTo>
                  <a:cubicBezTo>
                    <a:pt x="2513" y="1263"/>
                    <a:pt x="2512" y="1265"/>
                    <a:pt x="2511" y="1266"/>
                  </a:cubicBezTo>
                  <a:cubicBezTo>
                    <a:pt x="2511" y="1267"/>
                    <a:pt x="2511" y="1269"/>
                    <a:pt x="2512" y="1269"/>
                  </a:cubicBezTo>
                  <a:close/>
                  <a:moveTo>
                    <a:pt x="2574" y="1262"/>
                  </a:moveTo>
                  <a:cubicBezTo>
                    <a:pt x="2574" y="1262"/>
                    <a:pt x="2574" y="1262"/>
                    <a:pt x="2574" y="1262"/>
                  </a:cubicBezTo>
                  <a:cubicBezTo>
                    <a:pt x="2570" y="1263"/>
                    <a:pt x="2567" y="1265"/>
                    <a:pt x="2564" y="1264"/>
                  </a:cubicBezTo>
                  <a:cubicBezTo>
                    <a:pt x="2560" y="1263"/>
                    <a:pt x="2557" y="1263"/>
                    <a:pt x="2554" y="1262"/>
                  </a:cubicBezTo>
                  <a:cubicBezTo>
                    <a:pt x="2553" y="1262"/>
                    <a:pt x="2553" y="1262"/>
                    <a:pt x="2552" y="1262"/>
                  </a:cubicBezTo>
                  <a:cubicBezTo>
                    <a:pt x="2550" y="1261"/>
                    <a:pt x="2547" y="1262"/>
                    <a:pt x="2545" y="1265"/>
                  </a:cubicBezTo>
                  <a:cubicBezTo>
                    <a:pt x="2545" y="1265"/>
                    <a:pt x="2544" y="1266"/>
                    <a:pt x="2545" y="1267"/>
                  </a:cubicBezTo>
                  <a:cubicBezTo>
                    <a:pt x="2545" y="1267"/>
                    <a:pt x="2546" y="1268"/>
                    <a:pt x="2546" y="1269"/>
                  </a:cubicBezTo>
                  <a:cubicBezTo>
                    <a:pt x="2549" y="1269"/>
                    <a:pt x="2552" y="1270"/>
                    <a:pt x="2555" y="1270"/>
                  </a:cubicBezTo>
                  <a:cubicBezTo>
                    <a:pt x="2560" y="1270"/>
                    <a:pt x="2565" y="1269"/>
                    <a:pt x="2570" y="1268"/>
                  </a:cubicBezTo>
                  <a:cubicBezTo>
                    <a:pt x="2571" y="1268"/>
                    <a:pt x="2572" y="1267"/>
                    <a:pt x="2573" y="1266"/>
                  </a:cubicBezTo>
                  <a:cubicBezTo>
                    <a:pt x="2574" y="1266"/>
                    <a:pt x="2574" y="1265"/>
                    <a:pt x="2575" y="1265"/>
                  </a:cubicBezTo>
                  <a:cubicBezTo>
                    <a:pt x="2575" y="1264"/>
                    <a:pt x="2575" y="1263"/>
                    <a:pt x="2574" y="1262"/>
                  </a:cubicBezTo>
                  <a:close/>
                  <a:moveTo>
                    <a:pt x="1779" y="376"/>
                  </a:moveTo>
                  <a:cubicBezTo>
                    <a:pt x="1779" y="377"/>
                    <a:pt x="1779" y="378"/>
                    <a:pt x="1778" y="379"/>
                  </a:cubicBezTo>
                  <a:cubicBezTo>
                    <a:pt x="1779" y="380"/>
                    <a:pt x="1779" y="382"/>
                    <a:pt x="1780" y="384"/>
                  </a:cubicBezTo>
                  <a:cubicBezTo>
                    <a:pt x="1780" y="386"/>
                    <a:pt x="1783" y="386"/>
                    <a:pt x="1785" y="386"/>
                  </a:cubicBezTo>
                  <a:cubicBezTo>
                    <a:pt x="1789" y="385"/>
                    <a:pt x="1790" y="381"/>
                    <a:pt x="1791" y="378"/>
                  </a:cubicBezTo>
                  <a:cubicBezTo>
                    <a:pt x="1792" y="377"/>
                    <a:pt x="1791" y="376"/>
                    <a:pt x="1791" y="376"/>
                  </a:cubicBezTo>
                  <a:cubicBezTo>
                    <a:pt x="1789" y="373"/>
                    <a:pt x="1786" y="372"/>
                    <a:pt x="1783" y="373"/>
                  </a:cubicBezTo>
                  <a:cubicBezTo>
                    <a:pt x="1781" y="372"/>
                    <a:pt x="1779" y="374"/>
                    <a:pt x="1779" y="376"/>
                  </a:cubicBezTo>
                  <a:close/>
                  <a:moveTo>
                    <a:pt x="786" y="457"/>
                  </a:moveTo>
                  <a:cubicBezTo>
                    <a:pt x="786" y="456"/>
                    <a:pt x="786" y="455"/>
                    <a:pt x="786" y="455"/>
                  </a:cubicBezTo>
                  <a:cubicBezTo>
                    <a:pt x="786" y="454"/>
                    <a:pt x="785" y="453"/>
                    <a:pt x="785" y="453"/>
                  </a:cubicBezTo>
                  <a:cubicBezTo>
                    <a:pt x="784" y="453"/>
                    <a:pt x="783" y="453"/>
                    <a:pt x="782" y="453"/>
                  </a:cubicBezTo>
                  <a:cubicBezTo>
                    <a:pt x="780" y="453"/>
                    <a:pt x="779" y="453"/>
                    <a:pt x="777" y="453"/>
                  </a:cubicBezTo>
                  <a:cubicBezTo>
                    <a:pt x="776" y="453"/>
                    <a:pt x="775" y="454"/>
                    <a:pt x="775" y="454"/>
                  </a:cubicBezTo>
                  <a:cubicBezTo>
                    <a:pt x="773" y="456"/>
                    <a:pt x="771" y="458"/>
                    <a:pt x="770" y="459"/>
                  </a:cubicBezTo>
                  <a:cubicBezTo>
                    <a:pt x="769" y="460"/>
                    <a:pt x="769" y="462"/>
                    <a:pt x="770" y="463"/>
                  </a:cubicBezTo>
                  <a:cubicBezTo>
                    <a:pt x="770" y="464"/>
                    <a:pt x="771" y="466"/>
                    <a:pt x="772" y="466"/>
                  </a:cubicBezTo>
                  <a:cubicBezTo>
                    <a:pt x="773" y="466"/>
                    <a:pt x="775" y="466"/>
                    <a:pt x="776" y="466"/>
                  </a:cubicBezTo>
                  <a:cubicBezTo>
                    <a:pt x="780" y="464"/>
                    <a:pt x="784" y="461"/>
                    <a:pt x="786" y="457"/>
                  </a:cubicBezTo>
                  <a:close/>
                  <a:moveTo>
                    <a:pt x="2179" y="182"/>
                  </a:moveTo>
                  <a:cubicBezTo>
                    <a:pt x="2178" y="184"/>
                    <a:pt x="2180" y="185"/>
                    <a:pt x="2182" y="186"/>
                  </a:cubicBezTo>
                  <a:cubicBezTo>
                    <a:pt x="2183" y="186"/>
                    <a:pt x="2184" y="186"/>
                    <a:pt x="2185" y="186"/>
                  </a:cubicBezTo>
                  <a:cubicBezTo>
                    <a:pt x="2185" y="186"/>
                    <a:pt x="2185" y="186"/>
                    <a:pt x="2186" y="186"/>
                  </a:cubicBezTo>
                  <a:cubicBezTo>
                    <a:pt x="2188" y="187"/>
                    <a:pt x="2190" y="185"/>
                    <a:pt x="2189" y="182"/>
                  </a:cubicBezTo>
                  <a:cubicBezTo>
                    <a:pt x="2189" y="180"/>
                    <a:pt x="2188" y="178"/>
                    <a:pt x="2187" y="177"/>
                  </a:cubicBezTo>
                  <a:cubicBezTo>
                    <a:pt x="2187" y="176"/>
                    <a:pt x="2185" y="175"/>
                    <a:pt x="2184" y="176"/>
                  </a:cubicBezTo>
                  <a:cubicBezTo>
                    <a:pt x="2183" y="176"/>
                    <a:pt x="2181" y="177"/>
                    <a:pt x="2180" y="178"/>
                  </a:cubicBezTo>
                  <a:cubicBezTo>
                    <a:pt x="2179" y="178"/>
                    <a:pt x="2178" y="180"/>
                    <a:pt x="2179" y="181"/>
                  </a:cubicBezTo>
                  <a:cubicBezTo>
                    <a:pt x="2179" y="181"/>
                    <a:pt x="2179" y="182"/>
                    <a:pt x="2179" y="182"/>
                  </a:cubicBezTo>
                  <a:close/>
                  <a:moveTo>
                    <a:pt x="886" y="656"/>
                  </a:moveTo>
                  <a:cubicBezTo>
                    <a:pt x="885" y="656"/>
                    <a:pt x="884" y="656"/>
                    <a:pt x="884" y="656"/>
                  </a:cubicBezTo>
                  <a:cubicBezTo>
                    <a:pt x="883" y="657"/>
                    <a:pt x="883" y="658"/>
                    <a:pt x="884" y="659"/>
                  </a:cubicBezTo>
                  <a:cubicBezTo>
                    <a:pt x="885" y="660"/>
                    <a:pt x="885" y="661"/>
                    <a:pt x="886" y="661"/>
                  </a:cubicBezTo>
                  <a:cubicBezTo>
                    <a:pt x="888" y="664"/>
                    <a:pt x="890" y="666"/>
                    <a:pt x="894" y="667"/>
                  </a:cubicBezTo>
                  <a:cubicBezTo>
                    <a:pt x="897" y="669"/>
                    <a:pt x="900" y="669"/>
                    <a:pt x="903" y="670"/>
                  </a:cubicBezTo>
                  <a:cubicBezTo>
                    <a:pt x="903" y="670"/>
                    <a:pt x="904" y="670"/>
                    <a:pt x="904" y="670"/>
                  </a:cubicBezTo>
                  <a:cubicBezTo>
                    <a:pt x="905" y="670"/>
                    <a:pt x="906" y="669"/>
                    <a:pt x="906" y="668"/>
                  </a:cubicBezTo>
                  <a:cubicBezTo>
                    <a:pt x="906" y="668"/>
                    <a:pt x="906" y="667"/>
                    <a:pt x="906" y="667"/>
                  </a:cubicBezTo>
                  <a:cubicBezTo>
                    <a:pt x="901" y="661"/>
                    <a:pt x="894" y="657"/>
                    <a:pt x="886" y="656"/>
                  </a:cubicBezTo>
                  <a:close/>
                  <a:moveTo>
                    <a:pt x="1724" y="846"/>
                  </a:moveTo>
                  <a:cubicBezTo>
                    <a:pt x="1727" y="845"/>
                    <a:pt x="1729" y="844"/>
                    <a:pt x="1731" y="843"/>
                  </a:cubicBezTo>
                  <a:cubicBezTo>
                    <a:pt x="1735" y="841"/>
                    <a:pt x="1736" y="838"/>
                    <a:pt x="1737" y="835"/>
                  </a:cubicBezTo>
                  <a:cubicBezTo>
                    <a:pt x="1737" y="835"/>
                    <a:pt x="1736" y="834"/>
                    <a:pt x="1736" y="834"/>
                  </a:cubicBezTo>
                  <a:cubicBezTo>
                    <a:pt x="1733" y="834"/>
                    <a:pt x="1729" y="835"/>
                    <a:pt x="1726" y="836"/>
                  </a:cubicBezTo>
                  <a:cubicBezTo>
                    <a:pt x="1723" y="836"/>
                    <a:pt x="1721" y="837"/>
                    <a:pt x="1718" y="839"/>
                  </a:cubicBezTo>
                  <a:cubicBezTo>
                    <a:pt x="1717" y="840"/>
                    <a:pt x="1717" y="843"/>
                    <a:pt x="1718" y="844"/>
                  </a:cubicBezTo>
                  <a:cubicBezTo>
                    <a:pt x="1719" y="845"/>
                    <a:pt x="1721" y="846"/>
                    <a:pt x="1724" y="846"/>
                  </a:cubicBezTo>
                  <a:close/>
                  <a:moveTo>
                    <a:pt x="661" y="127"/>
                  </a:moveTo>
                  <a:cubicBezTo>
                    <a:pt x="660" y="127"/>
                    <a:pt x="659" y="126"/>
                    <a:pt x="659" y="127"/>
                  </a:cubicBezTo>
                  <a:cubicBezTo>
                    <a:pt x="653" y="128"/>
                    <a:pt x="648" y="131"/>
                    <a:pt x="644" y="135"/>
                  </a:cubicBezTo>
                  <a:cubicBezTo>
                    <a:pt x="643" y="136"/>
                    <a:pt x="643" y="139"/>
                    <a:pt x="645" y="140"/>
                  </a:cubicBezTo>
                  <a:cubicBezTo>
                    <a:pt x="646" y="141"/>
                    <a:pt x="648" y="142"/>
                    <a:pt x="649" y="141"/>
                  </a:cubicBezTo>
                  <a:cubicBezTo>
                    <a:pt x="653" y="137"/>
                    <a:pt x="657" y="133"/>
                    <a:pt x="661" y="129"/>
                  </a:cubicBezTo>
                  <a:cubicBezTo>
                    <a:pt x="661" y="129"/>
                    <a:pt x="661" y="129"/>
                    <a:pt x="661" y="128"/>
                  </a:cubicBezTo>
                  <a:cubicBezTo>
                    <a:pt x="661" y="128"/>
                    <a:pt x="661" y="127"/>
                    <a:pt x="661" y="127"/>
                  </a:cubicBezTo>
                  <a:close/>
                  <a:moveTo>
                    <a:pt x="1507" y="771"/>
                  </a:moveTo>
                  <a:cubicBezTo>
                    <a:pt x="1507" y="770"/>
                    <a:pt x="1508" y="769"/>
                    <a:pt x="1508" y="768"/>
                  </a:cubicBezTo>
                  <a:cubicBezTo>
                    <a:pt x="1509" y="766"/>
                    <a:pt x="1509" y="763"/>
                    <a:pt x="1509" y="761"/>
                  </a:cubicBezTo>
                  <a:cubicBezTo>
                    <a:pt x="1509" y="760"/>
                    <a:pt x="1509" y="759"/>
                    <a:pt x="1509" y="758"/>
                  </a:cubicBezTo>
                  <a:cubicBezTo>
                    <a:pt x="1509" y="758"/>
                    <a:pt x="1508" y="757"/>
                    <a:pt x="1508" y="757"/>
                  </a:cubicBezTo>
                  <a:cubicBezTo>
                    <a:pt x="1508" y="755"/>
                    <a:pt x="1507" y="754"/>
                    <a:pt x="1506" y="754"/>
                  </a:cubicBezTo>
                  <a:cubicBezTo>
                    <a:pt x="1505" y="755"/>
                    <a:pt x="1504" y="756"/>
                    <a:pt x="1503" y="757"/>
                  </a:cubicBezTo>
                  <a:cubicBezTo>
                    <a:pt x="1502" y="758"/>
                    <a:pt x="1501" y="760"/>
                    <a:pt x="1502" y="762"/>
                  </a:cubicBezTo>
                  <a:cubicBezTo>
                    <a:pt x="1502" y="766"/>
                    <a:pt x="1503" y="769"/>
                    <a:pt x="1504" y="771"/>
                  </a:cubicBezTo>
                  <a:cubicBezTo>
                    <a:pt x="1505" y="772"/>
                    <a:pt x="1506" y="772"/>
                    <a:pt x="1507" y="771"/>
                  </a:cubicBezTo>
                  <a:close/>
                  <a:moveTo>
                    <a:pt x="2523" y="1098"/>
                  </a:moveTo>
                  <a:cubicBezTo>
                    <a:pt x="2523" y="1098"/>
                    <a:pt x="2523" y="1098"/>
                    <a:pt x="2523" y="1098"/>
                  </a:cubicBezTo>
                  <a:cubicBezTo>
                    <a:pt x="2523" y="1099"/>
                    <a:pt x="2524" y="1099"/>
                    <a:pt x="2524" y="1099"/>
                  </a:cubicBezTo>
                  <a:cubicBezTo>
                    <a:pt x="2524" y="1099"/>
                    <a:pt x="2525" y="1099"/>
                    <a:pt x="2525" y="1099"/>
                  </a:cubicBezTo>
                  <a:cubicBezTo>
                    <a:pt x="2529" y="1097"/>
                    <a:pt x="2532" y="1094"/>
                    <a:pt x="2534" y="1091"/>
                  </a:cubicBezTo>
                  <a:cubicBezTo>
                    <a:pt x="2536" y="1087"/>
                    <a:pt x="2539" y="1084"/>
                    <a:pt x="2543" y="1082"/>
                  </a:cubicBezTo>
                  <a:cubicBezTo>
                    <a:pt x="2544" y="1081"/>
                    <a:pt x="2544" y="1081"/>
                    <a:pt x="2542" y="1079"/>
                  </a:cubicBezTo>
                  <a:cubicBezTo>
                    <a:pt x="2540" y="1076"/>
                    <a:pt x="2539" y="1077"/>
                    <a:pt x="2538" y="1079"/>
                  </a:cubicBezTo>
                  <a:cubicBezTo>
                    <a:pt x="2533" y="1085"/>
                    <a:pt x="2529" y="1091"/>
                    <a:pt x="2524" y="1096"/>
                  </a:cubicBezTo>
                  <a:cubicBezTo>
                    <a:pt x="2524" y="1096"/>
                    <a:pt x="2523" y="1097"/>
                    <a:pt x="2523" y="1098"/>
                  </a:cubicBezTo>
                  <a:close/>
                  <a:moveTo>
                    <a:pt x="2576" y="1072"/>
                  </a:moveTo>
                  <a:cubicBezTo>
                    <a:pt x="2573" y="1070"/>
                    <a:pt x="2570" y="1069"/>
                    <a:pt x="2567" y="1068"/>
                  </a:cubicBezTo>
                  <a:cubicBezTo>
                    <a:pt x="2567" y="1068"/>
                    <a:pt x="2566" y="1068"/>
                    <a:pt x="2566" y="1068"/>
                  </a:cubicBezTo>
                  <a:cubicBezTo>
                    <a:pt x="2566" y="1072"/>
                    <a:pt x="2566" y="1076"/>
                    <a:pt x="2567" y="1079"/>
                  </a:cubicBezTo>
                  <a:cubicBezTo>
                    <a:pt x="2567" y="1081"/>
                    <a:pt x="2568" y="1081"/>
                    <a:pt x="2569" y="1081"/>
                  </a:cubicBezTo>
                  <a:cubicBezTo>
                    <a:pt x="2570" y="1082"/>
                    <a:pt x="2572" y="1082"/>
                    <a:pt x="2573" y="1081"/>
                  </a:cubicBezTo>
                  <a:cubicBezTo>
                    <a:pt x="2574" y="1080"/>
                    <a:pt x="2574" y="1079"/>
                    <a:pt x="2575" y="1078"/>
                  </a:cubicBezTo>
                  <a:cubicBezTo>
                    <a:pt x="2575" y="1079"/>
                    <a:pt x="2575" y="1079"/>
                    <a:pt x="2575" y="1079"/>
                  </a:cubicBezTo>
                  <a:cubicBezTo>
                    <a:pt x="2575" y="1079"/>
                    <a:pt x="2575" y="1079"/>
                    <a:pt x="2575" y="1078"/>
                  </a:cubicBezTo>
                  <a:cubicBezTo>
                    <a:pt x="2574" y="1081"/>
                    <a:pt x="2574" y="1084"/>
                    <a:pt x="2573" y="1086"/>
                  </a:cubicBezTo>
                  <a:cubicBezTo>
                    <a:pt x="2570" y="1089"/>
                    <a:pt x="2571" y="1090"/>
                    <a:pt x="2574" y="1092"/>
                  </a:cubicBezTo>
                  <a:cubicBezTo>
                    <a:pt x="2575" y="1093"/>
                    <a:pt x="2576" y="1094"/>
                    <a:pt x="2577" y="1094"/>
                  </a:cubicBezTo>
                  <a:cubicBezTo>
                    <a:pt x="2578" y="1095"/>
                    <a:pt x="2579" y="1094"/>
                    <a:pt x="2580" y="1093"/>
                  </a:cubicBezTo>
                  <a:cubicBezTo>
                    <a:pt x="2581" y="1091"/>
                    <a:pt x="2582" y="1089"/>
                    <a:pt x="2581" y="1087"/>
                  </a:cubicBezTo>
                  <a:cubicBezTo>
                    <a:pt x="2579" y="1085"/>
                    <a:pt x="2579" y="1083"/>
                    <a:pt x="2581" y="1081"/>
                  </a:cubicBezTo>
                  <a:cubicBezTo>
                    <a:pt x="2581" y="1078"/>
                    <a:pt x="2578" y="1077"/>
                    <a:pt x="2577" y="1076"/>
                  </a:cubicBezTo>
                  <a:cubicBezTo>
                    <a:pt x="2577" y="1075"/>
                    <a:pt x="2577" y="1075"/>
                    <a:pt x="2577" y="1074"/>
                  </a:cubicBezTo>
                  <a:cubicBezTo>
                    <a:pt x="2577" y="1073"/>
                    <a:pt x="2576" y="1072"/>
                    <a:pt x="2576" y="1072"/>
                  </a:cubicBezTo>
                  <a:close/>
                  <a:moveTo>
                    <a:pt x="720" y="1003"/>
                  </a:moveTo>
                  <a:cubicBezTo>
                    <a:pt x="719" y="1004"/>
                    <a:pt x="717" y="1004"/>
                    <a:pt x="715" y="1005"/>
                  </a:cubicBezTo>
                  <a:cubicBezTo>
                    <a:pt x="714" y="1005"/>
                    <a:pt x="714" y="1006"/>
                    <a:pt x="714" y="1006"/>
                  </a:cubicBezTo>
                  <a:cubicBezTo>
                    <a:pt x="717" y="1012"/>
                    <a:pt x="721" y="1014"/>
                    <a:pt x="727" y="1012"/>
                  </a:cubicBezTo>
                  <a:cubicBezTo>
                    <a:pt x="728" y="1012"/>
                    <a:pt x="729" y="1011"/>
                    <a:pt x="729" y="1011"/>
                  </a:cubicBezTo>
                  <a:cubicBezTo>
                    <a:pt x="730" y="1010"/>
                    <a:pt x="731" y="1009"/>
                    <a:pt x="730" y="1008"/>
                  </a:cubicBezTo>
                  <a:cubicBezTo>
                    <a:pt x="728" y="1004"/>
                    <a:pt x="725" y="1003"/>
                    <a:pt x="720" y="1003"/>
                  </a:cubicBezTo>
                  <a:close/>
                  <a:moveTo>
                    <a:pt x="89" y="376"/>
                  </a:moveTo>
                  <a:cubicBezTo>
                    <a:pt x="91" y="376"/>
                    <a:pt x="93" y="372"/>
                    <a:pt x="92" y="370"/>
                  </a:cubicBezTo>
                  <a:cubicBezTo>
                    <a:pt x="92" y="368"/>
                    <a:pt x="90" y="366"/>
                    <a:pt x="89" y="367"/>
                  </a:cubicBezTo>
                  <a:cubicBezTo>
                    <a:pt x="87" y="367"/>
                    <a:pt x="84" y="367"/>
                    <a:pt x="81" y="368"/>
                  </a:cubicBezTo>
                  <a:cubicBezTo>
                    <a:pt x="81" y="368"/>
                    <a:pt x="80" y="370"/>
                    <a:pt x="80" y="371"/>
                  </a:cubicBezTo>
                  <a:cubicBezTo>
                    <a:pt x="80" y="372"/>
                    <a:pt x="81" y="374"/>
                    <a:pt x="82" y="375"/>
                  </a:cubicBezTo>
                  <a:cubicBezTo>
                    <a:pt x="84" y="377"/>
                    <a:pt x="86" y="377"/>
                    <a:pt x="89" y="376"/>
                  </a:cubicBezTo>
                  <a:close/>
                  <a:moveTo>
                    <a:pt x="1908" y="280"/>
                  </a:moveTo>
                  <a:cubicBezTo>
                    <a:pt x="1911" y="282"/>
                    <a:pt x="1917" y="280"/>
                    <a:pt x="1918" y="276"/>
                  </a:cubicBezTo>
                  <a:cubicBezTo>
                    <a:pt x="1918" y="276"/>
                    <a:pt x="1918" y="275"/>
                    <a:pt x="1918" y="275"/>
                  </a:cubicBezTo>
                  <a:cubicBezTo>
                    <a:pt x="1917" y="272"/>
                    <a:pt x="1915" y="270"/>
                    <a:pt x="1913" y="269"/>
                  </a:cubicBezTo>
                  <a:cubicBezTo>
                    <a:pt x="1912" y="268"/>
                    <a:pt x="1911" y="268"/>
                    <a:pt x="1910" y="268"/>
                  </a:cubicBezTo>
                  <a:cubicBezTo>
                    <a:pt x="1905" y="269"/>
                    <a:pt x="1904" y="273"/>
                    <a:pt x="1905" y="277"/>
                  </a:cubicBezTo>
                  <a:cubicBezTo>
                    <a:pt x="1906" y="278"/>
                    <a:pt x="1907" y="280"/>
                    <a:pt x="1908" y="280"/>
                  </a:cubicBezTo>
                  <a:close/>
                  <a:moveTo>
                    <a:pt x="1641" y="835"/>
                  </a:moveTo>
                  <a:cubicBezTo>
                    <a:pt x="1641" y="835"/>
                    <a:pt x="1640" y="836"/>
                    <a:pt x="1640" y="837"/>
                  </a:cubicBezTo>
                  <a:cubicBezTo>
                    <a:pt x="1640" y="837"/>
                    <a:pt x="1640" y="839"/>
                    <a:pt x="1641" y="839"/>
                  </a:cubicBezTo>
                  <a:cubicBezTo>
                    <a:pt x="1644" y="840"/>
                    <a:pt x="1648" y="841"/>
                    <a:pt x="1651" y="842"/>
                  </a:cubicBezTo>
                  <a:cubicBezTo>
                    <a:pt x="1652" y="842"/>
                    <a:pt x="1652" y="842"/>
                    <a:pt x="1652" y="842"/>
                  </a:cubicBezTo>
                  <a:cubicBezTo>
                    <a:pt x="1655" y="841"/>
                    <a:pt x="1658" y="841"/>
                    <a:pt x="1661" y="841"/>
                  </a:cubicBezTo>
                  <a:cubicBezTo>
                    <a:pt x="1661" y="841"/>
                    <a:pt x="1662" y="840"/>
                    <a:pt x="1662" y="840"/>
                  </a:cubicBezTo>
                  <a:cubicBezTo>
                    <a:pt x="1662" y="839"/>
                    <a:pt x="1662" y="838"/>
                    <a:pt x="1661" y="838"/>
                  </a:cubicBezTo>
                  <a:cubicBezTo>
                    <a:pt x="1659" y="836"/>
                    <a:pt x="1656" y="834"/>
                    <a:pt x="1653" y="835"/>
                  </a:cubicBezTo>
                  <a:cubicBezTo>
                    <a:pt x="1650" y="835"/>
                    <a:pt x="1647" y="835"/>
                    <a:pt x="1643" y="834"/>
                  </a:cubicBezTo>
                  <a:cubicBezTo>
                    <a:pt x="1643" y="834"/>
                    <a:pt x="1642" y="834"/>
                    <a:pt x="1641" y="835"/>
                  </a:cubicBezTo>
                  <a:close/>
                  <a:moveTo>
                    <a:pt x="827" y="1007"/>
                  </a:moveTo>
                  <a:cubicBezTo>
                    <a:pt x="826" y="1006"/>
                    <a:pt x="824" y="1007"/>
                    <a:pt x="823" y="1006"/>
                  </a:cubicBezTo>
                  <a:cubicBezTo>
                    <a:pt x="821" y="1007"/>
                    <a:pt x="819" y="1007"/>
                    <a:pt x="817" y="1007"/>
                  </a:cubicBezTo>
                  <a:cubicBezTo>
                    <a:pt x="817" y="1007"/>
                    <a:pt x="816" y="1008"/>
                    <a:pt x="816" y="1008"/>
                  </a:cubicBezTo>
                  <a:cubicBezTo>
                    <a:pt x="815" y="1009"/>
                    <a:pt x="816" y="1010"/>
                    <a:pt x="817" y="1010"/>
                  </a:cubicBezTo>
                  <a:cubicBezTo>
                    <a:pt x="817" y="1010"/>
                    <a:pt x="818" y="1010"/>
                    <a:pt x="818" y="1010"/>
                  </a:cubicBezTo>
                  <a:cubicBezTo>
                    <a:pt x="822" y="1011"/>
                    <a:pt x="826" y="1010"/>
                    <a:pt x="829" y="1009"/>
                  </a:cubicBezTo>
                  <a:cubicBezTo>
                    <a:pt x="830" y="1009"/>
                    <a:pt x="830" y="1008"/>
                    <a:pt x="829" y="1008"/>
                  </a:cubicBezTo>
                  <a:cubicBezTo>
                    <a:pt x="829" y="1007"/>
                    <a:pt x="828" y="1007"/>
                    <a:pt x="827" y="1007"/>
                  </a:cubicBezTo>
                  <a:close/>
                  <a:moveTo>
                    <a:pt x="2539" y="1277"/>
                  </a:moveTo>
                  <a:cubicBezTo>
                    <a:pt x="2542" y="1278"/>
                    <a:pt x="2545" y="1280"/>
                    <a:pt x="2548" y="1281"/>
                  </a:cubicBezTo>
                  <a:cubicBezTo>
                    <a:pt x="2549" y="1282"/>
                    <a:pt x="2550" y="1281"/>
                    <a:pt x="2551" y="1281"/>
                  </a:cubicBezTo>
                  <a:cubicBezTo>
                    <a:pt x="2552" y="1281"/>
                    <a:pt x="2553" y="1280"/>
                    <a:pt x="2553" y="1278"/>
                  </a:cubicBezTo>
                  <a:cubicBezTo>
                    <a:pt x="2552" y="1278"/>
                    <a:pt x="2552" y="1277"/>
                    <a:pt x="2552" y="1277"/>
                  </a:cubicBezTo>
                  <a:cubicBezTo>
                    <a:pt x="2549" y="1275"/>
                    <a:pt x="2546" y="1274"/>
                    <a:pt x="2542" y="1274"/>
                  </a:cubicBezTo>
                  <a:cubicBezTo>
                    <a:pt x="2542" y="1274"/>
                    <a:pt x="2541" y="1274"/>
                    <a:pt x="2540" y="1274"/>
                  </a:cubicBezTo>
                  <a:cubicBezTo>
                    <a:pt x="2539" y="1275"/>
                    <a:pt x="2539" y="1275"/>
                    <a:pt x="2539" y="1276"/>
                  </a:cubicBezTo>
                  <a:cubicBezTo>
                    <a:pt x="2538" y="1276"/>
                    <a:pt x="2539" y="1277"/>
                    <a:pt x="2539" y="1277"/>
                  </a:cubicBezTo>
                  <a:close/>
                  <a:moveTo>
                    <a:pt x="763" y="127"/>
                  </a:moveTo>
                  <a:cubicBezTo>
                    <a:pt x="764" y="128"/>
                    <a:pt x="766" y="127"/>
                    <a:pt x="766" y="127"/>
                  </a:cubicBezTo>
                  <a:cubicBezTo>
                    <a:pt x="769" y="123"/>
                    <a:pt x="769" y="119"/>
                    <a:pt x="769" y="115"/>
                  </a:cubicBezTo>
                  <a:cubicBezTo>
                    <a:pt x="769" y="115"/>
                    <a:pt x="769" y="114"/>
                    <a:pt x="769" y="112"/>
                  </a:cubicBezTo>
                  <a:cubicBezTo>
                    <a:pt x="769" y="112"/>
                    <a:pt x="768" y="111"/>
                    <a:pt x="767" y="111"/>
                  </a:cubicBezTo>
                  <a:cubicBezTo>
                    <a:pt x="767" y="111"/>
                    <a:pt x="766" y="111"/>
                    <a:pt x="765" y="112"/>
                  </a:cubicBezTo>
                  <a:cubicBezTo>
                    <a:pt x="764" y="115"/>
                    <a:pt x="762" y="118"/>
                    <a:pt x="761" y="120"/>
                  </a:cubicBezTo>
                  <a:cubicBezTo>
                    <a:pt x="760" y="122"/>
                    <a:pt x="760" y="123"/>
                    <a:pt x="760" y="125"/>
                  </a:cubicBezTo>
                  <a:cubicBezTo>
                    <a:pt x="761" y="126"/>
                    <a:pt x="762" y="126"/>
                    <a:pt x="763" y="127"/>
                  </a:cubicBezTo>
                  <a:close/>
                  <a:moveTo>
                    <a:pt x="2886" y="1243"/>
                  </a:moveTo>
                  <a:cubicBezTo>
                    <a:pt x="2883" y="1240"/>
                    <a:pt x="2879" y="1239"/>
                    <a:pt x="2876" y="1237"/>
                  </a:cubicBezTo>
                  <a:cubicBezTo>
                    <a:pt x="2876" y="1237"/>
                    <a:pt x="2875" y="1237"/>
                    <a:pt x="2875" y="1237"/>
                  </a:cubicBezTo>
                  <a:cubicBezTo>
                    <a:pt x="2874" y="1238"/>
                    <a:pt x="2874" y="1239"/>
                    <a:pt x="2874" y="1240"/>
                  </a:cubicBezTo>
                  <a:cubicBezTo>
                    <a:pt x="2874" y="1243"/>
                    <a:pt x="2877" y="1245"/>
                    <a:pt x="2879" y="1247"/>
                  </a:cubicBezTo>
                  <a:cubicBezTo>
                    <a:pt x="2880" y="1248"/>
                    <a:pt x="2883" y="1248"/>
                    <a:pt x="2885" y="1247"/>
                  </a:cubicBezTo>
                  <a:cubicBezTo>
                    <a:pt x="2887" y="1246"/>
                    <a:pt x="2887" y="1244"/>
                    <a:pt x="2886" y="1243"/>
                  </a:cubicBezTo>
                  <a:close/>
                  <a:moveTo>
                    <a:pt x="799" y="465"/>
                  </a:moveTo>
                  <a:cubicBezTo>
                    <a:pt x="795" y="467"/>
                    <a:pt x="793" y="471"/>
                    <a:pt x="794" y="474"/>
                  </a:cubicBezTo>
                  <a:cubicBezTo>
                    <a:pt x="795" y="475"/>
                    <a:pt x="796" y="475"/>
                    <a:pt x="797" y="476"/>
                  </a:cubicBezTo>
                  <a:cubicBezTo>
                    <a:pt x="798" y="476"/>
                    <a:pt x="799" y="476"/>
                    <a:pt x="799" y="475"/>
                  </a:cubicBezTo>
                  <a:cubicBezTo>
                    <a:pt x="801" y="474"/>
                    <a:pt x="802" y="472"/>
                    <a:pt x="804" y="471"/>
                  </a:cubicBezTo>
                  <a:cubicBezTo>
                    <a:pt x="804" y="470"/>
                    <a:pt x="804" y="470"/>
                    <a:pt x="805" y="469"/>
                  </a:cubicBezTo>
                  <a:cubicBezTo>
                    <a:pt x="805" y="468"/>
                    <a:pt x="805" y="467"/>
                    <a:pt x="804" y="466"/>
                  </a:cubicBezTo>
                  <a:cubicBezTo>
                    <a:pt x="802" y="465"/>
                    <a:pt x="800" y="465"/>
                    <a:pt x="799" y="465"/>
                  </a:cubicBezTo>
                  <a:close/>
                  <a:moveTo>
                    <a:pt x="2765" y="394"/>
                  </a:moveTo>
                  <a:cubicBezTo>
                    <a:pt x="2764" y="395"/>
                    <a:pt x="2763" y="396"/>
                    <a:pt x="2762" y="396"/>
                  </a:cubicBezTo>
                  <a:cubicBezTo>
                    <a:pt x="2760" y="398"/>
                    <a:pt x="2759" y="399"/>
                    <a:pt x="2760" y="401"/>
                  </a:cubicBezTo>
                  <a:cubicBezTo>
                    <a:pt x="2761" y="403"/>
                    <a:pt x="2762" y="405"/>
                    <a:pt x="2763" y="408"/>
                  </a:cubicBezTo>
                  <a:cubicBezTo>
                    <a:pt x="2763" y="408"/>
                    <a:pt x="2763" y="408"/>
                    <a:pt x="2764" y="408"/>
                  </a:cubicBezTo>
                  <a:cubicBezTo>
                    <a:pt x="2764" y="408"/>
                    <a:pt x="2764" y="408"/>
                    <a:pt x="2765" y="407"/>
                  </a:cubicBezTo>
                  <a:cubicBezTo>
                    <a:pt x="2766" y="405"/>
                    <a:pt x="2768" y="403"/>
                    <a:pt x="2770" y="400"/>
                  </a:cubicBezTo>
                  <a:cubicBezTo>
                    <a:pt x="2771" y="399"/>
                    <a:pt x="2771" y="397"/>
                    <a:pt x="2768" y="395"/>
                  </a:cubicBezTo>
                  <a:cubicBezTo>
                    <a:pt x="2767" y="394"/>
                    <a:pt x="2766" y="394"/>
                    <a:pt x="2765" y="394"/>
                  </a:cubicBezTo>
                  <a:close/>
                  <a:moveTo>
                    <a:pt x="2719" y="667"/>
                  </a:moveTo>
                  <a:cubicBezTo>
                    <a:pt x="2723" y="662"/>
                    <a:pt x="2727" y="657"/>
                    <a:pt x="2731" y="653"/>
                  </a:cubicBezTo>
                  <a:cubicBezTo>
                    <a:pt x="2732" y="652"/>
                    <a:pt x="2731" y="651"/>
                    <a:pt x="2731" y="650"/>
                  </a:cubicBezTo>
                  <a:cubicBezTo>
                    <a:pt x="2731" y="650"/>
                    <a:pt x="2731" y="650"/>
                    <a:pt x="2730" y="650"/>
                  </a:cubicBezTo>
                  <a:cubicBezTo>
                    <a:pt x="2729" y="649"/>
                    <a:pt x="2728" y="651"/>
                    <a:pt x="2726" y="652"/>
                  </a:cubicBezTo>
                  <a:cubicBezTo>
                    <a:pt x="2724" y="653"/>
                    <a:pt x="2722" y="653"/>
                    <a:pt x="2721" y="656"/>
                  </a:cubicBezTo>
                  <a:cubicBezTo>
                    <a:pt x="2720" y="658"/>
                    <a:pt x="2718" y="660"/>
                    <a:pt x="2717" y="663"/>
                  </a:cubicBezTo>
                  <a:cubicBezTo>
                    <a:pt x="2717" y="663"/>
                    <a:pt x="2717" y="664"/>
                    <a:pt x="2717" y="665"/>
                  </a:cubicBezTo>
                  <a:cubicBezTo>
                    <a:pt x="2717" y="666"/>
                    <a:pt x="2718" y="666"/>
                    <a:pt x="2718" y="667"/>
                  </a:cubicBezTo>
                  <a:cubicBezTo>
                    <a:pt x="2718" y="667"/>
                    <a:pt x="2719" y="667"/>
                    <a:pt x="2719" y="667"/>
                  </a:cubicBezTo>
                  <a:close/>
                  <a:moveTo>
                    <a:pt x="2616" y="1217"/>
                  </a:moveTo>
                  <a:cubicBezTo>
                    <a:pt x="2616" y="1217"/>
                    <a:pt x="2616" y="1216"/>
                    <a:pt x="2616" y="1215"/>
                  </a:cubicBezTo>
                  <a:cubicBezTo>
                    <a:pt x="2612" y="1211"/>
                    <a:pt x="2607" y="1212"/>
                    <a:pt x="2604" y="1215"/>
                  </a:cubicBezTo>
                  <a:cubicBezTo>
                    <a:pt x="2603" y="1216"/>
                    <a:pt x="2603" y="1218"/>
                    <a:pt x="2604" y="1218"/>
                  </a:cubicBezTo>
                  <a:cubicBezTo>
                    <a:pt x="2606" y="1221"/>
                    <a:pt x="2609" y="1222"/>
                    <a:pt x="2612" y="1221"/>
                  </a:cubicBezTo>
                  <a:cubicBezTo>
                    <a:pt x="2614" y="1221"/>
                    <a:pt x="2615" y="1220"/>
                    <a:pt x="2616" y="1219"/>
                  </a:cubicBezTo>
                  <a:cubicBezTo>
                    <a:pt x="2616" y="1219"/>
                    <a:pt x="2616" y="1218"/>
                    <a:pt x="2616" y="1217"/>
                  </a:cubicBezTo>
                  <a:close/>
                  <a:moveTo>
                    <a:pt x="1303" y="269"/>
                  </a:moveTo>
                  <a:cubicBezTo>
                    <a:pt x="1302" y="270"/>
                    <a:pt x="1302" y="271"/>
                    <a:pt x="1302" y="272"/>
                  </a:cubicBezTo>
                  <a:cubicBezTo>
                    <a:pt x="1301" y="273"/>
                    <a:pt x="1302" y="274"/>
                    <a:pt x="1304" y="275"/>
                  </a:cubicBezTo>
                  <a:cubicBezTo>
                    <a:pt x="1306" y="276"/>
                    <a:pt x="1308" y="276"/>
                    <a:pt x="1311" y="275"/>
                  </a:cubicBezTo>
                  <a:cubicBezTo>
                    <a:pt x="1311" y="275"/>
                    <a:pt x="1312" y="275"/>
                    <a:pt x="1312" y="274"/>
                  </a:cubicBezTo>
                  <a:cubicBezTo>
                    <a:pt x="1312" y="274"/>
                    <a:pt x="1312" y="274"/>
                    <a:pt x="1312" y="274"/>
                  </a:cubicBezTo>
                  <a:cubicBezTo>
                    <a:pt x="1311" y="272"/>
                    <a:pt x="1310" y="271"/>
                    <a:pt x="1309" y="269"/>
                  </a:cubicBezTo>
                  <a:cubicBezTo>
                    <a:pt x="1308" y="268"/>
                    <a:pt x="1304" y="268"/>
                    <a:pt x="1303" y="269"/>
                  </a:cubicBezTo>
                  <a:close/>
                  <a:moveTo>
                    <a:pt x="27" y="486"/>
                  </a:moveTo>
                  <a:cubicBezTo>
                    <a:pt x="27" y="486"/>
                    <a:pt x="25" y="486"/>
                    <a:pt x="25" y="487"/>
                  </a:cubicBezTo>
                  <a:cubicBezTo>
                    <a:pt x="22" y="490"/>
                    <a:pt x="19" y="494"/>
                    <a:pt x="16" y="497"/>
                  </a:cubicBezTo>
                  <a:cubicBezTo>
                    <a:pt x="16" y="498"/>
                    <a:pt x="16" y="498"/>
                    <a:pt x="16" y="498"/>
                  </a:cubicBezTo>
                  <a:cubicBezTo>
                    <a:pt x="16" y="498"/>
                    <a:pt x="16" y="499"/>
                    <a:pt x="17" y="499"/>
                  </a:cubicBezTo>
                  <a:cubicBezTo>
                    <a:pt x="22" y="498"/>
                    <a:pt x="26" y="497"/>
                    <a:pt x="29" y="494"/>
                  </a:cubicBezTo>
                  <a:cubicBezTo>
                    <a:pt x="30" y="493"/>
                    <a:pt x="30" y="491"/>
                    <a:pt x="30" y="490"/>
                  </a:cubicBezTo>
                  <a:cubicBezTo>
                    <a:pt x="30" y="489"/>
                    <a:pt x="29" y="486"/>
                    <a:pt x="27" y="486"/>
                  </a:cubicBezTo>
                  <a:close/>
                  <a:moveTo>
                    <a:pt x="846" y="67"/>
                  </a:moveTo>
                  <a:cubicBezTo>
                    <a:pt x="846" y="68"/>
                    <a:pt x="848" y="68"/>
                    <a:pt x="849" y="68"/>
                  </a:cubicBezTo>
                  <a:cubicBezTo>
                    <a:pt x="851" y="65"/>
                    <a:pt x="853" y="63"/>
                    <a:pt x="854" y="60"/>
                  </a:cubicBezTo>
                  <a:cubicBezTo>
                    <a:pt x="854" y="60"/>
                    <a:pt x="853" y="59"/>
                    <a:pt x="853" y="58"/>
                  </a:cubicBezTo>
                  <a:cubicBezTo>
                    <a:pt x="852" y="56"/>
                    <a:pt x="850" y="56"/>
                    <a:pt x="849" y="56"/>
                  </a:cubicBezTo>
                  <a:cubicBezTo>
                    <a:pt x="845" y="56"/>
                    <a:pt x="841" y="60"/>
                    <a:pt x="844" y="64"/>
                  </a:cubicBezTo>
                  <a:cubicBezTo>
                    <a:pt x="845" y="65"/>
                    <a:pt x="845" y="66"/>
                    <a:pt x="846" y="67"/>
                  </a:cubicBezTo>
                  <a:close/>
                  <a:moveTo>
                    <a:pt x="849" y="152"/>
                  </a:moveTo>
                  <a:cubicBezTo>
                    <a:pt x="849" y="152"/>
                    <a:pt x="850" y="152"/>
                    <a:pt x="850" y="152"/>
                  </a:cubicBezTo>
                  <a:cubicBezTo>
                    <a:pt x="852" y="154"/>
                    <a:pt x="854" y="154"/>
                    <a:pt x="856" y="153"/>
                  </a:cubicBezTo>
                  <a:cubicBezTo>
                    <a:pt x="858" y="152"/>
                    <a:pt x="859" y="150"/>
                    <a:pt x="859" y="148"/>
                  </a:cubicBezTo>
                  <a:cubicBezTo>
                    <a:pt x="859" y="145"/>
                    <a:pt x="857" y="142"/>
                    <a:pt x="854" y="142"/>
                  </a:cubicBezTo>
                  <a:cubicBezTo>
                    <a:pt x="853" y="142"/>
                    <a:pt x="852" y="143"/>
                    <a:pt x="852" y="143"/>
                  </a:cubicBezTo>
                  <a:cubicBezTo>
                    <a:pt x="850" y="146"/>
                    <a:pt x="849" y="149"/>
                    <a:pt x="849" y="152"/>
                  </a:cubicBezTo>
                  <a:close/>
                  <a:moveTo>
                    <a:pt x="7" y="493"/>
                  </a:moveTo>
                  <a:cubicBezTo>
                    <a:pt x="5" y="496"/>
                    <a:pt x="2" y="498"/>
                    <a:pt x="0" y="502"/>
                  </a:cubicBezTo>
                  <a:cubicBezTo>
                    <a:pt x="0" y="503"/>
                    <a:pt x="0" y="504"/>
                    <a:pt x="1" y="504"/>
                  </a:cubicBezTo>
                  <a:cubicBezTo>
                    <a:pt x="1" y="505"/>
                    <a:pt x="1" y="505"/>
                    <a:pt x="2" y="504"/>
                  </a:cubicBezTo>
                  <a:cubicBezTo>
                    <a:pt x="5" y="502"/>
                    <a:pt x="8" y="500"/>
                    <a:pt x="11" y="496"/>
                  </a:cubicBezTo>
                  <a:cubicBezTo>
                    <a:pt x="11" y="495"/>
                    <a:pt x="11" y="495"/>
                    <a:pt x="11" y="494"/>
                  </a:cubicBezTo>
                  <a:cubicBezTo>
                    <a:pt x="11" y="494"/>
                    <a:pt x="10" y="493"/>
                    <a:pt x="10" y="493"/>
                  </a:cubicBezTo>
                  <a:cubicBezTo>
                    <a:pt x="9" y="493"/>
                    <a:pt x="8" y="493"/>
                    <a:pt x="7" y="493"/>
                  </a:cubicBezTo>
                  <a:close/>
                  <a:moveTo>
                    <a:pt x="2371" y="121"/>
                  </a:moveTo>
                  <a:cubicBezTo>
                    <a:pt x="2370" y="120"/>
                    <a:pt x="2368" y="121"/>
                    <a:pt x="2367" y="121"/>
                  </a:cubicBezTo>
                  <a:cubicBezTo>
                    <a:pt x="2367" y="121"/>
                    <a:pt x="2366" y="122"/>
                    <a:pt x="2366" y="123"/>
                  </a:cubicBezTo>
                  <a:cubicBezTo>
                    <a:pt x="2367" y="125"/>
                    <a:pt x="2369" y="127"/>
                    <a:pt x="2372" y="128"/>
                  </a:cubicBezTo>
                  <a:cubicBezTo>
                    <a:pt x="2373" y="128"/>
                    <a:pt x="2375" y="128"/>
                    <a:pt x="2375" y="127"/>
                  </a:cubicBezTo>
                  <a:cubicBezTo>
                    <a:pt x="2375" y="126"/>
                    <a:pt x="2376" y="126"/>
                    <a:pt x="2376" y="125"/>
                  </a:cubicBezTo>
                  <a:cubicBezTo>
                    <a:pt x="2375" y="123"/>
                    <a:pt x="2374" y="121"/>
                    <a:pt x="2371" y="121"/>
                  </a:cubicBezTo>
                  <a:close/>
                  <a:moveTo>
                    <a:pt x="791" y="121"/>
                  </a:moveTo>
                  <a:cubicBezTo>
                    <a:pt x="794" y="121"/>
                    <a:pt x="795" y="120"/>
                    <a:pt x="795" y="117"/>
                  </a:cubicBezTo>
                  <a:cubicBezTo>
                    <a:pt x="795" y="114"/>
                    <a:pt x="792" y="111"/>
                    <a:pt x="789" y="111"/>
                  </a:cubicBezTo>
                  <a:cubicBezTo>
                    <a:pt x="786" y="111"/>
                    <a:pt x="784" y="114"/>
                    <a:pt x="785" y="116"/>
                  </a:cubicBezTo>
                  <a:cubicBezTo>
                    <a:pt x="786" y="120"/>
                    <a:pt x="788" y="121"/>
                    <a:pt x="791" y="121"/>
                  </a:cubicBezTo>
                  <a:close/>
                  <a:moveTo>
                    <a:pt x="717" y="94"/>
                  </a:moveTo>
                  <a:cubicBezTo>
                    <a:pt x="716" y="95"/>
                    <a:pt x="716" y="97"/>
                    <a:pt x="715" y="98"/>
                  </a:cubicBezTo>
                  <a:cubicBezTo>
                    <a:pt x="714" y="100"/>
                    <a:pt x="715" y="102"/>
                    <a:pt x="716" y="104"/>
                  </a:cubicBezTo>
                  <a:cubicBezTo>
                    <a:pt x="717" y="105"/>
                    <a:pt x="718" y="107"/>
                    <a:pt x="719" y="108"/>
                  </a:cubicBezTo>
                  <a:cubicBezTo>
                    <a:pt x="720" y="109"/>
                    <a:pt x="721" y="110"/>
                    <a:pt x="723" y="110"/>
                  </a:cubicBezTo>
                  <a:cubicBezTo>
                    <a:pt x="725" y="110"/>
                    <a:pt x="726" y="111"/>
                    <a:pt x="728" y="111"/>
                  </a:cubicBezTo>
                  <a:cubicBezTo>
                    <a:pt x="730" y="111"/>
                    <a:pt x="733" y="110"/>
                    <a:pt x="735" y="108"/>
                  </a:cubicBezTo>
                  <a:cubicBezTo>
                    <a:pt x="736" y="106"/>
                    <a:pt x="737" y="104"/>
                    <a:pt x="738" y="102"/>
                  </a:cubicBezTo>
                  <a:cubicBezTo>
                    <a:pt x="738" y="100"/>
                    <a:pt x="739" y="99"/>
                    <a:pt x="741" y="99"/>
                  </a:cubicBezTo>
                  <a:cubicBezTo>
                    <a:pt x="743" y="98"/>
                    <a:pt x="744" y="97"/>
                    <a:pt x="746" y="96"/>
                  </a:cubicBezTo>
                  <a:cubicBezTo>
                    <a:pt x="747" y="95"/>
                    <a:pt x="746" y="95"/>
                    <a:pt x="746" y="94"/>
                  </a:cubicBezTo>
                  <a:cubicBezTo>
                    <a:pt x="745" y="93"/>
                    <a:pt x="745" y="93"/>
                    <a:pt x="744" y="92"/>
                  </a:cubicBezTo>
                  <a:cubicBezTo>
                    <a:pt x="739" y="91"/>
                    <a:pt x="735" y="90"/>
                    <a:pt x="730" y="90"/>
                  </a:cubicBezTo>
                  <a:cubicBezTo>
                    <a:pt x="726" y="89"/>
                    <a:pt x="722" y="90"/>
                    <a:pt x="719" y="92"/>
                  </a:cubicBezTo>
                  <a:cubicBezTo>
                    <a:pt x="718" y="90"/>
                    <a:pt x="718" y="88"/>
                    <a:pt x="718" y="85"/>
                  </a:cubicBezTo>
                  <a:cubicBezTo>
                    <a:pt x="718" y="84"/>
                    <a:pt x="716" y="83"/>
                    <a:pt x="714" y="84"/>
                  </a:cubicBezTo>
                  <a:cubicBezTo>
                    <a:pt x="713" y="84"/>
                    <a:pt x="712" y="85"/>
                    <a:pt x="711" y="86"/>
                  </a:cubicBezTo>
                  <a:cubicBezTo>
                    <a:pt x="711" y="88"/>
                    <a:pt x="711" y="90"/>
                    <a:pt x="712" y="92"/>
                  </a:cubicBezTo>
                  <a:cubicBezTo>
                    <a:pt x="713" y="93"/>
                    <a:pt x="715" y="94"/>
                    <a:pt x="717" y="94"/>
                  </a:cubicBezTo>
                  <a:close/>
                  <a:moveTo>
                    <a:pt x="2763" y="571"/>
                  </a:moveTo>
                  <a:cubicBezTo>
                    <a:pt x="2763" y="571"/>
                    <a:pt x="2764" y="571"/>
                    <a:pt x="2764" y="570"/>
                  </a:cubicBezTo>
                  <a:cubicBezTo>
                    <a:pt x="2767" y="568"/>
                    <a:pt x="2769" y="564"/>
                    <a:pt x="2768" y="561"/>
                  </a:cubicBezTo>
                  <a:cubicBezTo>
                    <a:pt x="2768" y="561"/>
                    <a:pt x="2767" y="560"/>
                    <a:pt x="2767" y="560"/>
                  </a:cubicBezTo>
                  <a:cubicBezTo>
                    <a:pt x="2767" y="560"/>
                    <a:pt x="2766" y="560"/>
                    <a:pt x="2765" y="561"/>
                  </a:cubicBezTo>
                  <a:cubicBezTo>
                    <a:pt x="2765" y="561"/>
                    <a:pt x="2764" y="561"/>
                    <a:pt x="2764" y="561"/>
                  </a:cubicBezTo>
                  <a:cubicBezTo>
                    <a:pt x="2763" y="564"/>
                    <a:pt x="2761" y="566"/>
                    <a:pt x="2760" y="569"/>
                  </a:cubicBezTo>
                  <a:cubicBezTo>
                    <a:pt x="2760" y="570"/>
                    <a:pt x="2761" y="570"/>
                    <a:pt x="2761" y="571"/>
                  </a:cubicBezTo>
                  <a:cubicBezTo>
                    <a:pt x="2761" y="571"/>
                    <a:pt x="2762" y="571"/>
                    <a:pt x="2763" y="571"/>
                  </a:cubicBezTo>
                  <a:close/>
                  <a:moveTo>
                    <a:pt x="773" y="567"/>
                  </a:moveTo>
                  <a:cubicBezTo>
                    <a:pt x="776" y="566"/>
                    <a:pt x="779" y="565"/>
                    <a:pt x="780" y="562"/>
                  </a:cubicBezTo>
                  <a:cubicBezTo>
                    <a:pt x="780" y="561"/>
                    <a:pt x="780" y="561"/>
                    <a:pt x="780" y="560"/>
                  </a:cubicBezTo>
                  <a:cubicBezTo>
                    <a:pt x="780" y="558"/>
                    <a:pt x="778" y="557"/>
                    <a:pt x="776" y="557"/>
                  </a:cubicBezTo>
                  <a:cubicBezTo>
                    <a:pt x="775" y="558"/>
                    <a:pt x="773" y="558"/>
                    <a:pt x="771" y="559"/>
                  </a:cubicBezTo>
                  <a:cubicBezTo>
                    <a:pt x="769" y="560"/>
                    <a:pt x="769" y="561"/>
                    <a:pt x="769" y="563"/>
                  </a:cubicBezTo>
                  <a:cubicBezTo>
                    <a:pt x="769" y="563"/>
                    <a:pt x="769" y="564"/>
                    <a:pt x="769" y="564"/>
                  </a:cubicBezTo>
                  <a:cubicBezTo>
                    <a:pt x="770" y="566"/>
                    <a:pt x="772" y="567"/>
                    <a:pt x="773" y="567"/>
                  </a:cubicBezTo>
                  <a:close/>
                  <a:moveTo>
                    <a:pt x="2311" y="106"/>
                  </a:moveTo>
                  <a:cubicBezTo>
                    <a:pt x="2311" y="107"/>
                    <a:pt x="2311" y="107"/>
                    <a:pt x="2312" y="107"/>
                  </a:cubicBezTo>
                  <a:cubicBezTo>
                    <a:pt x="2312" y="106"/>
                    <a:pt x="2312" y="105"/>
                    <a:pt x="2313" y="105"/>
                  </a:cubicBezTo>
                  <a:cubicBezTo>
                    <a:pt x="2312" y="104"/>
                    <a:pt x="2312" y="103"/>
                    <a:pt x="2312" y="101"/>
                  </a:cubicBezTo>
                  <a:cubicBezTo>
                    <a:pt x="2311" y="98"/>
                    <a:pt x="2310" y="95"/>
                    <a:pt x="2308" y="94"/>
                  </a:cubicBezTo>
                  <a:cubicBezTo>
                    <a:pt x="2307" y="94"/>
                    <a:pt x="2307" y="93"/>
                    <a:pt x="2306" y="93"/>
                  </a:cubicBezTo>
                  <a:cubicBezTo>
                    <a:pt x="2306" y="93"/>
                    <a:pt x="2305" y="93"/>
                    <a:pt x="2305" y="93"/>
                  </a:cubicBezTo>
                  <a:cubicBezTo>
                    <a:pt x="2305" y="94"/>
                    <a:pt x="2305" y="94"/>
                    <a:pt x="2305" y="95"/>
                  </a:cubicBezTo>
                  <a:cubicBezTo>
                    <a:pt x="2307" y="98"/>
                    <a:pt x="2309" y="102"/>
                    <a:pt x="2311" y="106"/>
                  </a:cubicBezTo>
                  <a:close/>
                  <a:moveTo>
                    <a:pt x="736" y="177"/>
                  </a:moveTo>
                  <a:cubicBezTo>
                    <a:pt x="737" y="175"/>
                    <a:pt x="737" y="173"/>
                    <a:pt x="736" y="171"/>
                  </a:cubicBezTo>
                  <a:cubicBezTo>
                    <a:pt x="736" y="170"/>
                    <a:pt x="736" y="169"/>
                    <a:pt x="735" y="170"/>
                  </a:cubicBezTo>
                  <a:cubicBezTo>
                    <a:pt x="734" y="171"/>
                    <a:pt x="733" y="173"/>
                    <a:pt x="732" y="175"/>
                  </a:cubicBezTo>
                  <a:cubicBezTo>
                    <a:pt x="732" y="176"/>
                    <a:pt x="733" y="179"/>
                    <a:pt x="734" y="179"/>
                  </a:cubicBezTo>
                  <a:cubicBezTo>
                    <a:pt x="735" y="179"/>
                    <a:pt x="736" y="178"/>
                    <a:pt x="736" y="177"/>
                  </a:cubicBezTo>
                  <a:close/>
                  <a:moveTo>
                    <a:pt x="1498" y="203"/>
                  </a:moveTo>
                  <a:cubicBezTo>
                    <a:pt x="1498" y="203"/>
                    <a:pt x="1499" y="203"/>
                    <a:pt x="1499" y="202"/>
                  </a:cubicBezTo>
                  <a:cubicBezTo>
                    <a:pt x="1499" y="202"/>
                    <a:pt x="1499" y="201"/>
                    <a:pt x="1499" y="201"/>
                  </a:cubicBezTo>
                  <a:cubicBezTo>
                    <a:pt x="1498" y="196"/>
                    <a:pt x="1494" y="193"/>
                    <a:pt x="1492" y="188"/>
                  </a:cubicBezTo>
                  <a:cubicBezTo>
                    <a:pt x="1491" y="188"/>
                    <a:pt x="1491" y="188"/>
                    <a:pt x="1491" y="188"/>
                  </a:cubicBezTo>
                  <a:cubicBezTo>
                    <a:pt x="1490" y="189"/>
                    <a:pt x="1489" y="189"/>
                    <a:pt x="1489" y="190"/>
                  </a:cubicBezTo>
                  <a:cubicBezTo>
                    <a:pt x="1490" y="196"/>
                    <a:pt x="1493" y="200"/>
                    <a:pt x="1498" y="203"/>
                  </a:cubicBezTo>
                  <a:close/>
                  <a:moveTo>
                    <a:pt x="816" y="447"/>
                  </a:moveTo>
                  <a:cubicBezTo>
                    <a:pt x="815" y="448"/>
                    <a:pt x="815" y="450"/>
                    <a:pt x="817" y="452"/>
                  </a:cubicBezTo>
                  <a:cubicBezTo>
                    <a:pt x="817" y="453"/>
                    <a:pt x="818" y="454"/>
                    <a:pt x="819" y="454"/>
                  </a:cubicBezTo>
                  <a:cubicBezTo>
                    <a:pt x="820" y="455"/>
                    <a:pt x="821" y="455"/>
                    <a:pt x="822" y="454"/>
                  </a:cubicBezTo>
                  <a:cubicBezTo>
                    <a:pt x="823" y="454"/>
                    <a:pt x="824" y="453"/>
                    <a:pt x="824" y="452"/>
                  </a:cubicBezTo>
                  <a:cubicBezTo>
                    <a:pt x="824" y="450"/>
                    <a:pt x="824" y="448"/>
                    <a:pt x="822" y="448"/>
                  </a:cubicBezTo>
                  <a:cubicBezTo>
                    <a:pt x="820" y="447"/>
                    <a:pt x="818" y="446"/>
                    <a:pt x="816" y="447"/>
                  </a:cubicBezTo>
                  <a:close/>
                  <a:moveTo>
                    <a:pt x="746" y="604"/>
                  </a:moveTo>
                  <a:cubicBezTo>
                    <a:pt x="746" y="605"/>
                    <a:pt x="745" y="605"/>
                    <a:pt x="745" y="607"/>
                  </a:cubicBezTo>
                  <a:cubicBezTo>
                    <a:pt x="745" y="607"/>
                    <a:pt x="745" y="609"/>
                    <a:pt x="745" y="609"/>
                  </a:cubicBezTo>
                  <a:cubicBezTo>
                    <a:pt x="746" y="610"/>
                    <a:pt x="748" y="610"/>
                    <a:pt x="748" y="610"/>
                  </a:cubicBezTo>
                  <a:cubicBezTo>
                    <a:pt x="749" y="610"/>
                    <a:pt x="750" y="611"/>
                    <a:pt x="750" y="610"/>
                  </a:cubicBezTo>
                  <a:cubicBezTo>
                    <a:pt x="750" y="610"/>
                    <a:pt x="751" y="610"/>
                    <a:pt x="751" y="609"/>
                  </a:cubicBezTo>
                  <a:cubicBezTo>
                    <a:pt x="752" y="609"/>
                    <a:pt x="752" y="607"/>
                    <a:pt x="751" y="606"/>
                  </a:cubicBezTo>
                  <a:cubicBezTo>
                    <a:pt x="750" y="604"/>
                    <a:pt x="748" y="603"/>
                    <a:pt x="746" y="604"/>
                  </a:cubicBezTo>
                  <a:close/>
                  <a:moveTo>
                    <a:pt x="2578" y="514"/>
                  </a:moveTo>
                  <a:cubicBezTo>
                    <a:pt x="2577" y="514"/>
                    <a:pt x="2576" y="514"/>
                    <a:pt x="2576" y="516"/>
                  </a:cubicBezTo>
                  <a:cubicBezTo>
                    <a:pt x="2575" y="516"/>
                    <a:pt x="2576" y="517"/>
                    <a:pt x="2577" y="518"/>
                  </a:cubicBezTo>
                  <a:cubicBezTo>
                    <a:pt x="2577" y="518"/>
                    <a:pt x="2578" y="518"/>
                    <a:pt x="2578" y="518"/>
                  </a:cubicBezTo>
                  <a:cubicBezTo>
                    <a:pt x="2579" y="518"/>
                    <a:pt x="2579" y="518"/>
                    <a:pt x="2580" y="517"/>
                  </a:cubicBezTo>
                  <a:cubicBezTo>
                    <a:pt x="2580" y="516"/>
                    <a:pt x="2580" y="515"/>
                    <a:pt x="2578" y="514"/>
                  </a:cubicBezTo>
                  <a:close/>
                  <a:moveTo>
                    <a:pt x="2662" y="1568"/>
                  </a:moveTo>
                  <a:cubicBezTo>
                    <a:pt x="2662" y="1569"/>
                    <a:pt x="2662" y="1570"/>
                    <a:pt x="2662" y="1570"/>
                  </a:cubicBezTo>
                  <a:cubicBezTo>
                    <a:pt x="2662" y="1571"/>
                    <a:pt x="2662" y="1571"/>
                    <a:pt x="2662" y="1571"/>
                  </a:cubicBezTo>
                  <a:cubicBezTo>
                    <a:pt x="2664" y="1572"/>
                    <a:pt x="2666" y="1572"/>
                    <a:pt x="2666" y="1572"/>
                  </a:cubicBezTo>
                  <a:cubicBezTo>
                    <a:pt x="2668" y="1572"/>
                    <a:pt x="2669" y="1572"/>
                    <a:pt x="2670" y="1572"/>
                  </a:cubicBezTo>
                  <a:cubicBezTo>
                    <a:pt x="2670" y="1572"/>
                    <a:pt x="2671" y="1572"/>
                    <a:pt x="2671" y="1572"/>
                  </a:cubicBezTo>
                  <a:cubicBezTo>
                    <a:pt x="2672" y="1571"/>
                    <a:pt x="2673" y="1571"/>
                    <a:pt x="2673" y="1570"/>
                  </a:cubicBezTo>
                  <a:cubicBezTo>
                    <a:pt x="2673" y="1570"/>
                    <a:pt x="2672" y="1568"/>
                    <a:pt x="2671" y="1567"/>
                  </a:cubicBezTo>
                  <a:cubicBezTo>
                    <a:pt x="2669" y="1566"/>
                    <a:pt x="2665" y="1566"/>
                    <a:pt x="2662" y="1568"/>
                  </a:cubicBezTo>
                  <a:close/>
                  <a:moveTo>
                    <a:pt x="1974" y="268"/>
                  </a:moveTo>
                  <a:cubicBezTo>
                    <a:pt x="1973" y="268"/>
                    <a:pt x="1972" y="268"/>
                    <a:pt x="1972" y="268"/>
                  </a:cubicBezTo>
                  <a:cubicBezTo>
                    <a:pt x="1969" y="269"/>
                    <a:pt x="1969" y="272"/>
                    <a:pt x="1970" y="273"/>
                  </a:cubicBezTo>
                  <a:cubicBezTo>
                    <a:pt x="1972" y="274"/>
                    <a:pt x="1973" y="275"/>
                    <a:pt x="1976" y="274"/>
                  </a:cubicBezTo>
                  <a:cubicBezTo>
                    <a:pt x="1976" y="274"/>
                    <a:pt x="1977" y="274"/>
                    <a:pt x="1977" y="273"/>
                  </a:cubicBezTo>
                  <a:cubicBezTo>
                    <a:pt x="1977" y="271"/>
                    <a:pt x="1977" y="270"/>
                    <a:pt x="1974" y="268"/>
                  </a:cubicBezTo>
                  <a:close/>
                  <a:moveTo>
                    <a:pt x="2684" y="1237"/>
                  </a:moveTo>
                  <a:cubicBezTo>
                    <a:pt x="2684" y="1237"/>
                    <a:pt x="2683" y="1237"/>
                    <a:pt x="2683" y="1237"/>
                  </a:cubicBezTo>
                  <a:cubicBezTo>
                    <a:pt x="2681" y="1240"/>
                    <a:pt x="2680" y="1243"/>
                    <a:pt x="2680" y="1246"/>
                  </a:cubicBezTo>
                  <a:cubicBezTo>
                    <a:pt x="2680" y="1247"/>
                    <a:pt x="2681" y="1248"/>
                    <a:pt x="2681" y="1249"/>
                  </a:cubicBezTo>
                  <a:cubicBezTo>
                    <a:pt x="2682" y="1249"/>
                    <a:pt x="2682" y="1249"/>
                    <a:pt x="2683" y="1249"/>
                  </a:cubicBezTo>
                  <a:cubicBezTo>
                    <a:pt x="2686" y="1247"/>
                    <a:pt x="2687" y="1243"/>
                    <a:pt x="2686" y="1238"/>
                  </a:cubicBezTo>
                  <a:cubicBezTo>
                    <a:pt x="2686" y="1237"/>
                    <a:pt x="2685" y="1237"/>
                    <a:pt x="2684" y="1237"/>
                  </a:cubicBezTo>
                  <a:close/>
                  <a:moveTo>
                    <a:pt x="2647" y="1292"/>
                  </a:moveTo>
                  <a:cubicBezTo>
                    <a:pt x="2646" y="1293"/>
                    <a:pt x="2645" y="1293"/>
                    <a:pt x="2644" y="1293"/>
                  </a:cubicBezTo>
                  <a:cubicBezTo>
                    <a:pt x="2644" y="1293"/>
                    <a:pt x="2643" y="1294"/>
                    <a:pt x="2643" y="1295"/>
                  </a:cubicBezTo>
                  <a:cubicBezTo>
                    <a:pt x="2643" y="1295"/>
                    <a:pt x="2643" y="1296"/>
                    <a:pt x="2643" y="1297"/>
                  </a:cubicBezTo>
                  <a:cubicBezTo>
                    <a:pt x="2645" y="1298"/>
                    <a:pt x="2646" y="1299"/>
                    <a:pt x="2647" y="1299"/>
                  </a:cubicBezTo>
                  <a:cubicBezTo>
                    <a:pt x="2649" y="1300"/>
                    <a:pt x="2650" y="1298"/>
                    <a:pt x="2650" y="1296"/>
                  </a:cubicBezTo>
                  <a:cubicBezTo>
                    <a:pt x="2651" y="1295"/>
                    <a:pt x="2650" y="1293"/>
                    <a:pt x="2650" y="1293"/>
                  </a:cubicBezTo>
                  <a:cubicBezTo>
                    <a:pt x="2649" y="1293"/>
                    <a:pt x="2648" y="1293"/>
                    <a:pt x="2647" y="1292"/>
                  </a:cubicBezTo>
                  <a:close/>
                  <a:moveTo>
                    <a:pt x="181" y="429"/>
                  </a:moveTo>
                  <a:cubicBezTo>
                    <a:pt x="179" y="430"/>
                    <a:pt x="177" y="432"/>
                    <a:pt x="176" y="434"/>
                  </a:cubicBezTo>
                  <a:cubicBezTo>
                    <a:pt x="176" y="434"/>
                    <a:pt x="176" y="434"/>
                    <a:pt x="176" y="434"/>
                  </a:cubicBezTo>
                  <a:cubicBezTo>
                    <a:pt x="176" y="434"/>
                    <a:pt x="176" y="434"/>
                    <a:pt x="176" y="434"/>
                  </a:cubicBezTo>
                  <a:cubicBezTo>
                    <a:pt x="176" y="434"/>
                    <a:pt x="176" y="435"/>
                    <a:pt x="176" y="435"/>
                  </a:cubicBezTo>
                  <a:cubicBezTo>
                    <a:pt x="174" y="436"/>
                    <a:pt x="173" y="437"/>
                    <a:pt x="171" y="436"/>
                  </a:cubicBezTo>
                  <a:cubicBezTo>
                    <a:pt x="168" y="436"/>
                    <a:pt x="167" y="436"/>
                    <a:pt x="166" y="438"/>
                  </a:cubicBezTo>
                  <a:cubicBezTo>
                    <a:pt x="166" y="439"/>
                    <a:pt x="165" y="439"/>
                    <a:pt x="165" y="440"/>
                  </a:cubicBezTo>
                  <a:cubicBezTo>
                    <a:pt x="164" y="440"/>
                    <a:pt x="164" y="440"/>
                    <a:pt x="164" y="440"/>
                  </a:cubicBezTo>
                  <a:cubicBezTo>
                    <a:pt x="156" y="441"/>
                    <a:pt x="154" y="443"/>
                    <a:pt x="154" y="450"/>
                  </a:cubicBezTo>
                  <a:cubicBezTo>
                    <a:pt x="154" y="451"/>
                    <a:pt x="155" y="452"/>
                    <a:pt x="155" y="453"/>
                  </a:cubicBezTo>
                  <a:cubicBezTo>
                    <a:pt x="156" y="454"/>
                    <a:pt x="156" y="455"/>
                    <a:pt x="157" y="455"/>
                  </a:cubicBezTo>
                  <a:cubicBezTo>
                    <a:pt x="157" y="456"/>
                    <a:pt x="159" y="456"/>
                    <a:pt x="159" y="456"/>
                  </a:cubicBezTo>
                  <a:cubicBezTo>
                    <a:pt x="163" y="452"/>
                    <a:pt x="167" y="450"/>
                    <a:pt x="172" y="448"/>
                  </a:cubicBezTo>
                  <a:cubicBezTo>
                    <a:pt x="174" y="447"/>
                    <a:pt x="176" y="444"/>
                    <a:pt x="178" y="443"/>
                  </a:cubicBezTo>
                  <a:cubicBezTo>
                    <a:pt x="180" y="443"/>
                    <a:pt x="180" y="440"/>
                    <a:pt x="180" y="439"/>
                  </a:cubicBezTo>
                  <a:cubicBezTo>
                    <a:pt x="180" y="437"/>
                    <a:pt x="179" y="437"/>
                    <a:pt x="178" y="436"/>
                  </a:cubicBezTo>
                  <a:cubicBezTo>
                    <a:pt x="177" y="436"/>
                    <a:pt x="177" y="436"/>
                    <a:pt x="177" y="435"/>
                  </a:cubicBezTo>
                  <a:cubicBezTo>
                    <a:pt x="179" y="436"/>
                    <a:pt x="181" y="436"/>
                    <a:pt x="184" y="435"/>
                  </a:cubicBezTo>
                  <a:cubicBezTo>
                    <a:pt x="184" y="435"/>
                    <a:pt x="185" y="434"/>
                    <a:pt x="186" y="434"/>
                  </a:cubicBezTo>
                  <a:cubicBezTo>
                    <a:pt x="187" y="433"/>
                    <a:pt x="186" y="430"/>
                    <a:pt x="185" y="429"/>
                  </a:cubicBezTo>
                  <a:cubicBezTo>
                    <a:pt x="184" y="428"/>
                    <a:pt x="182" y="428"/>
                    <a:pt x="181" y="429"/>
                  </a:cubicBezTo>
                  <a:close/>
                  <a:moveTo>
                    <a:pt x="2893" y="1757"/>
                  </a:moveTo>
                  <a:cubicBezTo>
                    <a:pt x="2891" y="1760"/>
                    <a:pt x="2890" y="1762"/>
                    <a:pt x="2889" y="1765"/>
                  </a:cubicBezTo>
                  <a:cubicBezTo>
                    <a:pt x="2890" y="1765"/>
                    <a:pt x="2890" y="1766"/>
                    <a:pt x="2890" y="1766"/>
                  </a:cubicBezTo>
                  <a:cubicBezTo>
                    <a:pt x="2892" y="1765"/>
                    <a:pt x="2894" y="1765"/>
                    <a:pt x="2895" y="1764"/>
                  </a:cubicBezTo>
                  <a:cubicBezTo>
                    <a:pt x="2897" y="1763"/>
                    <a:pt x="2898" y="1761"/>
                    <a:pt x="2896" y="1758"/>
                  </a:cubicBezTo>
                  <a:cubicBezTo>
                    <a:pt x="2896" y="1757"/>
                    <a:pt x="2894" y="1756"/>
                    <a:pt x="2893" y="1757"/>
                  </a:cubicBezTo>
                  <a:close/>
                  <a:moveTo>
                    <a:pt x="868" y="1089"/>
                  </a:moveTo>
                  <a:cubicBezTo>
                    <a:pt x="870" y="1089"/>
                    <a:pt x="872" y="1087"/>
                    <a:pt x="872" y="1085"/>
                  </a:cubicBezTo>
                  <a:cubicBezTo>
                    <a:pt x="872" y="1083"/>
                    <a:pt x="871" y="1081"/>
                    <a:pt x="868" y="1080"/>
                  </a:cubicBezTo>
                  <a:cubicBezTo>
                    <a:pt x="867" y="1080"/>
                    <a:pt x="865" y="1081"/>
                    <a:pt x="865" y="1083"/>
                  </a:cubicBezTo>
                  <a:cubicBezTo>
                    <a:pt x="865" y="1084"/>
                    <a:pt x="865" y="1085"/>
                    <a:pt x="865" y="1085"/>
                  </a:cubicBezTo>
                  <a:cubicBezTo>
                    <a:pt x="864" y="1087"/>
                    <a:pt x="866" y="1089"/>
                    <a:pt x="868" y="1089"/>
                  </a:cubicBezTo>
                  <a:close/>
                  <a:moveTo>
                    <a:pt x="1770" y="98"/>
                  </a:moveTo>
                  <a:cubicBezTo>
                    <a:pt x="1770" y="97"/>
                    <a:pt x="1770" y="96"/>
                    <a:pt x="1771" y="95"/>
                  </a:cubicBezTo>
                  <a:cubicBezTo>
                    <a:pt x="1771" y="93"/>
                    <a:pt x="1770" y="90"/>
                    <a:pt x="1769" y="90"/>
                  </a:cubicBezTo>
                  <a:cubicBezTo>
                    <a:pt x="1768" y="89"/>
                    <a:pt x="1768" y="90"/>
                    <a:pt x="1767" y="91"/>
                  </a:cubicBezTo>
                  <a:cubicBezTo>
                    <a:pt x="1766" y="92"/>
                    <a:pt x="1766" y="94"/>
                    <a:pt x="1767" y="96"/>
                  </a:cubicBezTo>
                  <a:cubicBezTo>
                    <a:pt x="1768" y="98"/>
                    <a:pt x="1769" y="98"/>
                    <a:pt x="1770" y="98"/>
                  </a:cubicBezTo>
                  <a:close/>
                  <a:moveTo>
                    <a:pt x="1935" y="1063"/>
                  </a:moveTo>
                  <a:cubicBezTo>
                    <a:pt x="1933" y="1062"/>
                    <a:pt x="1932" y="1062"/>
                    <a:pt x="1932" y="1062"/>
                  </a:cubicBezTo>
                  <a:cubicBezTo>
                    <a:pt x="1930" y="1062"/>
                    <a:pt x="1929" y="1062"/>
                    <a:pt x="1929" y="1062"/>
                  </a:cubicBezTo>
                  <a:cubicBezTo>
                    <a:pt x="1928" y="1062"/>
                    <a:pt x="1927" y="1063"/>
                    <a:pt x="1926" y="1064"/>
                  </a:cubicBezTo>
                  <a:cubicBezTo>
                    <a:pt x="1926" y="1065"/>
                    <a:pt x="1928" y="1067"/>
                    <a:pt x="1929" y="1067"/>
                  </a:cubicBezTo>
                  <a:cubicBezTo>
                    <a:pt x="1932" y="1068"/>
                    <a:pt x="1934" y="1067"/>
                    <a:pt x="1935" y="1065"/>
                  </a:cubicBezTo>
                  <a:cubicBezTo>
                    <a:pt x="1936" y="1064"/>
                    <a:pt x="1936" y="1063"/>
                    <a:pt x="1935" y="1063"/>
                  </a:cubicBezTo>
                  <a:close/>
                  <a:moveTo>
                    <a:pt x="852" y="345"/>
                  </a:moveTo>
                  <a:cubicBezTo>
                    <a:pt x="852" y="346"/>
                    <a:pt x="851" y="346"/>
                    <a:pt x="851" y="346"/>
                  </a:cubicBezTo>
                  <a:cubicBezTo>
                    <a:pt x="849" y="348"/>
                    <a:pt x="847" y="348"/>
                    <a:pt x="846" y="350"/>
                  </a:cubicBezTo>
                  <a:cubicBezTo>
                    <a:pt x="846" y="351"/>
                    <a:pt x="846" y="352"/>
                    <a:pt x="846" y="353"/>
                  </a:cubicBezTo>
                  <a:cubicBezTo>
                    <a:pt x="846" y="353"/>
                    <a:pt x="847" y="354"/>
                    <a:pt x="847" y="354"/>
                  </a:cubicBezTo>
                  <a:cubicBezTo>
                    <a:pt x="848" y="354"/>
                    <a:pt x="849" y="354"/>
                    <a:pt x="849" y="354"/>
                  </a:cubicBezTo>
                  <a:cubicBezTo>
                    <a:pt x="851" y="352"/>
                    <a:pt x="852" y="350"/>
                    <a:pt x="853" y="349"/>
                  </a:cubicBezTo>
                  <a:cubicBezTo>
                    <a:pt x="854" y="348"/>
                    <a:pt x="854" y="346"/>
                    <a:pt x="853" y="346"/>
                  </a:cubicBezTo>
                  <a:cubicBezTo>
                    <a:pt x="853" y="345"/>
                    <a:pt x="853" y="345"/>
                    <a:pt x="852" y="345"/>
                  </a:cubicBezTo>
                  <a:close/>
                  <a:moveTo>
                    <a:pt x="2980" y="1339"/>
                  </a:moveTo>
                  <a:cubicBezTo>
                    <a:pt x="2982" y="1338"/>
                    <a:pt x="2983" y="1337"/>
                    <a:pt x="2982" y="1336"/>
                  </a:cubicBezTo>
                  <a:cubicBezTo>
                    <a:pt x="2981" y="1334"/>
                    <a:pt x="2979" y="1333"/>
                    <a:pt x="2977" y="1332"/>
                  </a:cubicBezTo>
                  <a:cubicBezTo>
                    <a:pt x="2977" y="1333"/>
                    <a:pt x="2975" y="1333"/>
                    <a:pt x="2975" y="1333"/>
                  </a:cubicBezTo>
                  <a:cubicBezTo>
                    <a:pt x="2975" y="1335"/>
                    <a:pt x="2975" y="1336"/>
                    <a:pt x="2976" y="1338"/>
                  </a:cubicBezTo>
                  <a:cubicBezTo>
                    <a:pt x="2976" y="1339"/>
                    <a:pt x="2978" y="1339"/>
                    <a:pt x="2980" y="1339"/>
                  </a:cubicBezTo>
                  <a:close/>
                  <a:moveTo>
                    <a:pt x="881" y="379"/>
                  </a:moveTo>
                  <a:cubicBezTo>
                    <a:pt x="882" y="379"/>
                    <a:pt x="882" y="378"/>
                    <a:pt x="882" y="377"/>
                  </a:cubicBezTo>
                  <a:cubicBezTo>
                    <a:pt x="882" y="376"/>
                    <a:pt x="882" y="376"/>
                    <a:pt x="882" y="375"/>
                  </a:cubicBezTo>
                  <a:cubicBezTo>
                    <a:pt x="881" y="373"/>
                    <a:pt x="879" y="372"/>
                    <a:pt x="877" y="373"/>
                  </a:cubicBezTo>
                  <a:cubicBezTo>
                    <a:pt x="875" y="373"/>
                    <a:pt x="875" y="374"/>
                    <a:pt x="874" y="375"/>
                  </a:cubicBezTo>
                  <a:cubicBezTo>
                    <a:pt x="874" y="376"/>
                    <a:pt x="874" y="377"/>
                    <a:pt x="875" y="378"/>
                  </a:cubicBezTo>
                  <a:cubicBezTo>
                    <a:pt x="877" y="379"/>
                    <a:pt x="879" y="380"/>
                    <a:pt x="881" y="379"/>
                  </a:cubicBezTo>
                  <a:close/>
                  <a:moveTo>
                    <a:pt x="2934" y="1276"/>
                  </a:moveTo>
                  <a:cubicBezTo>
                    <a:pt x="2934" y="1276"/>
                    <a:pt x="2935" y="1276"/>
                    <a:pt x="2935" y="1276"/>
                  </a:cubicBezTo>
                  <a:cubicBezTo>
                    <a:pt x="2935" y="1275"/>
                    <a:pt x="2935" y="1275"/>
                    <a:pt x="2935" y="1275"/>
                  </a:cubicBezTo>
                  <a:cubicBezTo>
                    <a:pt x="2934" y="1273"/>
                    <a:pt x="2933" y="1272"/>
                    <a:pt x="2933" y="1271"/>
                  </a:cubicBezTo>
                  <a:cubicBezTo>
                    <a:pt x="2933" y="1271"/>
                    <a:pt x="2933" y="1271"/>
                    <a:pt x="2932" y="1271"/>
                  </a:cubicBezTo>
                  <a:cubicBezTo>
                    <a:pt x="2931" y="1269"/>
                    <a:pt x="2930" y="1267"/>
                    <a:pt x="2929" y="1266"/>
                  </a:cubicBezTo>
                  <a:cubicBezTo>
                    <a:pt x="2928" y="1265"/>
                    <a:pt x="2927" y="1265"/>
                    <a:pt x="2927" y="1265"/>
                  </a:cubicBezTo>
                  <a:cubicBezTo>
                    <a:pt x="2926" y="1265"/>
                    <a:pt x="2926" y="1267"/>
                    <a:pt x="2926" y="1268"/>
                  </a:cubicBezTo>
                  <a:cubicBezTo>
                    <a:pt x="2928" y="1272"/>
                    <a:pt x="2931" y="1274"/>
                    <a:pt x="2934" y="1276"/>
                  </a:cubicBezTo>
                  <a:close/>
                  <a:moveTo>
                    <a:pt x="1734" y="119"/>
                  </a:moveTo>
                  <a:cubicBezTo>
                    <a:pt x="1736" y="119"/>
                    <a:pt x="1739" y="120"/>
                    <a:pt x="1742" y="121"/>
                  </a:cubicBezTo>
                  <a:cubicBezTo>
                    <a:pt x="1742" y="121"/>
                    <a:pt x="1742" y="121"/>
                    <a:pt x="1742" y="121"/>
                  </a:cubicBezTo>
                  <a:cubicBezTo>
                    <a:pt x="1742" y="121"/>
                    <a:pt x="1742" y="121"/>
                    <a:pt x="1742" y="121"/>
                  </a:cubicBezTo>
                  <a:cubicBezTo>
                    <a:pt x="1742" y="121"/>
                    <a:pt x="1742" y="121"/>
                    <a:pt x="1743" y="121"/>
                  </a:cubicBezTo>
                  <a:cubicBezTo>
                    <a:pt x="1743" y="120"/>
                    <a:pt x="1743" y="119"/>
                    <a:pt x="1743" y="118"/>
                  </a:cubicBezTo>
                  <a:cubicBezTo>
                    <a:pt x="1742" y="116"/>
                    <a:pt x="1742" y="116"/>
                    <a:pt x="1740" y="115"/>
                  </a:cubicBezTo>
                  <a:cubicBezTo>
                    <a:pt x="1739" y="115"/>
                    <a:pt x="1737" y="114"/>
                    <a:pt x="1736" y="114"/>
                  </a:cubicBezTo>
                  <a:cubicBezTo>
                    <a:pt x="1736" y="114"/>
                    <a:pt x="1735" y="115"/>
                    <a:pt x="1734" y="115"/>
                  </a:cubicBezTo>
                  <a:cubicBezTo>
                    <a:pt x="1733" y="115"/>
                    <a:pt x="1733" y="116"/>
                    <a:pt x="1732" y="117"/>
                  </a:cubicBezTo>
                  <a:cubicBezTo>
                    <a:pt x="1732" y="118"/>
                    <a:pt x="1733" y="119"/>
                    <a:pt x="1734" y="119"/>
                  </a:cubicBezTo>
                  <a:close/>
                  <a:moveTo>
                    <a:pt x="2032" y="153"/>
                  </a:moveTo>
                  <a:cubicBezTo>
                    <a:pt x="2036" y="153"/>
                    <a:pt x="2039" y="151"/>
                    <a:pt x="2039" y="147"/>
                  </a:cubicBezTo>
                  <a:cubicBezTo>
                    <a:pt x="2039" y="146"/>
                    <a:pt x="2038" y="145"/>
                    <a:pt x="2038" y="145"/>
                  </a:cubicBezTo>
                  <a:cubicBezTo>
                    <a:pt x="2038" y="145"/>
                    <a:pt x="2037" y="145"/>
                    <a:pt x="2037" y="145"/>
                  </a:cubicBezTo>
                  <a:cubicBezTo>
                    <a:pt x="2035" y="146"/>
                    <a:pt x="2033" y="147"/>
                    <a:pt x="2032" y="149"/>
                  </a:cubicBezTo>
                  <a:cubicBezTo>
                    <a:pt x="2031" y="149"/>
                    <a:pt x="2031" y="150"/>
                    <a:pt x="2031" y="151"/>
                  </a:cubicBezTo>
                  <a:cubicBezTo>
                    <a:pt x="2031" y="151"/>
                    <a:pt x="2032" y="152"/>
                    <a:pt x="2032" y="153"/>
                  </a:cubicBezTo>
                  <a:close/>
                  <a:moveTo>
                    <a:pt x="2088" y="99"/>
                  </a:moveTo>
                  <a:cubicBezTo>
                    <a:pt x="2088" y="99"/>
                    <a:pt x="2089" y="99"/>
                    <a:pt x="2089" y="98"/>
                  </a:cubicBezTo>
                  <a:cubicBezTo>
                    <a:pt x="2088" y="98"/>
                    <a:pt x="2088" y="96"/>
                    <a:pt x="2088" y="96"/>
                  </a:cubicBezTo>
                  <a:cubicBezTo>
                    <a:pt x="2084" y="96"/>
                    <a:pt x="2081" y="98"/>
                    <a:pt x="2078" y="96"/>
                  </a:cubicBezTo>
                  <a:cubicBezTo>
                    <a:pt x="2078" y="96"/>
                    <a:pt x="2077" y="96"/>
                    <a:pt x="2077" y="97"/>
                  </a:cubicBezTo>
                  <a:cubicBezTo>
                    <a:pt x="2077" y="97"/>
                    <a:pt x="2077" y="98"/>
                    <a:pt x="2077" y="98"/>
                  </a:cubicBezTo>
                  <a:cubicBezTo>
                    <a:pt x="2080" y="101"/>
                    <a:pt x="2084" y="102"/>
                    <a:pt x="2088" y="99"/>
                  </a:cubicBezTo>
                  <a:close/>
                  <a:moveTo>
                    <a:pt x="979" y="1483"/>
                  </a:moveTo>
                  <a:cubicBezTo>
                    <a:pt x="979" y="1483"/>
                    <a:pt x="979" y="1483"/>
                    <a:pt x="979" y="1483"/>
                  </a:cubicBezTo>
                  <a:cubicBezTo>
                    <a:pt x="978" y="1484"/>
                    <a:pt x="977" y="1484"/>
                    <a:pt x="976" y="1484"/>
                  </a:cubicBezTo>
                  <a:cubicBezTo>
                    <a:pt x="974" y="1486"/>
                    <a:pt x="973" y="1487"/>
                    <a:pt x="971" y="1488"/>
                  </a:cubicBezTo>
                  <a:cubicBezTo>
                    <a:pt x="970" y="1490"/>
                    <a:pt x="969" y="1491"/>
                    <a:pt x="967" y="1493"/>
                  </a:cubicBezTo>
                  <a:cubicBezTo>
                    <a:pt x="967" y="1494"/>
                    <a:pt x="967" y="1495"/>
                    <a:pt x="966" y="1495"/>
                  </a:cubicBezTo>
                  <a:cubicBezTo>
                    <a:pt x="973" y="1495"/>
                    <a:pt x="977" y="1491"/>
                    <a:pt x="979" y="1484"/>
                  </a:cubicBezTo>
                  <a:cubicBezTo>
                    <a:pt x="979" y="1484"/>
                    <a:pt x="979" y="1483"/>
                    <a:pt x="979" y="1483"/>
                  </a:cubicBezTo>
                  <a:cubicBezTo>
                    <a:pt x="979" y="1483"/>
                    <a:pt x="979" y="1483"/>
                    <a:pt x="979" y="1483"/>
                  </a:cubicBezTo>
                  <a:cubicBezTo>
                    <a:pt x="979" y="1483"/>
                    <a:pt x="979" y="1483"/>
                    <a:pt x="979" y="1483"/>
                  </a:cubicBezTo>
                  <a:close/>
                  <a:moveTo>
                    <a:pt x="1187" y="50"/>
                  </a:moveTo>
                  <a:cubicBezTo>
                    <a:pt x="1187" y="50"/>
                    <a:pt x="1188" y="49"/>
                    <a:pt x="1188" y="48"/>
                  </a:cubicBezTo>
                  <a:cubicBezTo>
                    <a:pt x="1188" y="46"/>
                    <a:pt x="1188" y="44"/>
                    <a:pt x="1187" y="44"/>
                  </a:cubicBezTo>
                  <a:cubicBezTo>
                    <a:pt x="1186" y="43"/>
                    <a:pt x="1185" y="44"/>
                    <a:pt x="1185" y="46"/>
                  </a:cubicBezTo>
                  <a:cubicBezTo>
                    <a:pt x="1184" y="47"/>
                    <a:pt x="1185" y="49"/>
                    <a:pt x="1186" y="50"/>
                  </a:cubicBezTo>
                  <a:cubicBezTo>
                    <a:pt x="1186" y="50"/>
                    <a:pt x="1186" y="50"/>
                    <a:pt x="1187" y="50"/>
                  </a:cubicBezTo>
                  <a:close/>
                  <a:moveTo>
                    <a:pt x="2603" y="1203"/>
                  </a:moveTo>
                  <a:cubicBezTo>
                    <a:pt x="2603" y="1203"/>
                    <a:pt x="2604" y="1202"/>
                    <a:pt x="2604" y="1202"/>
                  </a:cubicBezTo>
                  <a:cubicBezTo>
                    <a:pt x="2604" y="1202"/>
                    <a:pt x="2603" y="1201"/>
                    <a:pt x="2603" y="1201"/>
                  </a:cubicBezTo>
                  <a:cubicBezTo>
                    <a:pt x="2599" y="1201"/>
                    <a:pt x="2596" y="1200"/>
                    <a:pt x="2592" y="1200"/>
                  </a:cubicBezTo>
                  <a:cubicBezTo>
                    <a:pt x="2592" y="1200"/>
                    <a:pt x="2591" y="1201"/>
                    <a:pt x="2591" y="1202"/>
                  </a:cubicBezTo>
                  <a:cubicBezTo>
                    <a:pt x="2591" y="1203"/>
                    <a:pt x="2591" y="1204"/>
                    <a:pt x="2592" y="1204"/>
                  </a:cubicBezTo>
                  <a:cubicBezTo>
                    <a:pt x="2594" y="1204"/>
                    <a:pt x="2596" y="1204"/>
                    <a:pt x="2598" y="1204"/>
                  </a:cubicBezTo>
                  <a:cubicBezTo>
                    <a:pt x="2599" y="1204"/>
                    <a:pt x="2601" y="1204"/>
                    <a:pt x="2603" y="1203"/>
                  </a:cubicBezTo>
                  <a:close/>
                  <a:moveTo>
                    <a:pt x="2925" y="1280"/>
                  </a:moveTo>
                  <a:cubicBezTo>
                    <a:pt x="2926" y="1280"/>
                    <a:pt x="2926" y="1280"/>
                    <a:pt x="2926" y="1279"/>
                  </a:cubicBezTo>
                  <a:cubicBezTo>
                    <a:pt x="2927" y="1279"/>
                    <a:pt x="2926" y="1278"/>
                    <a:pt x="2926" y="1277"/>
                  </a:cubicBezTo>
                  <a:cubicBezTo>
                    <a:pt x="2925" y="1275"/>
                    <a:pt x="2923" y="1274"/>
                    <a:pt x="2922" y="1274"/>
                  </a:cubicBezTo>
                  <a:cubicBezTo>
                    <a:pt x="2921" y="1274"/>
                    <a:pt x="2921" y="1275"/>
                    <a:pt x="2920" y="1275"/>
                  </a:cubicBezTo>
                  <a:cubicBezTo>
                    <a:pt x="2920" y="1276"/>
                    <a:pt x="2920" y="1277"/>
                    <a:pt x="2921" y="1278"/>
                  </a:cubicBezTo>
                  <a:cubicBezTo>
                    <a:pt x="2922" y="1280"/>
                    <a:pt x="2924" y="1280"/>
                    <a:pt x="2925" y="1280"/>
                  </a:cubicBezTo>
                  <a:close/>
                  <a:moveTo>
                    <a:pt x="2714" y="668"/>
                  </a:moveTo>
                  <a:cubicBezTo>
                    <a:pt x="2713" y="668"/>
                    <a:pt x="2713" y="668"/>
                    <a:pt x="2712" y="668"/>
                  </a:cubicBezTo>
                  <a:cubicBezTo>
                    <a:pt x="2712" y="668"/>
                    <a:pt x="2712" y="669"/>
                    <a:pt x="2712" y="670"/>
                  </a:cubicBezTo>
                  <a:cubicBezTo>
                    <a:pt x="2711" y="673"/>
                    <a:pt x="2711" y="676"/>
                    <a:pt x="2711" y="679"/>
                  </a:cubicBezTo>
                  <a:cubicBezTo>
                    <a:pt x="2713" y="676"/>
                    <a:pt x="2714" y="673"/>
                    <a:pt x="2714" y="670"/>
                  </a:cubicBezTo>
                  <a:cubicBezTo>
                    <a:pt x="2714" y="669"/>
                    <a:pt x="2714" y="668"/>
                    <a:pt x="2714" y="668"/>
                  </a:cubicBezTo>
                  <a:close/>
                  <a:moveTo>
                    <a:pt x="1721" y="139"/>
                  </a:moveTo>
                  <a:cubicBezTo>
                    <a:pt x="1721" y="141"/>
                    <a:pt x="1723" y="140"/>
                    <a:pt x="1724" y="138"/>
                  </a:cubicBezTo>
                  <a:cubicBezTo>
                    <a:pt x="1724" y="138"/>
                    <a:pt x="1724" y="137"/>
                    <a:pt x="1724" y="137"/>
                  </a:cubicBezTo>
                  <a:cubicBezTo>
                    <a:pt x="1723" y="136"/>
                    <a:pt x="1723" y="134"/>
                    <a:pt x="1723" y="133"/>
                  </a:cubicBezTo>
                  <a:cubicBezTo>
                    <a:pt x="1722" y="132"/>
                    <a:pt x="1721" y="133"/>
                    <a:pt x="1721" y="134"/>
                  </a:cubicBezTo>
                  <a:cubicBezTo>
                    <a:pt x="1720" y="135"/>
                    <a:pt x="1720" y="136"/>
                    <a:pt x="1720" y="137"/>
                  </a:cubicBezTo>
                  <a:cubicBezTo>
                    <a:pt x="1720" y="138"/>
                    <a:pt x="1720" y="138"/>
                    <a:pt x="1721" y="139"/>
                  </a:cubicBezTo>
                  <a:close/>
                  <a:moveTo>
                    <a:pt x="1769" y="128"/>
                  </a:moveTo>
                  <a:cubicBezTo>
                    <a:pt x="1769" y="129"/>
                    <a:pt x="1771" y="131"/>
                    <a:pt x="1773" y="130"/>
                  </a:cubicBezTo>
                  <a:cubicBezTo>
                    <a:pt x="1775" y="130"/>
                    <a:pt x="1776" y="128"/>
                    <a:pt x="1776" y="126"/>
                  </a:cubicBezTo>
                  <a:cubicBezTo>
                    <a:pt x="1776" y="125"/>
                    <a:pt x="1775" y="124"/>
                    <a:pt x="1773" y="124"/>
                  </a:cubicBezTo>
                  <a:cubicBezTo>
                    <a:pt x="1771" y="124"/>
                    <a:pt x="1769" y="125"/>
                    <a:pt x="1769" y="128"/>
                  </a:cubicBezTo>
                  <a:close/>
                  <a:moveTo>
                    <a:pt x="2341" y="1170"/>
                  </a:moveTo>
                  <a:cubicBezTo>
                    <a:pt x="2341" y="1169"/>
                    <a:pt x="2340" y="1169"/>
                    <a:pt x="2340" y="1170"/>
                  </a:cubicBezTo>
                  <a:cubicBezTo>
                    <a:pt x="2339" y="1170"/>
                    <a:pt x="2338" y="1171"/>
                    <a:pt x="2338" y="1171"/>
                  </a:cubicBezTo>
                  <a:cubicBezTo>
                    <a:pt x="2338" y="1174"/>
                    <a:pt x="2340" y="1176"/>
                    <a:pt x="2342" y="1177"/>
                  </a:cubicBezTo>
                  <a:cubicBezTo>
                    <a:pt x="2342" y="1177"/>
                    <a:pt x="2343" y="1177"/>
                    <a:pt x="2343" y="1177"/>
                  </a:cubicBezTo>
                  <a:cubicBezTo>
                    <a:pt x="2344" y="1177"/>
                    <a:pt x="2344" y="1176"/>
                    <a:pt x="2345" y="1176"/>
                  </a:cubicBezTo>
                  <a:cubicBezTo>
                    <a:pt x="2345" y="1172"/>
                    <a:pt x="2343" y="1171"/>
                    <a:pt x="2341" y="1170"/>
                  </a:cubicBezTo>
                  <a:close/>
                  <a:moveTo>
                    <a:pt x="1735" y="130"/>
                  </a:moveTo>
                  <a:cubicBezTo>
                    <a:pt x="1738" y="129"/>
                    <a:pt x="1740" y="127"/>
                    <a:pt x="1742" y="125"/>
                  </a:cubicBezTo>
                  <a:cubicBezTo>
                    <a:pt x="1742" y="125"/>
                    <a:pt x="1743" y="125"/>
                    <a:pt x="1744" y="124"/>
                  </a:cubicBezTo>
                  <a:cubicBezTo>
                    <a:pt x="1744" y="124"/>
                    <a:pt x="1745" y="124"/>
                    <a:pt x="1746" y="124"/>
                  </a:cubicBezTo>
                  <a:cubicBezTo>
                    <a:pt x="1745" y="124"/>
                    <a:pt x="1745" y="124"/>
                    <a:pt x="1744" y="124"/>
                  </a:cubicBezTo>
                  <a:cubicBezTo>
                    <a:pt x="1743" y="123"/>
                    <a:pt x="1743" y="124"/>
                    <a:pt x="1742" y="124"/>
                  </a:cubicBezTo>
                  <a:cubicBezTo>
                    <a:pt x="1742" y="124"/>
                    <a:pt x="1742" y="124"/>
                    <a:pt x="1742" y="124"/>
                  </a:cubicBezTo>
                  <a:cubicBezTo>
                    <a:pt x="1742" y="124"/>
                    <a:pt x="1742" y="124"/>
                    <a:pt x="1742" y="124"/>
                  </a:cubicBezTo>
                  <a:cubicBezTo>
                    <a:pt x="1742" y="124"/>
                    <a:pt x="1742" y="124"/>
                    <a:pt x="1742" y="124"/>
                  </a:cubicBezTo>
                  <a:cubicBezTo>
                    <a:pt x="1742" y="124"/>
                    <a:pt x="1742" y="124"/>
                    <a:pt x="1742" y="124"/>
                  </a:cubicBezTo>
                  <a:cubicBezTo>
                    <a:pt x="1742" y="124"/>
                    <a:pt x="1742" y="124"/>
                    <a:pt x="1742" y="124"/>
                  </a:cubicBezTo>
                  <a:cubicBezTo>
                    <a:pt x="1739" y="124"/>
                    <a:pt x="1737" y="124"/>
                    <a:pt x="1735" y="124"/>
                  </a:cubicBezTo>
                  <a:cubicBezTo>
                    <a:pt x="1734" y="124"/>
                    <a:pt x="1732" y="125"/>
                    <a:pt x="1732" y="127"/>
                  </a:cubicBezTo>
                  <a:cubicBezTo>
                    <a:pt x="1732" y="128"/>
                    <a:pt x="1733" y="129"/>
                    <a:pt x="1733" y="129"/>
                  </a:cubicBezTo>
                  <a:cubicBezTo>
                    <a:pt x="1734" y="130"/>
                    <a:pt x="1735" y="130"/>
                    <a:pt x="1735" y="130"/>
                  </a:cubicBezTo>
                  <a:close/>
                  <a:moveTo>
                    <a:pt x="240" y="407"/>
                  </a:moveTo>
                  <a:cubicBezTo>
                    <a:pt x="240" y="407"/>
                    <a:pt x="240" y="407"/>
                    <a:pt x="240" y="407"/>
                  </a:cubicBezTo>
                  <a:cubicBezTo>
                    <a:pt x="240" y="407"/>
                    <a:pt x="240" y="407"/>
                    <a:pt x="240" y="407"/>
                  </a:cubicBezTo>
                  <a:close/>
                  <a:moveTo>
                    <a:pt x="2737" y="646"/>
                  </a:moveTo>
                  <a:cubicBezTo>
                    <a:pt x="2740" y="645"/>
                    <a:pt x="2742" y="642"/>
                    <a:pt x="2742" y="638"/>
                  </a:cubicBezTo>
                  <a:cubicBezTo>
                    <a:pt x="2742" y="638"/>
                    <a:pt x="2741" y="637"/>
                    <a:pt x="2741" y="637"/>
                  </a:cubicBezTo>
                  <a:cubicBezTo>
                    <a:pt x="2741" y="637"/>
                    <a:pt x="2740" y="637"/>
                    <a:pt x="2740" y="638"/>
                  </a:cubicBezTo>
                  <a:cubicBezTo>
                    <a:pt x="2738" y="639"/>
                    <a:pt x="2736" y="642"/>
                    <a:pt x="2735" y="645"/>
                  </a:cubicBezTo>
                  <a:cubicBezTo>
                    <a:pt x="2735" y="645"/>
                    <a:pt x="2736" y="646"/>
                    <a:pt x="2736" y="646"/>
                  </a:cubicBezTo>
                  <a:cubicBezTo>
                    <a:pt x="2736" y="646"/>
                    <a:pt x="2737" y="646"/>
                    <a:pt x="2737" y="646"/>
                  </a:cubicBezTo>
                  <a:close/>
                  <a:moveTo>
                    <a:pt x="1373" y="573"/>
                  </a:moveTo>
                  <a:cubicBezTo>
                    <a:pt x="1372" y="573"/>
                    <a:pt x="1372" y="573"/>
                    <a:pt x="1372" y="573"/>
                  </a:cubicBezTo>
                  <a:cubicBezTo>
                    <a:pt x="1373" y="573"/>
                    <a:pt x="1373" y="573"/>
                    <a:pt x="1373" y="573"/>
                  </a:cubicBezTo>
                  <a:cubicBezTo>
                    <a:pt x="1373" y="573"/>
                    <a:pt x="1373" y="573"/>
                    <a:pt x="1373" y="573"/>
                  </a:cubicBezTo>
                  <a:close/>
                  <a:moveTo>
                    <a:pt x="1379" y="566"/>
                  </a:moveTo>
                  <a:cubicBezTo>
                    <a:pt x="1379" y="565"/>
                    <a:pt x="1379" y="564"/>
                    <a:pt x="1378" y="564"/>
                  </a:cubicBezTo>
                  <a:cubicBezTo>
                    <a:pt x="1378" y="564"/>
                    <a:pt x="1377" y="563"/>
                    <a:pt x="1377" y="564"/>
                  </a:cubicBezTo>
                  <a:cubicBezTo>
                    <a:pt x="1375" y="564"/>
                    <a:pt x="1373" y="565"/>
                    <a:pt x="1373" y="568"/>
                  </a:cubicBezTo>
                  <a:cubicBezTo>
                    <a:pt x="1372" y="569"/>
                    <a:pt x="1372" y="571"/>
                    <a:pt x="1372" y="572"/>
                  </a:cubicBezTo>
                  <a:cubicBezTo>
                    <a:pt x="1373" y="572"/>
                    <a:pt x="1374" y="572"/>
                    <a:pt x="1375" y="572"/>
                  </a:cubicBezTo>
                  <a:cubicBezTo>
                    <a:pt x="1377" y="570"/>
                    <a:pt x="1379" y="568"/>
                    <a:pt x="1379" y="566"/>
                  </a:cubicBezTo>
                  <a:close/>
                  <a:moveTo>
                    <a:pt x="2436" y="1210"/>
                  </a:moveTo>
                  <a:cubicBezTo>
                    <a:pt x="2435" y="1210"/>
                    <a:pt x="2435" y="1210"/>
                    <a:pt x="2435" y="1211"/>
                  </a:cubicBezTo>
                  <a:cubicBezTo>
                    <a:pt x="2434" y="1212"/>
                    <a:pt x="2433" y="1213"/>
                    <a:pt x="2434" y="1214"/>
                  </a:cubicBezTo>
                  <a:cubicBezTo>
                    <a:pt x="2435" y="1216"/>
                    <a:pt x="2437" y="1216"/>
                    <a:pt x="2438" y="1216"/>
                  </a:cubicBezTo>
                  <a:cubicBezTo>
                    <a:pt x="2440" y="1216"/>
                    <a:pt x="2440" y="1215"/>
                    <a:pt x="2441" y="1215"/>
                  </a:cubicBezTo>
                  <a:cubicBezTo>
                    <a:pt x="2441" y="1214"/>
                    <a:pt x="2441" y="1213"/>
                    <a:pt x="2441" y="1213"/>
                  </a:cubicBezTo>
                  <a:cubicBezTo>
                    <a:pt x="2441" y="1211"/>
                    <a:pt x="2438" y="1209"/>
                    <a:pt x="2436" y="1210"/>
                  </a:cubicBezTo>
                  <a:close/>
                  <a:moveTo>
                    <a:pt x="2917" y="1262"/>
                  </a:moveTo>
                  <a:cubicBezTo>
                    <a:pt x="2918" y="1263"/>
                    <a:pt x="2919" y="1262"/>
                    <a:pt x="2919" y="1262"/>
                  </a:cubicBezTo>
                  <a:cubicBezTo>
                    <a:pt x="2920" y="1262"/>
                    <a:pt x="2920" y="1261"/>
                    <a:pt x="2919" y="1261"/>
                  </a:cubicBezTo>
                  <a:cubicBezTo>
                    <a:pt x="2917" y="1260"/>
                    <a:pt x="2915" y="1259"/>
                    <a:pt x="2912" y="1259"/>
                  </a:cubicBezTo>
                  <a:cubicBezTo>
                    <a:pt x="2912" y="1259"/>
                    <a:pt x="2911" y="1259"/>
                    <a:pt x="2911" y="1259"/>
                  </a:cubicBezTo>
                  <a:cubicBezTo>
                    <a:pt x="2911" y="1259"/>
                    <a:pt x="2911" y="1259"/>
                    <a:pt x="2911" y="1259"/>
                  </a:cubicBezTo>
                  <a:cubicBezTo>
                    <a:pt x="2913" y="1261"/>
                    <a:pt x="2915" y="1262"/>
                    <a:pt x="2917" y="1262"/>
                  </a:cubicBezTo>
                  <a:close/>
                  <a:moveTo>
                    <a:pt x="686" y="324"/>
                  </a:moveTo>
                  <a:cubicBezTo>
                    <a:pt x="687" y="325"/>
                    <a:pt x="688" y="325"/>
                    <a:pt x="688" y="325"/>
                  </a:cubicBezTo>
                  <a:cubicBezTo>
                    <a:pt x="691" y="323"/>
                    <a:pt x="693" y="321"/>
                    <a:pt x="694" y="318"/>
                  </a:cubicBezTo>
                  <a:cubicBezTo>
                    <a:pt x="693" y="318"/>
                    <a:pt x="693" y="318"/>
                    <a:pt x="693" y="317"/>
                  </a:cubicBezTo>
                  <a:cubicBezTo>
                    <a:pt x="693" y="317"/>
                    <a:pt x="692" y="317"/>
                    <a:pt x="692" y="317"/>
                  </a:cubicBezTo>
                  <a:cubicBezTo>
                    <a:pt x="690" y="318"/>
                    <a:pt x="689" y="319"/>
                    <a:pt x="688" y="319"/>
                  </a:cubicBezTo>
                  <a:cubicBezTo>
                    <a:pt x="686" y="320"/>
                    <a:pt x="686" y="322"/>
                    <a:pt x="686" y="324"/>
                  </a:cubicBezTo>
                  <a:close/>
                  <a:moveTo>
                    <a:pt x="2354" y="1194"/>
                  </a:moveTo>
                  <a:cubicBezTo>
                    <a:pt x="2353" y="1194"/>
                    <a:pt x="2352" y="1194"/>
                    <a:pt x="2352" y="1194"/>
                  </a:cubicBezTo>
                  <a:cubicBezTo>
                    <a:pt x="2351" y="1195"/>
                    <a:pt x="2350" y="1195"/>
                    <a:pt x="2351" y="1197"/>
                  </a:cubicBezTo>
                  <a:cubicBezTo>
                    <a:pt x="2352" y="1198"/>
                    <a:pt x="2353" y="1200"/>
                    <a:pt x="2355" y="1201"/>
                  </a:cubicBezTo>
                  <a:cubicBezTo>
                    <a:pt x="2355" y="1201"/>
                    <a:pt x="2356" y="1201"/>
                    <a:pt x="2356" y="1201"/>
                  </a:cubicBezTo>
                  <a:cubicBezTo>
                    <a:pt x="2357" y="1200"/>
                    <a:pt x="2357" y="1200"/>
                    <a:pt x="2357" y="1199"/>
                  </a:cubicBezTo>
                  <a:cubicBezTo>
                    <a:pt x="2357" y="1196"/>
                    <a:pt x="2356" y="1195"/>
                    <a:pt x="2354" y="1194"/>
                  </a:cubicBezTo>
                  <a:close/>
                  <a:moveTo>
                    <a:pt x="886" y="505"/>
                  </a:moveTo>
                  <a:cubicBezTo>
                    <a:pt x="885" y="506"/>
                    <a:pt x="884" y="507"/>
                    <a:pt x="883" y="508"/>
                  </a:cubicBezTo>
                  <a:cubicBezTo>
                    <a:pt x="883" y="508"/>
                    <a:pt x="883" y="509"/>
                    <a:pt x="883" y="509"/>
                  </a:cubicBezTo>
                  <a:cubicBezTo>
                    <a:pt x="884" y="510"/>
                    <a:pt x="885" y="510"/>
                    <a:pt x="886" y="510"/>
                  </a:cubicBezTo>
                  <a:cubicBezTo>
                    <a:pt x="886" y="510"/>
                    <a:pt x="888" y="509"/>
                    <a:pt x="888" y="508"/>
                  </a:cubicBezTo>
                  <a:cubicBezTo>
                    <a:pt x="889" y="508"/>
                    <a:pt x="889" y="507"/>
                    <a:pt x="889" y="506"/>
                  </a:cubicBezTo>
                  <a:cubicBezTo>
                    <a:pt x="889" y="505"/>
                    <a:pt x="887" y="505"/>
                    <a:pt x="886" y="505"/>
                  </a:cubicBezTo>
                  <a:close/>
                  <a:moveTo>
                    <a:pt x="2932" y="1284"/>
                  </a:moveTo>
                  <a:cubicBezTo>
                    <a:pt x="2932" y="1285"/>
                    <a:pt x="2932" y="1285"/>
                    <a:pt x="2932" y="1285"/>
                  </a:cubicBezTo>
                  <a:cubicBezTo>
                    <a:pt x="2933" y="1287"/>
                    <a:pt x="2935" y="1289"/>
                    <a:pt x="2937" y="1289"/>
                  </a:cubicBezTo>
                  <a:cubicBezTo>
                    <a:pt x="2938" y="1289"/>
                    <a:pt x="2939" y="1288"/>
                    <a:pt x="2940" y="1288"/>
                  </a:cubicBezTo>
                  <a:cubicBezTo>
                    <a:pt x="2940" y="1287"/>
                    <a:pt x="2940" y="1287"/>
                    <a:pt x="2940" y="1286"/>
                  </a:cubicBezTo>
                  <a:cubicBezTo>
                    <a:pt x="2938" y="1285"/>
                    <a:pt x="2936" y="1284"/>
                    <a:pt x="2934" y="1283"/>
                  </a:cubicBezTo>
                  <a:cubicBezTo>
                    <a:pt x="2934" y="1283"/>
                    <a:pt x="2933" y="1283"/>
                    <a:pt x="2932" y="1284"/>
                  </a:cubicBezTo>
                  <a:close/>
                  <a:moveTo>
                    <a:pt x="777" y="147"/>
                  </a:moveTo>
                  <a:cubicBezTo>
                    <a:pt x="778" y="146"/>
                    <a:pt x="779" y="145"/>
                    <a:pt x="779" y="144"/>
                  </a:cubicBezTo>
                  <a:cubicBezTo>
                    <a:pt x="780" y="144"/>
                    <a:pt x="780" y="144"/>
                    <a:pt x="780" y="143"/>
                  </a:cubicBezTo>
                  <a:cubicBezTo>
                    <a:pt x="780" y="143"/>
                    <a:pt x="779" y="143"/>
                    <a:pt x="779" y="142"/>
                  </a:cubicBezTo>
                  <a:cubicBezTo>
                    <a:pt x="778" y="142"/>
                    <a:pt x="777" y="142"/>
                    <a:pt x="776" y="144"/>
                  </a:cubicBezTo>
                  <a:cubicBezTo>
                    <a:pt x="776" y="144"/>
                    <a:pt x="775" y="145"/>
                    <a:pt x="776" y="145"/>
                  </a:cubicBezTo>
                  <a:cubicBezTo>
                    <a:pt x="776" y="146"/>
                    <a:pt x="776" y="147"/>
                    <a:pt x="777" y="147"/>
                  </a:cubicBezTo>
                  <a:close/>
                  <a:moveTo>
                    <a:pt x="789" y="397"/>
                  </a:moveTo>
                  <a:cubicBezTo>
                    <a:pt x="789" y="398"/>
                    <a:pt x="788" y="398"/>
                    <a:pt x="788" y="399"/>
                  </a:cubicBezTo>
                  <a:cubicBezTo>
                    <a:pt x="788" y="399"/>
                    <a:pt x="788" y="400"/>
                    <a:pt x="788" y="401"/>
                  </a:cubicBezTo>
                  <a:cubicBezTo>
                    <a:pt x="789" y="402"/>
                    <a:pt x="790" y="403"/>
                    <a:pt x="791" y="405"/>
                  </a:cubicBezTo>
                  <a:cubicBezTo>
                    <a:pt x="792" y="405"/>
                    <a:pt x="792" y="405"/>
                    <a:pt x="793" y="405"/>
                  </a:cubicBezTo>
                  <a:cubicBezTo>
                    <a:pt x="793" y="405"/>
                    <a:pt x="794" y="404"/>
                    <a:pt x="793" y="403"/>
                  </a:cubicBezTo>
                  <a:cubicBezTo>
                    <a:pt x="793" y="401"/>
                    <a:pt x="792" y="399"/>
                    <a:pt x="789" y="397"/>
                  </a:cubicBezTo>
                  <a:close/>
                  <a:moveTo>
                    <a:pt x="916" y="487"/>
                  </a:moveTo>
                  <a:cubicBezTo>
                    <a:pt x="915" y="488"/>
                    <a:pt x="914" y="489"/>
                    <a:pt x="914" y="490"/>
                  </a:cubicBezTo>
                  <a:cubicBezTo>
                    <a:pt x="914" y="491"/>
                    <a:pt x="915" y="492"/>
                    <a:pt x="915" y="493"/>
                  </a:cubicBezTo>
                  <a:cubicBezTo>
                    <a:pt x="916" y="494"/>
                    <a:pt x="917" y="494"/>
                    <a:pt x="917" y="494"/>
                  </a:cubicBezTo>
                  <a:cubicBezTo>
                    <a:pt x="918" y="493"/>
                    <a:pt x="919" y="492"/>
                    <a:pt x="919" y="491"/>
                  </a:cubicBezTo>
                  <a:cubicBezTo>
                    <a:pt x="919" y="490"/>
                    <a:pt x="919" y="489"/>
                    <a:pt x="919" y="487"/>
                  </a:cubicBezTo>
                  <a:cubicBezTo>
                    <a:pt x="918" y="487"/>
                    <a:pt x="918" y="486"/>
                    <a:pt x="918" y="486"/>
                  </a:cubicBezTo>
                  <a:cubicBezTo>
                    <a:pt x="917" y="486"/>
                    <a:pt x="916" y="487"/>
                    <a:pt x="916" y="487"/>
                  </a:cubicBezTo>
                  <a:close/>
                  <a:moveTo>
                    <a:pt x="2852" y="1219"/>
                  </a:moveTo>
                  <a:cubicBezTo>
                    <a:pt x="2852" y="1221"/>
                    <a:pt x="2853" y="1224"/>
                    <a:pt x="2855" y="1226"/>
                  </a:cubicBezTo>
                  <a:cubicBezTo>
                    <a:pt x="2855" y="1227"/>
                    <a:pt x="2856" y="1227"/>
                    <a:pt x="2856" y="1226"/>
                  </a:cubicBezTo>
                  <a:cubicBezTo>
                    <a:pt x="2857" y="1226"/>
                    <a:pt x="2858" y="1225"/>
                    <a:pt x="2858" y="1225"/>
                  </a:cubicBezTo>
                  <a:cubicBezTo>
                    <a:pt x="2858" y="1222"/>
                    <a:pt x="2856" y="1220"/>
                    <a:pt x="2852" y="1219"/>
                  </a:cubicBezTo>
                  <a:close/>
                  <a:moveTo>
                    <a:pt x="1744" y="73"/>
                  </a:moveTo>
                  <a:cubicBezTo>
                    <a:pt x="1744" y="73"/>
                    <a:pt x="1745" y="73"/>
                    <a:pt x="1745" y="73"/>
                  </a:cubicBezTo>
                  <a:cubicBezTo>
                    <a:pt x="1747" y="73"/>
                    <a:pt x="1748" y="71"/>
                    <a:pt x="1748" y="70"/>
                  </a:cubicBezTo>
                  <a:cubicBezTo>
                    <a:pt x="1747" y="69"/>
                    <a:pt x="1746" y="68"/>
                    <a:pt x="1745" y="68"/>
                  </a:cubicBezTo>
                  <a:cubicBezTo>
                    <a:pt x="1743" y="68"/>
                    <a:pt x="1741" y="70"/>
                    <a:pt x="1742" y="71"/>
                  </a:cubicBezTo>
                  <a:cubicBezTo>
                    <a:pt x="1742" y="72"/>
                    <a:pt x="1743" y="73"/>
                    <a:pt x="1744" y="73"/>
                  </a:cubicBezTo>
                  <a:close/>
                  <a:moveTo>
                    <a:pt x="1772" y="72"/>
                  </a:moveTo>
                  <a:cubicBezTo>
                    <a:pt x="1773" y="72"/>
                    <a:pt x="1774" y="71"/>
                    <a:pt x="1774" y="70"/>
                  </a:cubicBezTo>
                  <a:cubicBezTo>
                    <a:pt x="1774" y="69"/>
                    <a:pt x="1773" y="68"/>
                    <a:pt x="1771" y="68"/>
                  </a:cubicBezTo>
                  <a:cubicBezTo>
                    <a:pt x="1770" y="68"/>
                    <a:pt x="1769" y="70"/>
                    <a:pt x="1769" y="71"/>
                  </a:cubicBezTo>
                  <a:cubicBezTo>
                    <a:pt x="1770" y="71"/>
                    <a:pt x="1771" y="72"/>
                    <a:pt x="1772" y="72"/>
                  </a:cubicBezTo>
                  <a:close/>
                  <a:moveTo>
                    <a:pt x="696" y="113"/>
                  </a:moveTo>
                  <a:cubicBezTo>
                    <a:pt x="695" y="113"/>
                    <a:pt x="696" y="114"/>
                    <a:pt x="696" y="115"/>
                  </a:cubicBezTo>
                  <a:cubicBezTo>
                    <a:pt x="696" y="116"/>
                    <a:pt x="697" y="116"/>
                    <a:pt x="697" y="116"/>
                  </a:cubicBezTo>
                  <a:cubicBezTo>
                    <a:pt x="698" y="116"/>
                    <a:pt x="698" y="116"/>
                    <a:pt x="699" y="114"/>
                  </a:cubicBezTo>
                  <a:cubicBezTo>
                    <a:pt x="698" y="114"/>
                    <a:pt x="698" y="112"/>
                    <a:pt x="698" y="112"/>
                  </a:cubicBezTo>
                  <a:cubicBezTo>
                    <a:pt x="698" y="112"/>
                    <a:pt x="697" y="111"/>
                    <a:pt x="696" y="111"/>
                  </a:cubicBezTo>
                  <a:cubicBezTo>
                    <a:pt x="696" y="112"/>
                    <a:pt x="696" y="112"/>
                    <a:pt x="696" y="113"/>
                  </a:cubicBezTo>
                  <a:close/>
                  <a:moveTo>
                    <a:pt x="2408" y="1175"/>
                  </a:moveTo>
                  <a:cubicBezTo>
                    <a:pt x="2408" y="1174"/>
                    <a:pt x="2407" y="1173"/>
                    <a:pt x="2407" y="1173"/>
                  </a:cubicBezTo>
                  <a:cubicBezTo>
                    <a:pt x="2406" y="1172"/>
                    <a:pt x="2405" y="1172"/>
                    <a:pt x="2404" y="1172"/>
                  </a:cubicBezTo>
                  <a:cubicBezTo>
                    <a:pt x="2403" y="1172"/>
                    <a:pt x="2402" y="1173"/>
                    <a:pt x="2400" y="1173"/>
                  </a:cubicBezTo>
                  <a:cubicBezTo>
                    <a:pt x="2402" y="1174"/>
                    <a:pt x="2404" y="1175"/>
                    <a:pt x="2406" y="1176"/>
                  </a:cubicBezTo>
                  <a:cubicBezTo>
                    <a:pt x="2406" y="1176"/>
                    <a:pt x="2407" y="1176"/>
                    <a:pt x="2408" y="1176"/>
                  </a:cubicBezTo>
                  <a:cubicBezTo>
                    <a:pt x="2408" y="1176"/>
                    <a:pt x="2408" y="1175"/>
                    <a:pt x="2408" y="1175"/>
                  </a:cubicBezTo>
                  <a:close/>
                  <a:moveTo>
                    <a:pt x="2650" y="1186"/>
                  </a:moveTo>
                  <a:cubicBezTo>
                    <a:pt x="2649" y="1187"/>
                    <a:pt x="2649" y="1187"/>
                    <a:pt x="2649" y="1187"/>
                  </a:cubicBezTo>
                  <a:cubicBezTo>
                    <a:pt x="2650" y="1188"/>
                    <a:pt x="2650" y="1189"/>
                    <a:pt x="2651" y="1189"/>
                  </a:cubicBezTo>
                  <a:cubicBezTo>
                    <a:pt x="2652" y="1189"/>
                    <a:pt x="2654" y="1189"/>
                    <a:pt x="2655" y="1189"/>
                  </a:cubicBezTo>
                  <a:cubicBezTo>
                    <a:pt x="2656" y="1189"/>
                    <a:pt x="2656" y="1188"/>
                    <a:pt x="2656" y="1188"/>
                  </a:cubicBezTo>
                  <a:cubicBezTo>
                    <a:pt x="2656" y="1187"/>
                    <a:pt x="2656" y="1187"/>
                    <a:pt x="2656" y="1186"/>
                  </a:cubicBezTo>
                  <a:cubicBezTo>
                    <a:pt x="2654" y="1184"/>
                    <a:pt x="2652" y="1184"/>
                    <a:pt x="2650" y="1186"/>
                  </a:cubicBezTo>
                  <a:close/>
                  <a:moveTo>
                    <a:pt x="1965" y="212"/>
                  </a:moveTo>
                  <a:cubicBezTo>
                    <a:pt x="1967" y="213"/>
                    <a:pt x="1968" y="212"/>
                    <a:pt x="1968" y="209"/>
                  </a:cubicBezTo>
                  <a:cubicBezTo>
                    <a:pt x="1967" y="209"/>
                    <a:pt x="1967" y="208"/>
                    <a:pt x="1966" y="207"/>
                  </a:cubicBezTo>
                  <a:cubicBezTo>
                    <a:pt x="1965" y="206"/>
                    <a:pt x="1963" y="208"/>
                    <a:pt x="1963" y="210"/>
                  </a:cubicBezTo>
                  <a:cubicBezTo>
                    <a:pt x="1963" y="211"/>
                    <a:pt x="1964" y="212"/>
                    <a:pt x="1965" y="212"/>
                  </a:cubicBezTo>
                  <a:close/>
                  <a:moveTo>
                    <a:pt x="789" y="185"/>
                  </a:moveTo>
                  <a:cubicBezTo>
                    <a:pt x="790" y="185"/>
                    <a:pt x="791" y="185"/>
                    <a:pt x="791" y="184"/>
                  </a:cubicBezTo>
                  <a:cubicBezTo>
                    <a:pt x="789" y="182"/>
                    <a:pt x="787" y="182"/>
                    <a:pt x="785" y="182"/>
                  </a:cubicBezTo>
                  <a:cubicBezTo>
                    <a:pt x="786" y="187"/>
                    <a:pt x="786" y="187"/>
                    <a:pt x="789" y="185"/>
                  </a:cubicBezTo>
                  <a:close/>
                  <a:moveTo>
                    <a:pt x="2582" y="1088"/>
                  </a:moveTo>
                  <a:cubicBezTo>
                    <a:pt x="2582" y="1088"/>
                    <a:pt x="2583" y="1088"/>
                    <a:pt x="2583" y="1088"/>
                  </a:cubicBezTo>
                  <a:cubicBezTo>
                    <a:pt x="2584" y="1089"/>
                    <a:pt x="2585" y="1089"/>
                    <a:pt x="2587" y="1089"/>
                  </a:cubicBezTo>
                  <a:cubicBezTo>
                    <a:pt x="2589" y="1088"/>
                    <a:pt x="2590" y="1086"/>
                    <a:pt x="2589" y="1085"/>
                  </a:cubicBezTo>
                  <a:cubicBezTo>
                    <a:pt x="2588" y="1084"/>
                    <a:pt x="2587" y="1083"/>
                    <a:pt x="2586" y="1083"/>
                  </a:cubicBezTo>
                  <a:cubicBezTo>
                    <a:pt x="2586" y="1083"/>
                    <a:pt x="2586" y="1083"/>
                    <a:pt x="2586" y="1082"/>
                  </a:cubicBezTo>
                  <a:cubicBezTo>
                    <a:pt x="2586" y="1081"/>
                    <a:pt x="2586" y="1080"/>
                    <a:pt x="2586" y="1079"/>
                  </a:cubicBezTo>
                  <a:cubicBezTo>
                    <a:pt x="2586" y="1078"/>
                    <a:pt x="2586" y="1078"/>
                    <a:pt x="2586" y="1078"/>
                  </a:cubicBezTo>
                  <a:cubicBezTo>
                    <a:pt x="2585" y="1077"/>
                    <a:pt x="2585" y="1077"/>
                    <a:pt x="2584" y="1078"/>
                  </a:cubicBezTo>
                  <a:cubicBezTo>
                    <a:pt x="2583" y="1078"/>
                    <a:pt x="2582" y="1079"/>
                    <a:pt x="2582" y="1080"/>
                  </a:cubicBezTo>
                  <a:cubicBezTo>
                    <a:pt x="2582" y="1082"/>
                    <a:pt x="2582" y="1084"/>
                    <a:pt x="2582" y="1086"/>
                  </a:cubicBezTo>
                  <a:cubicBezTo>
                    <a:pt x="2582" y="1086"/>
                    <a:pt x="2582" y="1086"/>
                    <a:pt x="2582" y="1086"/>
                  </a:cubicBezTo>
                  <a:cubicBezTo>
                    <a:pt x="2582" y="1087"/>
                    <a:pt x="2582" y="1087"/>
                    <a:pt x="2582" y="1087"/>
                  </a:cubicBezTo>
                  <a:cubicBezTo>
                    <a:pt x="2582" y="1087"/>
                    <a:pt x="2582" y="1087"/>
                    <a:pt x="2581" y="1087"/>
                  </a:cubicBezTo>
                  <a:cubicBezTo>
                    <a:pt x="2582" y="1087"/>
                    <a:pt x="2582" y="1087"/>
                    <a:pt x="2582" y="1087"/>
                  </a:cubicBezTo>
                  <a:cubicBezTo>
                    <a:pt x="2582" y="1087"/>
                    <a:pt x="2582" y="1088"/>
                    <a:pt x="2582" y="1088"/>
                  </a:cubicBezTo>
                  <a:close/>
                  <a:moveTo>
                    <a:pt x="871" y="1041"/>
                  </a:moveTo>
                  <a:cubicBezTo>
                    <a:pt x="870" y="1040"/>
                    <a:pt x="869" y="1040"/>
                    <a:pt x="869" y="1040"/>
                  </a:cubicBezTo>
                  <a:cubicBezTo>
                    <a:pt x="868" y="1041"/>
                    <a:pt x="868" y="1042"/>
                    <a:pt x="868" y="1042"/>
                  </a:cubicBezTo>
                  <a:cubicBezTo>
                    <a:pt x="869" y="1043"/>
                    <a:pt x="869" y="1045"/>
                    <a:pt x="870" y="1045"/>
                  </a:cubicBezTo>
                  <a:cubicBezTo>
                    <a:pt x="870" y="1046"/>
                    <a:pt x="871" y="1045"/>
                    <a:pt x="872" y="1044"/>
                  </a:cubicBezTo>
                  <a:cubicBezTo>
                    <a:pt x="872" y="1043"/>
                    <a:pt x="872" y="1042"/>
                    <a:pt x="871" y="1041"/>
                  </a:cubicBezTo>
                  <a:close/>
                  <a:moveTo>
                    <a:pt x="870" y="1026"/>
                  </a:moveTo>
                  <a:cubicBezTo>
                    <a:pt x="870" y="1026"/>
                    <a:pt x="869" y="1025"/>
                    <a:pt x="869" y="1025"/>
                  </a:cubicBezTo>
                  <a:cubicBezTo>
                    <a:pt x="867" y="1025"/>
                    <a:pt x="865" y="1025"/>
                    <a:pt x="865" y="1027"/>
                  </a:cubicBezTo>
                  <a:cubicBezTo>
                    <a:pt x="864" y="1028"/>
                    <a:pt x="865" y="1029"/>
                    <a:pt x="866" y="1029"/>
                  </a:cubicBezTo>
                  <a:cubicBezTo>
                    <a:pt x="868" y="1030"/>
                    <a:pt x="870" y="1028"/>
                    <a:pt x="870" y="1026"/>
                  </a:cubicBezTo>
                  <a:close/>
                  <a:moveTo>
                    <a:pt x="829" y="447"/>
                  </a:moveTo>
                  <a:cubicBezTo>
                    <a:pt x="828" y="447"/>
                    <a:pt x="828" y="448"/>
                    <a:pt x="828" y="449"/>
                  </a:cubicBezTo>
                  <a:cubicBezTo>
                    <a:pt x="829" y="450"/>
                    <a:pt x="829" y="452"/>
                    <a:pt x="831" y="452"/>
                  </a:cubicBezTo>
                  <a:cubicBezTo>
                    <a:pt x="832" y="452"/>
                    <a:pt x="833" y="451"/>
                    <a:pt x="834" y="451"/>
                  </a:cubicBezTo>
                  <a:cubicBezTo>
                    <a:pt x="834" y="450"/>
                    <a:pt x="834" y="449"/>
                    <a:pt x="834" y="449"/>
                  </a:cubicBezTo>
                  <a:cubicBezTo>
                    <a:pt x="833" y="447"/>
                    <a:pt x="831" y="446"/>
                    <a:pt x="829" y="447"/>
                  </a:cubicBezTo>
                  <a:close/>
                  <a:moveTo>
                    <a:pt x="723" y="939"/>
                  </a:moveTo>
                  <a:cubicBezTo>
                    <a:pt x="721" y="939"/>
                    <a:pt x="720" y="941"/>
                    <a:pt x="720" y="942"/>
                  </a:cubicBezTo>
                  <a:cubicBezTo>
                    <a:pt x="720" y="944"/>
                    <a:pt x="721" y="944"/>
                    <a:pt x="723" y="945"/>
                  </a:cubicBezTo>
                  <a:cubicBezTo>
                    <a:pt x="724" y="945"/>
                    <a:pt x="725" y="944"/>
                    <a:pt x="725" y="942"/>
                  </a:cubicBezTo>
                  <a:cubicBezTo>
                    <a:pt x="725" y="941"/>
                    <a:pt x="724" y="939"/>
                    <a:pt x="723" y="939"/>
                  </a:cubicBezTo>
                  <a:close/>
                  <a:moveTo>
                    <a:pt x="731" y="920"/>
                  </a:moveTo>
                  <a:cubicBezTo>
                    <a:pt x="730" y="920"/>
                    <a:pt x="730" y="920"/>
                    <a:pt x="730" y="921"/>
                  </a:cubicBezTo>
                  <a:cubicBezTo>
                    <a:pt x="729" y="923"/>
                    <a:pt x="729" y="925"/>
                    <a:pt x="731" y="927"/>
                  </a:cubicBezTo>
                  <a:cubicBezTo>
                    <a:pt x="731" y="927"/>
                    <a:pt x="732" y="927"/>
                    <a:pt x="732" y="927"/>
                  </a:cubicBezTo>
                  <a:cubicBezTo>
                    <a:pt x="734" y="925"/>
                    <a:pt x="733" y="921"/>
                    <a:pt x="731" y="920"/>
                  </a:cubicBezTo>
                  <a:close/>
                  <a:moveTo>
                    <a:pt x="717" y="921"/>
                  </a:moveTo>
                  <a:cubicBezTo>
                    <a:pt x="717" y="922"/>
                    <a:pt x="717" y="923"/>
                    <a:pt x="717" y="923"/>
                  </a:cubicBezTo>
                  <a:cubicBezTo>
                    <a:pt x="717" y="924"/>
                    <a:pt x="718" y="924"/>
                    <a:pt x="718" y="924"/>
                  </a:cubicBezTo>
                  <a:cubicBezTo>
                    <a:pt x="720" y="924"/>
                    <a:pt x="721" y="923"/>
                    <a:pt x="723" y="922"/>
                  </a:cubicBezTo>
                  <a:cubicBezTo>
                    <a:pt x="723" y="922"/>
                    <a:pt x="723" y="921"/>
                    <a:pt x="723" y="921"/>
                  </a:cubicBezTo>
                  <a:cubicBezTo>
                    <a:pt x="723" y="921"/>
                    <a:pt x="722" y="920"/>
                    <a:pt x="722" y="920"/>
                  </a:cubicBezTo>
                  <a:cubicBezTo>
                    <a:pt x="720" y="920"/>
                    <a:pt x="719" y="920"/>
                    <a:pt x="717" y="921"/>
                  </a:cubicBezTo>
                  <a:close/>
                  <a:moveTo>
                    <a:pt x="759" y="982"/>
                  </a:moveTo>
                  <a:cubicBezTo>
                    <a:pt x="760" y="982"/>
                    <a:pt x="760" y="982"/>
                    <a:pt x="761" y="982"/>
                  </a:cubicBezTo>
                  <a:cubicBezTo>
                    <a:pt x="761" y="982"/>
                    <a:pt x="762" y="981"/>
                    <a:pt x="762" y="981"/>
                  </a:cubicBezTo>
                  <a:cubicBezTo>
                    <a:pt x="762" y="981"/>
                    <a:pt x="762" y="980"/>
                    <a:pt x="761" y="979"/>
                  </a:cubicBezTo>
                  <a:cubicBezTo>
                    <a:pt x="760" y="978"/>
                    <a:pt x="759" y="979"/>
                    <a:pt x="758" y="979"/>
                  </a:cubicBezTo>
                  <a:cubicBezTo>
                    <a:pt x="757" y="980"/>
                    <a:pt x="757" y="981"/>
                    <a:pt x="757" y="981"/>
                  </a:cubicBezTo>
                  <a:cubicBezTo>
                    <a:pt x="757" y="982"/>
                    <a:pt x="758" y="982"/>
                    <a:pt x="759" y="982"/>
                  </a:cubicBezTo>
                  <a:close/>
                  <a:moveTo>
                    <a:pt x="2850" y="1216"/>
                  </a:moveTo>
                  <a:cubicBezTo>
                    <a:pt x="2851" y="1216"/>
                    <a:pt x="2852" y="1216"/>
                    <a:pt x="2854" y="1216"/>
                  </a:cubicBezTo>
                  <a:cubicBezTo>
                    <a:pt x="2852" y="1216"/>
                    <a:pt x="2851" y="1216"/>
                    <a:pt x="2850" y="1216"/>
                  </a:cubicBezTo>
                  <a:cubicBezTo>
                    <a:pt x="2850" y="1216"/>
                    <a:pt x="2850" y="1216"/>
                    <a:pt x="2850" y="1216"/>
                  </a:cubicBezTo>
                  <a:cubicBezTo>
                    <a:pt x="2849" y="1216"/>
                    <a:pt x="2849" y="1216"/>
                    <a:pt x="2849" y="1216"/>
                  </a:cubicBezTo>
                  <a:cubicBezTo>
                    <a:pt x="2849" y="1216"/>
                    <a:pt x="2849" y="1216"/>
                    <a:pt x="2849" y="1216"/>
                  </a:cubicBezTo>
                  <a:cubicBezTo>
                    <a:pt x="2849" y="1216"/>
                    <a:pt x="2849" y="1216"/>
                    <a:pt x="2850" y="1216"/>
                  </a:cubicBezTo>
                  <a:close/>
                  <a:moveTo>
                    <a:pt x="2840" y="1210"/>
                  </a:moveTo>
                  <a:cubicBezTo>
                    <a:pt x="2840" y="1210"/>
                    <a:pt x="2840" y="1210"/>
                    <a:pt x="2840" y="1210"/>
                  </a:cubicBezTo>
                  <a:cubicBezTo>
                    <a:pt x="2840" y="1210"/>
                    <a:pt x="2840" y="1210"/>
                    <a:pt x="2840" y="1210"/>
                  </a:cubicBezTo>
                  <a:cubicBezTo>
                    <a:pt x="2843" y="1213"/>
                    <a:pt x="2845" y="1214"/>
                    <a:pt x="2849" y="1214"/>
                  </a:cubicBezTo>
                  <a:cubicBezTo>
                    <a:pt x="2847" y="1210"/>
                    <a:pt x="2844" y="1209"/>
                    <a:pt x="2840" y="1210"/>
                  </a:cubicBezTo>
                  <a:cubicBezTo>
                    <a:pt x="2840" y="1209"/>
                    <a:pt x="2840" y="1209"/>
                    <a:pt x="2840" y="1209"/>
                  </a:cubicBezTo>
                  <a:cubicBezTo>
                    <a:pt x="2840" y="1210"/>
                    <a:pt x="2840" y="1210"/>
                    <a:pt x="2840" y="1210"/>
                  </a:cubicBezTo>
                  <a:cubicBezTo>
                    <a:pt x="2840" y="1210"/>
                    <a:pt x="2840" y="1210"/>
                    <a:pt x="2840" y="1210"/>
                  </a:cubicBezTo>
                  <a:cubicBezTo>
                    <a:pt x="2840" y="1210"/>
                    <a:pt x="2840" y="1210"/>
                    <a:pt x="2840" y="1210"/>
                  </a:cubicBezTo>
                  <a:close/>
                  <a:moveTo>
                    <a:pt x="2622" y="1187"/>
                  </a:moveTo>
                  <a:cubicBezTo>
                    <a:pt x="2622" y="1187"/>
                    <a:pt x="2622" y="1187"/>
                    <a:pt x="2622" y="1187"/>
                  </a:cubicBezTo>
                  <a:cubicBezTo>
                    <a:pt x="2622" y="1187"/>
                    <a:pt x="2622" y="1187"/>
                    <a:pt x="2622" y="1187"/>
                  </a:cubicBezTo>
                  <a:close/>
                  <a:moveTo>
                    <a:pt x="2626" y="1189"/>
                  </a:moveTo>
                  <a:cubicBezTo>
                    <a:pt x="2626" y="1188"/>
                    <a:pt x="2625" y="1186"/>
                    <a:pt x="2625" y="1185"/>
                  </a:cubicBezTo>
                  <a:cubicBezTo>
                    <a:pt x="2625" y="1184"/>
                    <a:pt x="2625" y="1183"/>
                    <a:pt x="2627" y="1182"/>
                  </a:cubicBezTo>
                  <a:cubicBezTo>
                    <a:pt x="2627" y="1182"/>
                    <a:pt x="2627" y="1182"/>
                    <a:pt x="2628" y="1182"/>
                  </a:cubicBezTo>
                  <a:cubicBezTo>
                    <a:pt x="2630" y="1181"/>
                    <a:pt x="2632" y="1181"/>
                    <a:pt x="2631" y="1179"/>
                  </a:cubicBezTo>
                  <a:cubicBezTo>
                    <a:pt x="2631" y="1178"/>
                    <a:pt x="2631" y="1177"/>
                    <a:pt x="2632" y="1176"/>
                  </a:cubicBezTo>
                  <a:cubicBezTo>
                    <a:pt x="2633" y="1175"/>
                    <a:pt x="2634" y="1174"/>
                    <a:pt x="2634" y="1172"/>
                  </a:cubicBezTo>
                  <a:cubicBezTo>
                    <a:pt x="2634" y="1172"/>
                    <a:pt x="2634" y="1171"/>
                    <a:pt x="2633" y="1171"/>
                  </a:cubicBezTo>
                  <a:cubicBezTo>
                    <a:pt x="2632" y="1170"/>
                    <a:pt x="2631" y="1170"/>
                    <a:pt x="2630" y="1170"/>
                  </a:cubicBezTo>
                  <a:cubicBezTo>
                    <a:pt x="2628" y="1170"/>
                    <a:pt x="2627" y="1170"/>
                    <a:pt x="2627" y="1169"/>
                  </a:cubicBezTo>
                  <a:cubicBezTo>
                    <a:pt x="2626" y="1168"/>
                    <a:pt x="2626" y="1168"/>
                    <a:pt x="2628" y="1167"/>
                  </a:cubicBezTo>
                  <a:cubicBezTo>
                    <a:pt x="2629" y="1166"/>
                    <a:pt x="2630" y="1166"/>
                    <a:pt x="2630" y="1166"/>
                  </a:cubicBezTo>
                  <a:cubicBezTo>
                    <a:pt x="2631" y="1165"/>
                    <a:pt x="2631" y="1164"/>
                    <a:pt x="2630" y="1164"/>
                  </a:cubicBezTo>
                  <a:cubicBezTo>
                    <a:pt x="2630" y="1163"/>
                    <a:pt x="2630" y="1163"/>
                    <a:pt x="2629" y="1163"/>
                  </a:cubicBezTo>
                  <a:cubicBezTo>
                    <a:pt x="2620" y="1165"/>
                    <a:pt x="2619" y="1170"/>
                    <a:pt x="2619" y="1176"/>
                  </a:cubicBezTo>
                  <a:cubicBezTo>
                    <a:pt x="2619" y="1178"/>
                    <a:pt x="2620" y="1179"/>
                    <a:pt x="2620" y="1180"/>
                  </a:cubicBezTo>
                  <a:cubicBezTo>
                    <a:pt x="2621" y="1183"/>
                    <a:pt x="2621" y="1185"/>
                    <a:pt x="2622" y="1187"/>
                  </a:cubicBezTo>
                  <a:cubicBezTo>
                    <a:pt x="2621" y="1188"/>
                    <a:pt x="2620" y="1188"/>
                    <a:pt x="2620" y="1188"/>
                  </a:cubicBezTo>
                  <a:cubicBezTo>
                    <a:pt x="2619" y="1188"/>
                    <a:pt x="2618" y="1189"/>
                    <a:pt x="2619" y="1190"/>
                  </a:cubicBezTo>
                  <a:cubicBezTo>
                    <a:pt x="2619" y="1191"/>
                    <a:pt x="2620" y="1192"/>
                    <a:pt x="2621" y="1191"/>
                  </a:cubicBezTo>
                  <a:cubicBezTo>
                    <a:pt x="2622" y="1191"/>
                    <a:pt x="2623" y="1190"/>
                    <a:pt x="2624" y="1190"/>
                  </a:cubicBezTo>
                  <a:cubicBezTo>
                    <a:pt x="2625" y="1190"/>
                    <a:pt x="2625" y="1190"/>
                    <a:pt x="2626" y="1189"/>
                  </a:cubicBezTo>
                  <a:close/>
                  <a:moveTo>
                    <a:pt x="2293" y="1057"/>
                  </a:moveTo>
                  <a:cubicBezTo>
                    <a:pt x="2292" y="1058"/>
                    <a:pt x="2292" y="1058"/>
                    <a:pt x="2292" y="1059"/>
                  </a:cubicBezTo>
                  <a:cubicBezTo>
                    <a:pt x="2292" y="1060"/>
                    <a:pt x="2292" y="1061"/>
                    <a:pt x="2292" y="1062"/>
                  </a:cubicBezTo>
                  <a:cubicBezTo>
                    <a:pt x="2293" y="1062"/>
                    <a:pt x="2293" y="1063"/>
                    <a:pt x="2293" y="1063"/>
                  </a:cubicBezTo>
                  <a:cubicBezTo>
                    <a:pt x="2293" y="1063"/>
                    <a:pt x="2294" y="1062"/>
                    <a:pt x="2294" y="1062"/>
                  </a:cubicBezTo>
                  <a:cubicBezTo>
                    <a:pt x="2294" y="1060"/>
                    <a:pt x="2294" y="1058"/>
                    <a:pt x="2294" y="1057"/>
                  </a:cubicBezTo>
                  <a:cubicBezTo>
                    <a:pt x="2294" y="1056"/>
                    <a:pt x="2293" y="1056"/>
                    <a:pt x="2293" y="1056"/>
                  </a:cubicBezTo>
                  <a:cubicBezTo>
                    <a:pt x="2293" y="1055"/>
                    <a:pt x="2293" y="1056"/>
                    <a:pt x="2293" y="1057"/>
                  </a:cubicBezTo>
                  <a:close/>
                  <a:moveTo>
                    <a:pt x="2654" y="1256"/>
                  </a:moveTo>
                  <a:cubicBezTo>
                    <a:pt x="2653" y="1256"/>
                    <a:pt x="2653" y="1257"/>
                    <a:pt x="2652" y="1258"/>
                  </a:cubicBezTo>
                  <a:cubicBezTo>
                    <a:pt x="2652" y="1258"/>
                    <a:pt x="2653" y="1258"/>
                    <a:pt x="2654" y="1259"/>
                  </a:cubicBezTo>
                  <a:cubicBezTo>
                    <a:pt x="2654" y="1259"/>
                    <a:pt x="2654" y="1259"/>
                    <a:pt x="2655" y="1259"/>
                  </a:cubicBezTo>
                  <a:cubicBezTo>
                    <a:pt x="2656" y="1258"/>
                    <a:pt x="2658" y="1258"/>
                    <a:pt x="2657" y="1257"/>
                  </a:cubicBezTo>
                  <a:cubicBezTo>
                    <a:pt x="2657" y="1256"/>
                    <a:pt x="2657" y="1256"/>
                    <a:pt x="2656" y="1256"/>
                  </a:cubicBezTo>
                  <a:cubicBezTo>
                    <a:pt x="2655" y="1255"/>
                    <a:pt x="2654" y="1256"/>
                    <a:pt x="2654" y="1256"/>
                  </a:cubicBezTo>
                  <a:close/>
                  <a:moveTo>
                    <a:pt x="1939" y="275"/>
                  </a:moveTo>
                  <a:cubicBezTo>
                    <a:pt x="1938" y="277"/>
                    <a:pt x="1938" y="279"/>
                    <a:pt x="1940" y="280"/>
                  </a:cubicBezTo>
                  <a:cubicBezTo>
                    <a:pt x="1941" y="280"/>
                    <a:pt x="1942" y="280"/>
                    <a:pt x="1942" y="280"/>
                  </a:cubicBezTo>
                  <a:cubicBezTo>
                    <a:pt x="1942" y="280"/>
                    <a:pt x="1942" y="279"/>
                    <a:pt x="1943" y="279"/>
                  </a:cubicBezTo>
                  <a:cubicBezTo>
                    <a:pt x="1943" y="278"/>
                    <a:pt x="1943" y="277"/>
                    <a:pt x="1942" y="275"/>
                  </a:cubicBezTo>
                  <a:cubicBezTo>
                    <a:pt x="1942" y="275"/>
                    <a:pt x="1941" y="274"/>
                    <a:pt x="1941" y="274"/>
                  </a:cubicBezTo>
                  <a:cubicBezTo>
                    <a:pt x="1940" y="274"/>
                    <a:pt x="1939" y="275"/>
                    <a:pt x="1939" y="275"/>
                  </a:cubicBezTo>
                  <a:close/>
                  <a:moveTo>
                    <a:pt x="865" y="349"/>
                  </a:moveTo>
                  <a:cubicBezTo>
                    <a:pt x="866" y="348"/>
                    <a:pt x="866" y="347"/>
                    <a:pt x="866" y="346"/>
                  </a:cubicBezTo>
                  <a:cubicBezTo>
                    <a:pt x="866" y="346"/>
                    <a:pt x="865" y="345"/>
                    <a:pt x="864" y="345"/>
                  </a:cubicBezTo>
                  <a:cubicBezTo>
                    <a:pt x="863" y="345"/>
                    <a:pt x="862" y="346"/>
                    <a:pt x="862" y="347"/>
                  </a:cubicBezTo>
                  <a:cubicBezTo>
                    <a:pt x="862" y="348"/>
                    <a:pt x="863" y="349"/>
                    <a:pt x="863" y="350"/>
                  </a:cubicBezTo>
                  <a:cubicBezTo>
                    <a:pt x="864" y="350"/>
                    <a:pt x="865" y="350"/>
                    <a:pt x="865" y="349"/>
                  </a:cubicBezTo>
                  <a:close/>
                  <a:moveTo>
                    <a:pt x="2578" y="830"/>
                  </a:moveTo>
                  <a:cubicBezTo>
                    <a:pt x="2578" y="829"/>
                    <a:pt x="2577" y="828"/>
                    <a:pt x="2576" y="828"/>
                  </a:cubicBezTo>
                  <a:cubicBezTo>
                    <a:pt x="2575" y="828"/>
                    <a:pt x="2574" y="828"/>
                    <a:pt x="2573" y="829"/>
                  </a:cubicBezTo>
                  <a:cubicBezTo>
                    <a:pt x="2573" y="829"/>
                    <a:pt x="2572" y="831"/>
                    <a:pt x="2573" y="831"/>
                  </a:cubicBezTo>
                  <a:cubicBezTo>
                    <a:pt x="2573" y="832"/>
                    <a:pt x="2574" y="832"/>
                    <a:pt x="2575" y="832"/>
                  </a:cubicBezTo>
                  <a:cubicBezTo>
                    <a:pt x="2577" y="833"/>
                    <a:pt x="2577" y="832"/>
                    <a:pt x="2578" y="830"/>
                  </a:cubicBezTo>
                  <a:close/>
                  <a:moveTo>
                    <a:pt x="1720" y="133"/>
                  </a:moveTo>
                  <a:cubicBezTo>
                    <a:pt x="1720" y="133"/>
                    <a:pt x="1720" y="133"/>
                    <a:pt x="1720" y="133"/>
                  </a:cubicBezTo>
                  <a:cubicBezTo>
                    <a:pt x="1720" y="133"/>
                    <a:pt x="1720" y="133"/>
                    <a:pt x="1720" y="133"/>
                  </a:cubicBezTo>
                  <a:cubicBezTo>
                    <a:pt x="1720" y="133"/>
                    <a:pt x="1720" y="133"/>
                    <a:pt x="1720" y="133"/>
                  </a:cubicBezTo>
                  <a:close/>
                  <a:moveTo>
                    <a:pt x="1716" y="130"/>
                  </a:moveTo>
                  <a:cubicBezTo>
                    <a:pt x="1715" y="130"/>
                    <a:pt x="1714" y="131"/>
                    <a:pt x="1714" y="131"/>
                  </a:cubicBezTo>
                  <a:cubicBezTo>
                    <a:pt x="1714" y="132"/>
                    <a:pt x="1714" y="134"/>
                    <a:pt x="1715" y="134"/>
                  </a:cubicBezTo>
                  <a:cubicBezTo>
                    <a:pt x="1716" y="135"/>
                    <a:pt x="1718" y="134"/>
                    <a:pt x="1719" y="134"/>
                  </a:cubicBezTo>
                  <a:cubicBezTo>
                    <a:pt x="1719" y="133"/>
                    <a:pt x="1719" y="132"/>
                    <a:pt x="1718" y="130"/>
                  </a:cubicBezTo>
                  <a:cubicBezTo>
                    <a:pt x="1718" y="130"/>
                    <a:pt x="1716" y="130"/>
                    <a:pt x="1716" y="130"/>
                  </a:cubicBezTo>
                  <a:close/>
                  <a:moveTo>
                    <a:pt x="2542" y="1067"/>
                  </a:moveTo>
                  <a:cubicBezTo>
                    <a:pt x="2542" y="1068"/>
                    <a:pt x="2542" y="1069"/>
                    <a:pt x="2542" y="1069"/>
                  </a:cubicBezTo>
                  <a:cubicBezTo>
                    <a:pt x="2543" y="1070"/>
                    <a:pt x="2546" y="1068"/>
                    <a:pt x="2546" y="1067"/>
                  </a:cubicBezTo>
                  <a:cubicBezTo>
                    <a:pt x="2546" y="1066"/>
                    <a:pt x="2545" y="1065"/>
                    <a:pt x="2544" y="1065"/>
                  </a:cubicBezTo>
                  <a:cubicBezTo>
                    <a:pt x="2542" y="1065"/>
                    <a:pt x="2542" y="1065"/>
                    <a:pt x="2542" y="1067"/>
                  </a:cubicBezTo>
                  <a:close/>
                  <a:moveTo>
                    <a:pt x="2608" y="1262"/>
                  </a:moveTo>
                  <a:cubicBezTo>
                    <a:pt x="2609" y="1262"/>
                    <a:pt x="2609" y="1261"/>
                    <a:pt x="2610" y="1260"/>
                  </a:cubicBezTo>
                  <a:cubicBezTo>
                    <a:pt x="2610" y="1260"/>
                    <a:pt x="2609" y="1259"/>
                    <a:pt x="2608" y="1259"/>
                  </a:cubicBezTo>
                  <a:cubicBezTo>
                    <a:pt x="2608" y="1258"/>
                    <a:pt x="2608" y="1259"/>
                    <a:pt x="2607" y="1259"/>
                  </a:cubicBezTo>
                  <a:cubicBezTo>
                    <a:pt x="2607" y="1259"/>
                    <a:pt x="2606" y="1259"/>
                    <a:pt x="2606" y="1259"/>
                  </a:cubicBezTo>
                  <a:cubicBezTo>
                    <a:pt x="2605" y="1259"/>
                    <a:pt x="2604" y="1259"/>
                    <a:pt x="2603" y="1261"/>
                  </a:cubicBezTo>
                  <a:cubicBezTo>
                    <a:pt x="2603" y="1261"/>
                    <a:pt x="2604" y="1262"/>
                    <a:pt x="2606" y="1262"/>
                  </a:cubicBezTo>
                  <a:cubicBezTo>
                    <a:pt x="2607" y="1262"/>
                    <a:pt x="2608" y="1262"/>
                    <a:pt x="2608" y="1262"/>
                  </a:cubicBezTo>
                  <a:close/>
                  <a:moveTo>
                    <a:pt x="1323" y="101"/>
                  </a:moveTo>
                  <a:cubicBezTo>
                    <a:pt x="1323" y="100"/>
                    <a:pt x="1323" y="99"/>
                    <a:pt x="1324" y="98"/>
                  </a:cubicBezTo>
                  <a:cubicBezTo>
                    <a:pt x="1324" y="98"/>
                    <a:pt x="1323" y="97"/>
                    <a:pt x="1323" y="96"/>
                  </a:cubicBezTo>
                  <a:cubicBezTo>
                    <a:pt x="1322" y="95"/>
                    <a:pt x="1320" y="96"/>
                    <a:pt x="1320" y="98"/>
                  </a:cubicBezTo>
                  <a:cubicBezTo>
                    <a:pt x="1320" y="100"/>
                    <a:pt x="1321" y="101"/>
                    <a:pt x="1323" y="101"/>
                  </a:cubicBezTo>
                  <a:close/>
                  <a:moveTo>
                    <a:pt x="1831" y="1293"/>
                  </a:moveTo>
                  <a:cubicBezTo>
                    <a:pt x="1832" y="1292"/>
                    <a:pt x="1832" y="1290"/>
                    <a:pt x="1830" y="1289"/>
                  </a:cubicBezTo>
                  <a:cubicBezTo>
                    <a:pt x="1829" y="1289"/>
                    <a:pt x="1828" y="1290"/>
                    <a:pt x="1828" y="1292"/>
                  </a:cubicBezTo>
                  <a:cubicBezTo>
                    <a:pt x="1828" y="1292"/>
                    <a:pt x="1828" y="1293"/>
                    <a:pt x="1829" y="1294"/>
                  </a:cubicBezTo>
                  <a:cubicBezTo>
                    <a:pt x="1830" y="1294"/>
                    <a:pt x="1831" y="1294"/>
                    <a:pt x="1831" y="1293"/>
                  </a:cubicBezTo>
                  <a:close/>
                  <a:moveTo>
                    <a:pt x="1319" y="176"/>
                  </a:moveTo>
                  <a:cubicBezTo>
                    <a:pt x="1317" y="177"/>
                    <a:pt x="1317" y="178"/>
                    <a:pt x="1317" y="179"/>
                  </a:cubicBezTo>
                  <a:cubicBezTo>
                    <a:pt x="1317" y="179"/>
                    <a:pt x="1317" y="180"/>
                    <a:pt x="1318" y="180"/>
                  </a:cubicBezTo>
                  <a:cubicBezTo>
                    <a:pt x="1318" y="180"/>
                    <a:pt x="1320" y="180"/>
                    <a:pt x="1320" y="180"/>
                  </a:cubicBezTo>
                  <a:cubicBezTo>
                    <a:pt x="1320" y="179"/>
                    <a:pt x="1321" y="178"/>
                    <a:pt x="1321" y="177"/>
                  </a:cubicBezTo>
                  <a:cubicBezTo>
                    <a:pt x="1320" y="176"/>
                    <a:pt x="1320" y="176"/>
                    <a:pt x="1319" y="176"/>
                  </a:cubicBezTo>
                  <a:close/>
                  <a:moveTo>
                    <a:pt x="2717" y="1630"/>
                  </a:moveTo>
                  <a:cubicBezTo>
                    <a:pt x="2718" y="1630"/>
                    <a:pt x="2718" y="1630"/>
                    <a:pt x="2718" y="1629"/>
                  </a:cubicBezTo>
                  <a:cubicBezTo>
                    <a:pt x="2718" y="1629"/>
                    <a:pt x="2718" y="1629"/>
                    <a:pt x="2718" y="1629"/>
                  </a:cubicBezTo>
                  <a:cubicBezTo>
                    <a:pt x="2718" y="1628"/>
                    <a:pt x="2717" y="1628"/>
                    <a:pt x="2717" y="1628"/>
                  </a:cubicBezTo>
                  <a:cubicBezTo>
                    <a:pt x="2716" y="1628"/>
                    <a:pt x="2715" y="1628"/>
                    <a:pt x="2715" y="1628"/>
                  </a:cubicBezTo>
                  <a:cubicBezTo>
                    <a:pt x="2714" y="1629"/>
                    <a:pt x="2714" y="1629"/>
                    <a:pt x="2714" y="1630"/>
                  </a:cubicBezTo>
                  <a:cubicBezTo>
                    <a:pt x="2714" y="1630"/>
                    <a:pt x="2715" y="1631"/>
                    <a:pt x="2715" y="1631"/>
                  </a:cubicBezTo>
                  <a:cubicBezTo>
                    <a:pt x="2716" y="1631"/>
                    <a:pt x="2717" y="1631"/>
                    <a:pt x="2717" y="1630"/>
                  </a:cubicBezTo>
                  <a:close/>
                  <a:moveTo>
                    <a:pt x="2620" y="1197"/>
                  </a:moveTo>
                  <a:cubicBezTo>
                    <a:pt x="2619" y="1197"/>
                    <a:pt x="2618" y="1199"/>
                    <a:pt x="2619" y="1200"/>
                  </a:cubicBezTo>
                  <a:cubicBezTo>
                    <a:pt x="2619" y="1201"/>
                    <a:pt x="2621" y="1201"/>
                    <a:pt x="2622" y="1201"/>
                  </a:cubicBezTo>
                  <a:cubicBezTo>
                    <a:pt x="2623" y="1201"/>
                    <a:pt x="2623" y="1200"/>
                    <a:pt x="2624" y="1200"/>
                  </a:cubicBezTo>
                  <a:cubicBezTo>
                    <a:pt x="2624" y="1200"/>
                    <a:pt x="2624" y="1199"/>
                    <a:pt x="2623" y="1199"/>
                  </a:cubicBezTo>
                  <a:cubicBezTo>
                    <a:pt x="2623" y="1197"/>
                    <a:pt x="2622" y="1197"/>
                    <a:pt x="2620" y="1197"/>
                  </a:cubicBezTo>
                  <a:close/>
                  <a:moveTo>
                    <a:pt x="787" y="1648"/>
                  </a:moveTo>
                  <a:cubicBezTo>
                    <a:pt x="787" y="1648"/>
                    <a:pt x="788" y="1648"/>
                    <a:pt x="788" y="1648"/>
                  </a:cubicBezTo>
                  <a:cubicBezTo>
                    <a:pt x="788" y="1648"/>
                    <a:pt x="789" y="1647"/>
                    <a:pt x="789" y="1647"/>
                  </a:cubicBezTo>
                  <a:cubicBezTo>
                    <a:pt x="789" y="1646"/>
                    <a:pt x="788" y="1644"/>
                    <a:pt x="787" y="1643"/>
                  </a:cubicBezTo>
                  <a:cubicBezTo>
                    <a:pt x="786" y="1643"/>
                    <a:pt x="785" y="1644"/>
                    <a:pt x="785" y="1644"/>
                  </a:cubicBezTo>
                  <a:cubicBezTo>
                    <a:pt x="784" y="1646"/>
                    <a:pt x="785" y="1647"/>
                    <a:pt x="787" y="1648"/>
                  </a:cubicBezTo>
                  <a:close/>
                  <a:moveTo>
                    <a:pt x="2699" y="1323"/>
                  </a:moveTo>
                  <a:cubicBezTo>
                    <a:pt x="2699" y="1324"/>
                    <a:pt x="2700" y="1324"/>
                    <a:pt x="2701" y="1325"/>
                  </a:cubicBezTo>
                  <a:cubicBezTo>
                    <a:pt x="2702" y="1324"/>
                    <a:pt x="2703" y="1324"/>
                    <a:pt x="2703" y="1323"/>
                  </a:cubicBezTo>
                  <a:cubicBezTo>
                    <a:pt x="2703" y="1323"/>
                    <a:pt x="2703" y="1322"/>
                    <a:pt x="2702" y="1321"/>
                  </a:cubicBezTo>
                  <a:cubicBezTo>
                    <a:pt x="2702" y="1320"/>
                    <a:pt x="2701" y="1320"/>
                    <a:pt x="2700" y="1320"/>
                  </a:cubicBezTo>
                  <a:cubicBezTo>
                    <a:pt x="2699" y="1320"/>
                    <a:pt x="2698" y="1322"/>
                    <a:pt x="2699" y="1323"/>
                  </a:cubicBezTo>
                  <a:close/>
                  <a:moveTo>
                    <a:pt x="1169" y="64"/>
                  </a:moveTo>
                  <a:cubicBezTo>
                    <a:pt x="1169" y="63"/>
                    <a:pt x="1170" y="63"/>
                    <a:pt x="1170" y="63"/>
                  </a:cubicBezTo>
                  <a:cubicBezTo>
                    <a:pt x="1171" y="61"/>
                    <a:pt x="1170" y="59"/>
                    <a:pt x="1168" y="59"/>
                  </a:cubicBezTo>
                  <a:cubicBezTo>
                    <a:pt x="1167" y="59"/>
                    <a:pt x="1167" y="59"/>
                    <a:pt x="1167" y="59"/>
                  </a:cubicBezTo>
                  <a:cubicBezTo>
                    <a:pt x="1166" y="60"/>
                    <a:pt x="1166" y="61"/>
                    <a:pt x="1167" y="62"/>
                  </a:cubicBezTo>
                  <a:cubicBezTo>
                    <a:pt x="1167" y="63"/>
                    <a:pt x="1168" y="63"/>
                    <a:pt x="1169" y="64"/>
                  </a:cubicBezTo>
                  <a:close/>
                  <a:moveTo>
                    <a:pt x="2985" y="1348"/>
                  </a:moveTo>
                  <a:cubicBezTo>
                    <a:pt x="2985" y="1347"/>
                    <a:pt x="2984" y="1346"/>
                    <a:pt x="2984" y="1345"/>
                  </a:cubicBezTo>
                  <a:cubicBezTo>
                    <a:pt x="2983" y="1345"/>
                    <a:pt x="2983" y="1345"/>
                    <a:pt x="2982" y="1345"/>
                  </a:cubicBezTo>
                  <a:cubicBezTo>
                    <a:pt x="2982" y="1345"/>
                    <a:pt x="2982" y="1345"/>
                    <a:pt x="2982" y="1345"/>
                  </a:cubicBezTo>
                  <a:cubicBezTo>
                    <a:pt x="2981" y="1348"/>
                    <a:pt x="2982" y="1350"/>
                    <a:pt x="2984" y="1350"/>
                  </a:cubicBezTo>
                  <a:cubicBezTo>
                    <a:pt x="2984" y="1350"/>
                    <a:pt x="2985" y="1350"/>
                    <a:pt x="2985" y="1349"/>
                  </a:cubicBezTo>
                  <a:cubicBezTo>
                    <a:pt x="2986" y="1349"/>
                    <a:pt x="2985" y="1348"/>
                    <a:pt x="2985" y="1348"/>
                  </a:cubicBezTo>
                  <a:close/>
                  <a:moveTo>
                    <a:pt x="1801" y="333"/>
                  </a:moveTo>
                  <a:cubicBezTo>
                    <a:pt x="1801" y="333"/>
                    <a:pt x="1800" y="333"/>
                    <a:pt x="1800" y="334"/>
                  </a:cubicBezTo>
                  <a:cubicBezTo>
                    <a:pt x="1800" y="334"/>
                    <a:pt x="1800" y="335"/>
                    <a:pt x="1800" y="335"/>
                  </a:cubicBezTo>
                  <a:cubicBezTo>
                    <a:pt x="1801" y="336"/>
                    <a:pt x="1801" y="337"/>
                    <a:pt x="1802" y="338"/>
                  </a:cubicBezTo>
                  <a:cubicBezTo>
                    <a:pt x="1802" y="339"/>
                    <a:pt x="1803" y="339"/>
                    <a:pt x="1803" y="338"/>
                  </a:cubicBezTo>
                  <a:cubicBezTo>
                    <a:pt x="1803" y="338"/>
                    <a:pt x="1803" y="336"/>
                    <a:pt x="1803" y="335"/>
                  </a:cubicBezTo>
                  <a:cubicBezTo>
                    <a:pt x="1803" y="334"/>
                    <a:pt x="1802" y="333"/>
                    <a:pt x="1801" y="333"/>
                  </a:cubicBezTo>
                  <a:close/>
                  <a:moveTo>
                    <a:pt x="2439" y="1146"/>
                  </a:moveTo>
                  <a:cubicBezTo>
                    <a:pt x="2440" y="1146"/>
                    <a:pt x="2442" y="1145"/>
                    <a:pt x="2441" y="1144"/>
                  </a:cubicBezTo>
                  <a:cubicBezTo>
                    <a:pt x="2441" y="1143"/>
                    <a:pt x="2440" y="1142"/>
                    <a:pt x="2439" y="1142"/>
                  </a:cubicBezTo>
                  <a:cubicBezTo>
                    <a:pt x="2437" y="1142"/>
                    <a:pt x="2437" y="1144"/>
                    <a:pt x="2437" y="1145"/>
                  </a:cubicBezTo>
                  <a:cubicBezTo>
                    <a:pt x="2437" y="1145"/>
                    <a:pt x="2438" y="1146"/>
                    <a:pt x="2439" y="1146"/>
                  </a:cubicBezTo>
                  <a:close/>
                  <a:moveTo>
                    <a:pt x="2587" y="1046"/>
                  </a:moveTo>
                  <a:cubicBezTo>
                    <a:pt x="2586" y="1046"/>
                    <a:pt x="2585" y="1046"/>
                    <a:pt x="2585" y="1047"/>
                  </a:cubicBezTo>
                  <a:cubicBezTo>
                    <a:pt x="2584" y="1048"/>
                    <a:pt x="2585" y="1050"/>
                    <a:pt x="2586" y="1049"/>
                  </a:cubicBezTo>
                  <a:cubicBezTo>
                    <a:pt x="2587" y="1049"/>
                    <a:pt x="2587" y="1049"/>
                    <a:pt x="2588" y="1049"/>
                  </a:cubicBezTo>
                  <a:cubicBezTo>
                    <a:pt x="2588" y="1047"/>
                    <a:pt x="2588" y="1046"/>
                    <a:pt x="2587" y="1046"/>
                  </a:cubicBezTo>
                  <a:close/>
                  <a:moveTo>
                    <a:pt x="871" y="1049"/>
                  </a:moveTo>
                  <a:cubicBezTo>
                    <a:pt x="871" y="1049"/>
                    <a:pt x="871" y="1050"/>
                    <a:pt x="871" y="1050"/>
                  </a:cubicBezTo>
                  <a:cubicBezTo>
                    <a:pt x="871" y="1050"/>
                    <a:pt x="871" y="1051"/>
                    <a:pt x="871" y="1051"/>
                  </a:cubicBezTo>
                  <a:cubicBezTo>
                    <a:pt x="872" y="1051"/>
                    <a:pt x="872" y="1050"/>
                    <a:pt x="872" y="1050"/>
                  </a:cubicBezTo>
                  <a:cubicBezTo>
                    <a:pt x="872" y="1050"/>
                    <a:pt x="872" y="1049"/>
                    <a:pt x="871" y="1049"/>
                  </a:cubicBezTo>
                  <a:close/>
                  <a:moveTo>
                    <a:pt x="2897" y="1255"/>
                  </a:moveTo>
                  <a:cubicBezTo>
                    <a:pt x="2898" y="1255"/>
                    <a:pt x="2898" y="1254"/>
                    <a:pt x="2899" y="1253"/>
                  </a:cubicBezTo>
                  <a:cubicBezTo>
                    <a:pt x="2899" y="1253"/>
                    <a:pt x="2899" y="1253"/>
                    <a:pt x="2898" y="1252"/>
                  </a:cubicBezTo>
                  <a:cubicBezTo>
                    <a:pt x="2897" y="1250"/>
                    <a:pt x="2895" y="1249"/>
                    <a:pt x="2892" y="1250"/>
                  </a:cubicBezTo>
                  <a:cubicBezTo>
                    <a:pt x="2893" y="1253"/>
                    <a:pt x="2895" y="1254"/>
                    <a:pt x="2897" y="1255"/>
                  </a:cubicBezTo>
                  <a:close/>
                  <a:moveTo>
                    <a:pt x="807" y="177"/>
                  </a:moveTo>
                  <a:cubicBezTo>
                    <a:pt x="807" y="176"/>
                    <a:pt x="806" y="176"/>
                    <a:pt x="806" y="176"/>
                  </a:cubicBezTo>
                  <a:cubicBezTo>
                    <a:pt x="804" y="176"/>
                    <a:pt x="803" y="177"/>
                    <a:pt x="803" y="179"/>
                  </a:cubicBezTo>
                  <a:cubicBezTo>
                    <a:pt x="803" y="180"/>
                    <a:pt x="804" y="180"/>
                    <a:pt x="804" y="180"/>
                  </a:cubicBezTo>
                  <a:cubicBezTo>
                    <a:pt x="806" y="180"/>
                    <a:pt x="808" y="178"/>
                    <a:pt x="807" y="177"/>
                  </a:cubicBezTo>
                  <a:close/>
                  <a:moveTo>
                    <a:pt x="2615" y="892"/>
                  </a:moveTo>
                  <a:cubicBezTo>
                    <a:pt x="2616" y="892"/>
                    <a:pt x="2616" y="891"/>
                    <a:pt x="2616" y="891"/>
                  </a:cubicBezTo>
                  <a:cubicBezTo>
                    <a:pt x="2616" y="891"/>
                    <a:pt x="2616" y="890"/>
                    <a:pt x="2616" y="890"/>
                  </a:cubicBezTo>
                  <a:cubicBezTo>
                    <a:pt x="2615" y="889"/>
                    <a:pt x="2614" y="889"/>
                    <a:pt x="2613" y="890"/>
                  </a:cubicBezTo>
                  <a:cubicBezTo>
                    <a:pt x="2612" y="891"/>
                    <a:pt x="2612" y="893"/>
                    <a:pt x="2613" y="893"/>
                  </a:cubicBezTo>
                  <a:cubicBezTo>
                    <a:pt x="2614" y="893"/>
                    <a:pt x="2615" y="893"/>
                    <a:pt x="2615" y="892"/>
                  </a:cubicBezTo>
                  <a:close/>
                  <a:moveTo>
                    <a:pt x="800" y="318"/>
                  </a:moveTo>
                  <a:cubicBezTo>
                    <a:pt x="800" y="318"/>
                    <a:pt x="799" y="317"/>
                    <a:pt x="798" y="317"/>
                  </a:cubicBezTo>
                  <a:cubicBezTo>
                    <a:pt x="798" y="317"/>
                    <a:pt x="797" y="318"/>
                    <a:pt x="797" y="318"/>
                  </a:cubicBezTo>
                  <a:cubicBezTo>
                    <a:pt x="797" y="319"/>
                    <a:pt x="797" y="320"/>
                    <a:pt x="798" y="321"/>
                  </a:cubicBezTo>
                  <a:cubicBezTo>
                    <a:pt x="799" y="321"/>
                    <a:pt x="800" y="320"/>
                    <a:pt x="800" y="318"/>
                  </a:cubicBezTo>
                  <a:close/>
                  <a:moveTo>
                    <a:pt x="974" y="174"/>
                  </a:moveTo>
                  <a:cubicBezTo>
                    <a:pt x="973" y="173"/>
                    <a:pt x="972" y="173"/>
                    <a:pt x="971" y="173"/>
                  </a:cubicBezTo>
                  <a:cubicBezTo>
                    <a:pt x="970" y="173"/>
                    <a:pt x="970" y="173"/>
                    <a:pt x="970" y="173"/>
                  </a:cubicBezTo>
                  <a:cubicBezTo>
                    <a:pt x="969" y="174"/>
                    <a:pt x="969" y="174"/>
                    <a:pt x="969" y="175"/>
                  </a:cubicBezTo>
                  <a:cubicBezTo>
                    <a:pt x="970" y="176"/>
                    <a:pt x="971" y="177"/>
                    <a:pt x="972" y="177"/>
                  </a:cubicBezTo>
                  <a:cubicBezTo>
                    <a:pt x="973" y="177"/>
                    <a:pt x="973" y="176"/>
                    <a:pt x="974" y="175"/>
                  </a:cubicBezTo>
                  <a:cubicBezTo>
                    <a:pt x="974" y="174"/>
                    <a:pt x="974" y="174"/>
                    <a:pt x="974" y="174"/>
                  </a:cubicBezTo>
                  <a:close/>
                  <a:moveTo>
                    <a:pt x="2699" y="1201"/>
                  </a:moveTo>
                  <a:cubicBezTo>
                    <a:pt x="2699" y="1201"/>
                    <a:pt x="2700" y="1201"/>
                    <a:pt x="2700" y="1201"/>
                  </a:cubicBezTo>
                  <a:cubicBezTo>
                    <a:pt x="2701" y="1201"/>
                    <a:pt x="2703" y="1201"/>
                    <a:pt x="2704" y="1201"/>
                  </a:cubicBezTo>
                  <a:cubicBezTo>
                    <a:pt x="2703" y="1200"/>
                    <a:pt x="2701" y="1200"/>
                    <a:pt x="2701" y="1200"/>
                  </a:cubicBezTo>
                  <a:cubicBezTo>
                    <a:pt x="2700" y="1200"/>
                    <a:pt x="2700" y="1200"/>
                    <a:pt x="2699" y="1200"/>
                  </a:cubicBezTo>
                  <a:cubicBezTo>
                    <a:pt x="2699" y="1200"/>
                    <a:pt x="2699" y="1201"/>
                    <a:pt x="2699" y="1201"/>
                  </a:cubicBezTo>
                  <a:cubicBezTo>
                    <a:pt x="2698" y="1201"/>
                    <a:pt x="2699" y="1201"/>
                    <a:pt x="2699" y="1201"/>
                  </a:cubicBezTo>
                  <a:close/>
                  <a:moveTo>
                    <a:pt x="1650" y="786"/>
                  </a:moveTo>
                  <a:cubicBezTo>
                    <a:pt x="1651" y="785"/>
                    <a:pt x="1651" y="785"/>
                    <a:pt x="1650" y="785"/>
                  </a:cubicBezTo>
                  <a:cubicBezTo>
                    <a:pt x="1650" y="785"/>
                    <a:pt x="1650" y="785"/>
                    <a:pt x="1650" y="785"/>
                  </a:cubicBezTo>
                  <a:cubicBezTo>
                    <a:pt x="1649" y="785"/>
                    <a:pt x="1649" y="786"/>
                    <a:pt x="1649" y="786"/>
                  </a:cubicBezTo>
                  <a:cubicBezTo>
                    <a:pt x="1650" y="786"/>
                    <a:pt x="1650" y="786"/>
                    <a:pt x="1650" y="786"/>
                  </a:cubicBezTo>
                  <a:close/>
                  <a:moveTo>
                    <a:pt x="1991" y="154"/>
                  </a:moveTo>
                  <a:cubicBezTo>
                    <a:pt x="1992" y="153"/>
                    <a:pt x="1991" y="152"/>
                    <a:pt x="1990" y="151"/>
                  </a:cubicBezTo>
                  <a:cubicBezTo>
                    <a:pt x="1989" y="151"/>
                    <a:pt x="1989" y="151"/>
                    <a:pt x="1988" y="152"/>
                  </a:cubicBezTo>
                  <a:cubicBezTo>
                    <a:pt x="1987" y="153"/>
                    <a:pt x="1988" y="154"/>
                    <a:pt x="1989" y="155"/>
                  </a:cubicBezTo>
                  <a:cubicBezTo>
                    <a:pt x="1990" y="155"/>
                    <a:pt x="1990" y="154"/>
                    <a:pt x="1991" y="154"/>
                  </a:cubicBezTo>
                  <a:close/>
                  <a:moveTo>
                    <a:pt x="2898" y="1266"/>
                  </a:moveTo>
                  <a:cubicBezTo>
                    <a:pt x="2899" y="1267"/>
                    <a:pt x="2900" y="1266"/>
                    <a:pt x="2900" y="1266"/>
                  </a:cubicBezTo>
                  <a:cubicBezTo>
                    <a:pt x="2901" y="1266"/>
                    <a:pt x="2901" y="1264"/>
                    <a:pt x="2900" y="1264"/>
                  </a:cubicBezTo>
                  <a:cubicBezTo>
                    <a:pt x="2899" y="1262"/>
                    <a:pt x="2897" y="1262"/>
                    <a:pt x="2895" y="1262"/>
                  </a:cubicBezTo>
                  <a:cubicBezTo>
                    <a:pt x="2895" y="1264"/>
                    <a:pt x="2896" y="1265"/>
                    <a:pt x="2898" y="1266"/>
                  </a:cubicBezTo>
                  <a:close/>
                  <a:moveTo>
                    <a:pt x="319" y="528"/>
                  </a:moveTo>
                  <a:cubicBezTo>
                    <a:pt x="320" y="527"/>
                    <a:pt x="320" y="527"/>
                    <a:pt x="320" y="526"/>
                  </a:cubicBezTo>
                  <a:cubicBezTo>
                    <a:pt x="320" y="524"/>
                    <a:pt x="319" y="523"/>
                    <a:pt x="318" y="523"/>
                  </a:cubicBezTo>
                  <a:cubicBezTo>
                    <a:pt x="317" y="524"/>
                    <a:pt x="317" y="525"/>
                    <a:pt x="317" y="527"/>
                  </a:cubicBezTo>
                  <a:cubicBezTo>
                    <a:pt x="318" y="527"/>
                    <a:pt x="319" y="527"/>
                    <a:pt x="319" y="528"/>
                  </a:cubicBezTo>
                  <a:close/>
                  <a:moveTo>
                    <a:pt x="2344" y="142"/>
                  </a:moveTo>
                  <a:cubicBezTo>
                    <a:pt x="2344" y="142"/>
                    <a:pt x="2345" y="142"/>
                    <a:pt x="2345" y="141"/>
                  </a:cubicBezTo>
                  <a:cubicBezTo>
                    <a:pt x="2345" y="141"/>
                    <a:pt x="2344" y="141"/>
                    <a:pt x="2344" y="140"/>
                  </a:cubicBezTo>
                  <a:cubicBezTo>
                    <a:pt x="2342" y="139"/>
                    <a:pt x="2341" y="139"/>
                    <a:pt x="2338" y="139"/>
                  </a:cubicBezTo>
                  <a:cubicBezTo>
                    <a:pt x="2339" y="142"/>
                    <a:pt x="2342" y="143"/>
                    <a:pt x="2344" y="142"/>
                  </a:cubicBezTo>
                  <a:close/>
                  <a:moveTo>
                    <a:pt x="2700" y="1194"/>
                  </a:moveTo>
                  <a:cubicBezTo>
                    <a:pt x="2699" y="1192"/>
                    <a:pt x="2698" y="1191"/>
                    <a:pt x="2696" y="1191"/>
                  </a:cubicBezTo>
                  <a:cubicBezTo>
                    <a:pt x="2696" y="1191"/>
                    <a:pt x="2695" y="1192"/>
                    <a:pt x="2695" y="1192"/>
                  </a:cubicBezTo>
                  <a:cubicBezTo>
                    <a:pt x="2696" y="1192"/>
                    <a:pt x="2696" y="1194"/>
                    <a:pt x="2697" y="1194"/>
                  </a:cubicBezTo>
                  <a:cubicBezTo>
                    <a:pt x="2697" y="1195"/>
                    <a:pt x="2698" y="1195"/>
                    <a:pt x="2699" y="1195"/>
                  </a:cubicBezTo>
                  <a:cubicBezTo>
                    <a:pt x="2699" y="1195"/>
                    <a:pt x="2699" y="1194"/>
                    <a:pt x="2700" y="1194"/>
                  </a:cubicBezTo>
                  <a:close/>
                  <a:moveTo>
                    <a:pt x="911" y="197"/>
                  </a:moveTo>
                  <a:cubicBezTo>
                    <a:pt x="911" y="197"/>
                    <a:pt x="911" y="197"/>
                    <a:pt x="911" y="197"/>
                  </a:cubicBezTo>
                  <a:cubicBezTo>
                    <a:pt x="911" y="197"/>
                    <a:pt x="911" y="197"/>
                    <a:pt x="911" y="197"/>
                  </a:cubicBezTo>
                  <a:cubicBezTo>
                    <a:pt x="910" y="197"/>
                    <a:pt x="909" y="198"/>
                    <a:pt x="908" y="198"/>
                  </a:cubicBezTo>
                  <a:cubicBezTo>
                    <a:pt x="908" y="200"/>
                    <a:pt x="908" y="201"/>
                    <a:pt x="909" y="201"/>
                  </a:cubicBezTo>
                  <a:cubicBezTo>
                    <a:pt x="909" y="201"/>
                    <a:pt x="911" y="201"/>
                    <a:pt x="911" y="201"/>
                  </a:cubicBezTo>
                  <a:cubicBezTo>
                    <a:pt x="911" y="200"/>
                    <a:pt x="911" y="199"/>
                    <a:pt x="911" y="198"/>
                  </a:cubicBezTo>
                  <a:cubicBezTo>
                    <a:pt x="912" y="198"/>
                    <a:pt x="912" y="198"/>
                    <a:pt x="912" y="198"/>
                  </a:cubicBezTo>
                  <a:cubicBezTo>
                    <a:pt x="912" y="198"/>
                    <a:pt x="912" y="198"/>
                    <a:pt x="911" y="198"/>
                  </a:cubicBezTo>
                  <a:cubicBezTo>
                    <a:pt x="911" y="198"/>
                    <a:pt x="911" y="197"/>
                    <a:pt x="912" y="197"/>
                  </a:cubicBezTo>
                  <a:cubicBezTo>
                    <a:pt x="911" y="197"/>
                    <a:pt x="911" y="197"/>
                    <a:pt x="911" y="197"/>
                  </a:cubicBezTo>
                  <a:close/>
                  <a:moveTo>
                    <a:pt x="2804" y="1202"/>
                  </a:moveTo>
                  <a:cubicBezTo>
                    <a:pt x="2804" y="1202"/>
                    <a:pt x="2804" y="1201"/>
                    <a:pt x="2804" y="1201"/>
                  </a:cubicBezTo>
                  <a:cubicBezTo>
                    <a:pt x="2803" y="1200"/>
                    <a:pt x="2802" y="1200"/>
                    <a:pt x="2801" y="1200"/>
                  </a:cubicBezTo>
                  <a:cubicBezTo>
                    <a:pt x="2801" y="1200"/>
                    <a:pt x="2800" y="1201"/>
                    <a:pt x="2800" y="1201"/>
                  </a:cubicBezTo>
                  <a:cubicBezTo>
                    <a:pt x="2800" y="1201"/>
                    <a:pt x="2800" y="1202"/>
                    <a:pt x="2800" y="1203"/>
                  </a:cubicBezTo>
                  <a:cubicBezTo>
                    <a:pt x="2802" y="1205"/>
                    <a:pt x="2803" y="1204"/>
                    <a:pt x="2804" y="1202"/>
                  </a:cubicBezTo>
                  <a:close/>
                  <a:moveTo>
                    <a:pt x="2977" y="1400"/>
                  </a:moveTo>
                  <a:cubicBezTo>
                    <a:pt x="2977" y="1399"/>
                    <a:pt x="2977" y="1398"/>
                    <a:pt x="2977" y="1398"/>
                  </a:cubicBezTo>
                  <a:cubicBezTo>
                    <a:pt x="2976" y="1397"/>
                    <a:pt x="2976" y="1397"/>
                    <a:pt x="2976" y="1397"/>
                  </a:cubicBezTo>
                  <a:cubicBezTo>
                    <a:pt x="2976" y="1398"/>
                    <a:pt x="2975" y="1398"/>
                    <a:pt x="2975" y="1398"/>
                  </a:cubicBezTo>
                  <a:cubicBezTo>
                    <a:pt x="2976" y="1399"/>
                    <a:pt x="2976" y="1400"/>
                    <a:pt x="2976" y="1400"/>
                  </a:cubicBezTo>
                  <a:cubicBezTo>
                    <a:pt x="2976" y="1401"/>
                    <a:pt x="2977" y="1401"/>
                    <a:pt x="2977" y="1400"/>
                  </a:cubicBezTo>
                  <a:close/>
                  <a:moveTo>
                    <a:pt x="794" y="1654"/>
                  </a:moveTo>
                  <a:cubicBezTo>
                    <a:pt x="795" y="1654"/>
                    <a:pt x="794" y="1653"/>
                    <a:pt x="794" y="1653"/>
                  </a:cubicBezTo>
                  <a:cubicBezTo>
                    <a:pt x="794" y="1653"/>
                    <a:pt x="793" y="1652"/>
                    <a:pt x="792" y="1652"/>
                  </a:cubicBezTo>
                  <a:cubicBezTo>
                    <a:pt x="791" y="1652"/>
                    <a:pt x="791" y="1653"/>
                    <a:pt x="791" y="1653"/>
                  </a:cubicBezTo>
                  <a:cubicBezTo>
                    <a:pt x="791" y="1654"/>
                    <a:pt x="791" y="1655"/>
                    <a:pt x="792" y="1655"/>
                  </a:cubicBezTo>
                  <a:cubicBezTo>
                    <a:pt x="793" y="1655"/>
                    <a:pt x="794" y="1655"/>
                    <a:pt x="794" y="1654"/>
                  </a:cubicBezTo>
                  <a:close/>
                  <a:moveTo>
                    <a:pt x="2103" y="122"/>
                  </a:moveTo>
                  <a:cubicBezTo>
                    <a:pt x="2103" y="121"/>
                    <a:pt x="2104" y="121"/>
                    <a:pt x="2105" y="121"/>
                  </a:cubicBezTo>
                  <a:cubicBezTo>
                    <a:pt x="2106" y="120"/>
                    <a:pt x="2105" y="118"/>
                    <a:pt x="2104" y="118"/>
                  </a:cubicBezTo>
                  <a:cubicBezTo>
                    <a:pt x="2103" y="117"/>
                    <a:pt x="2102" y="117"/>
                    <a:pt x="2102" y="118"/>
                  </a:cubicBezTo>
                  <a:cubicBezTo>
                    <a:pt x="2101" y="120"/>
                    <a:pt x="2102" y="121"/>
                    <a:pt x="2103" y="122"/>
                  </a:cubicBezTo>
                  <a:close/>
                  <a:moveTo>
                    <a:pt x="1175" y="50"/>
                  </a:moveTo>
                  <a:cubicBezTo>
                    <a:pt x="1176" y="50"/>
                    <a:pt x="1176" y="50"/>
                    <a:pt x="1176" y="49"/>
                  </a:cubicBezTo>
                  <a:cubicBezTo>
                    <a:pt x="1175" y="48"/>
                    <a:pt x="1175" y="47"/>
                    <a:pt x="1174" y="47"/>
                  </a:cubicBezTo>
                  <a:cubicBezTo>
                    <a:pt x="1174" y="46"/>
                    <a:pt x="1173" y="47"/>
                    <a:pt x="1173" y="47"/>
                  </a:cubicBezTo>
                  <a:cubicBezTo>
                    <a:pt x="1172" y="48"/>
                    <a:pt x="1172" y="48"/>
                    <a:pt x="1173" y="49"/>
                  </a:cubicBezTo>
                  <a:cubicBezTo>
                    <a:pt x="1173" y="50"/>
                    <a:pt x="1174" y="50"/>
                    <a:pt x="1175" y="50"/>
                  </a:cubicBezTo>
                  <a:close/>
                  <a:moveTo>
                    <a:pt x="1712" y="100"/>
                  </a:moveTo>
                  <a:cubicBezTo>
                    <a:pt x="1712" y="100"/>
                    <a:pt x="1712" y="100"/>
                    <a:pt x="1712" y="100"/>
                  </a:cubicBezTo>
                  <a:cubicBezTo>
                    <a:pt x="1712" y="99"/>
                    <a:pt x="1712" y="99"/>
                    <a:pt x="1712" y="99"/>
                  </a:cubicBezTo>
                  <a:cubicBezTo>
                    <a:pt x="1711" y="99"/>
                    <a:pt x="1711" y="99"/>
                    <a:pt x="1711" y="100"/>
                  </a:cubicBezTo>
                  <a:cubicBezTo>
                    <a:pt x="1711" y="100"/>
                    <a:pt x="1711" y="100"/>
                    <a:pt x="1712" y="100"/>
                  </a:cubicBezTo>
                  <a:close/>
                  <a:moveTo>
                    <a:pt x="2749" y="1634"/>
                  </a:moveTo>
                  <a:cubicBezTo>
                    <a:pt x="2748" y="1634"/>
                    <a:pt x="2748" y="1635"/>
                    <a:pt x="2748" y="1636"/>
                  </a:cubicBezTo>
                  <a:cubicBezTo>
                    <a:pt x="2748" y="1636"/>
                    <a:pt x="2749" y="1637"/>
                    <a:pt x="2749" y="1638"/>
                  </a:cubicBezTo>
                  <a:cubicBezTo>
                    <a:pt x="2750" y="1638"/>
                    <a:pt x="2751" y="1638"/>
                    <a:pt x="2751" y="1637"/>
                  </a:cubicBezTo>
                  <a:cubicBezTo>
                    <a:pt x="2752" y="1636"/>
                    <a:pt x="2751" y="1636"/>
                    <a:pt x="2751" y="1635"/>
                  </a:cubicBezTo>
                  <a:cubicBezTo>
                    <a:pt x="2751" y="1634"/>
                    <a:pt x="2750" y="1634"/>
                    <a:pt x="2749" y="1634"/>
                  </a:cubicBezTo>
                  <a:close/>
                  <a:moveTo>
                    <a:pt x="2835" y="1278"/>
                  </a:moveTo>
                  <a:cubicBezTo>
                    <a:pt x="2835" y="1278"/>
                    <a:pt x="2835" y="1278"/>
                    <a:pt x="2836" y="1278"/>
                  </a:cubicBezTo>
                  <a:cubicBezTo>
                    <a:pt x="2837" y="1279"/>
                    <a:pt x="2837" y="1278"/>
                    <a:pt x="2837" y="1278"/>
                  </a:cubicBezTo>
                  <a:cubicBezTo>
                    <a:pt x="2837" y="1278"/>
                    <a:pt x="2837" y="1277"/>
                    <a:pt x="2837" y="1277"/>
                  </a:cubicBezTo>
                  <a:cubicBezTo>
                    <a:pt x="2836" y="1277"/>
                    <a:pt x="2835" y="1277"/>
                    <a:pt x="2835" y="1277"/>
                  </a:cubicBezTo>
                  <a:cubicBezTo>
                    <a:pt x="2833" y="1274"/>
                    <a:pt x="2833" y="1273"/>
                    <a:pt x="2830" y="1274"/>
                  </a:cubicBezTo>
                  <a:cubicBezTo>
                    <a:pt x="2829" y="1275"/>
                    <a:pt x="2828" y="1275"/>
                    <a:pt x="2828" y="1275"/>
                  </a:cubicBezTo>
                  <a:cubicBezTo>
                    <a:pt x="2830" y="1275"/>
                    <a:pt x="2833" y="1277"/>
                    <a:pt x="2835" y="1278"/>
                  </a:cubicBezTo>
                  <a:cubicBezTo>
                    <a:pt x="2835" y="1278"/>
                    <a:pt x="2835" y="1278"/>
                    <a:pt x="2835" y="1278"/>
                  </a:cubicBezTo>
                  <a:close/>
                  <a:moveTo>
                    <a:pt x="671" y="324"/>
                  </a:moveTo>
                  <a:cubicBezTo>
                    <a:pt x="671" y="325"/>
                    <a:pt x="671" y="325"/>
                    <a:pt x="671" y="325"/>
                  </a:cubicBezTo>
                  <a:cubicBezTo>
                    <a:pt x="672" y="325"/>
                    <a:pt x="672" y="325"/>
                    <a:pt x="672" y="324"/>
                  </a:cubicBezTo>
                  <a:cubicBezTo>
                    <a:pt x="672" y="324"/>
                    <a:pt x="672" y="323"/>
                    <a:pt x="671" y="323"/>
                  </a:cubicBezTo>
                  <a:cubicBezTo>
                    <a:pt x="671" y="324"/>
                    <a:pt x="671" y="324"/>
                    <a:pt x="671" y="324"/>
                  </a:cubicBezTo>
                  <a:close/>
                  <a:moveTo>
                    <a:pt x="1302" y="909"/>
                  </a:moveTo>
                  <a:cubicBezTo>
                    <a:pt x="1301" y="910"/>
                    <a:pt x="1301" y="911"/>
                    <a:pt x="1302" y="911"/>
                  </a:cubicBezTo>
                  <a:cubicBezTo>
                    <a:pt x="1303" y="911"/>
                    <a:pt x="1303" y="912"/>
                    <a:pt x="1304" y="911"/>
                  </a:cubicBezTo>
                  <a:cubicBezTo>
                    <a:pt x="1304" y="911"/>
                    <a:pt x="1304" y="910"/>
                    <a:pt x="1305" y="909"/>
                  </a:cubicBezTo>
                  <a:cubicBezTo>
                    <a:pt x="1305" y="909"/>
                    <a:pt x="1304" y="908"/>
                    <a:pt x="1304" y="908"/>
                  </a:cubicBezTo>
                  <a:cubicBezTo>
                    <a:pt x="1303" y="908"/>
                    <a:pt x="1303" y="909"/>
                    <a:pt x="1302" y="909"/>
                  </a:cubicBezTo>
                  <a:close/>
                  <a:moveTo>
                    <a:pt x="2601" y="914"/>
                  </a:moveTo>
                  <a:cubicBezTo>
                    <a:pt x="2601" y="913"/>
                    <a:pt x="2601" y="913"/>
                    <a:pt x="2601" y="912"/>
                  </a:cubicBezTo>
                  <a:cubicBezTo>
                    <a:pt x="2601" y="912"/>
                    <a:pt x="2601" y="911"/>
                    <a:pt x="2601" y="911"/>
                  </a:cubicBezTo>
                  <a:cubicBezTo>
                    <a:pt x="2600" y="911"/>
                    <a:pt x="2600" y="912"/>
                    <a:pt x="2600" y="913"/>
                  </a:cubicBezTo>
                  <a:cubicBezTo>
                    <a:pt x="2600" y="913"/>
                    <a:pt x="2600" y="914"/>
                    <a:pt x="2600" y="914"/>
                  </a:cubicBezTo>
                  <a:cubicBezTo>
                    <a:pt x="2600" y="914"/>
                    <a:pt x="2601" y="914"/>
                    <a:pt x="2601" y="914"/>
                  </a:cubicBezTo>
                  <a:close/>
                  <a:moveTo>
                    <a:pt x="746" y="946"/>
                  </a:moveTo>
                  <a:cubicBezTo>
                    <a:pt x="745" y="945"/>
                    <a:pt x="745" y="945"/>
                    <a:pt x="745" y="945"/>
                  </a:cubicBezTo>
                  <a:cubicBezTo>
                    <a:pt x="745" y="945"/>
                    <a:pt x="745" y="945"/>
                    <a:pt x="745" y="946"/>
                  </a:cubicBezTo>
                  <a:cubicBezTo>
                    <a:pt x="745" y="946"/>
                    <a:pt x="745" y="946"/>
                    <a:pt x="745" y="946"/>
                  </a:cubicBezTo>
                  <a:cubicBezTo>
                    <a:pt x="745" y="946"/>
                    <a:pt x="746" y="946"/>
                    <a:pt x="746" y="946"/>
                  </a:cubicBezTo>
                  <a:close/>
                  <a:moveTo>
                    <a:pt x="723" y="949"/>
                  </a:moveTo>
                  <a:cubicBezTo>
                    <a:pt x="723" y="951"/>
                    <a:pt x="724" y="952"/>
                    <a:pt x="724" y="952"/>
                  </a:cubicBezTo>
                  <a:cubicBezTo>
                    <a:pt x="724" y="951"/>
                    <a:pt x="724" y="950"/>
                    <a:pt x="725" y="950"/>
                  </a:cubicBezTo>
                  <a:cubicBezTo>
                    <a:pt x="724" y="949"/>
                    <a:pt x="724" y="949"/>
                    <a:pt x="724" y="948"/>
                  </a:cubicBezTo>
                  <a:cubicBezTo>
                    <a:pt x="724" y="949"/>
                    <a:pt x="723" y="949"/>
                    <a:pt x="723" y="949"/>
                  </a:cubicBezTo>
                  <a:close/>
                  <a:moveTo>
                    <a:pt x="756" y="963"/>
                  </a:moveTo>
                  <a:cubicBezTo>
                    <a:pt x="755" y="963"/>
                    <a:pt x="755" y="963"/>
                    <a:pt x="754" y="963"/>
                  </a:cubicBezTo>
                  <a:cubicBezTo>
                    <a:pt x="754" y="963"/>
                    <a:pt x="754" y="963"/>
                    <a:pt x="754" y="964"/>
                  </a:cubicBezTo>
                  <a:cubicBezTo>
                    <a:pt x="754" y="964"/>
                    <a:pt x="754" y="964"/>
                    <a:pt x="754" y="964"/>
                  </a:cubicBezTo>
                  <a:cubicBezTo>
                    <a:pt x="754" y="964"/>
                    <a:pt x="754" y="964"/>
                    <a:pt x="754" y="964"/>
                  </a:cubicBezTo>
                  <a:cubicBezTo>
                    <a:pt x="755" y="965"/>
                    <a:pt x="756" y="965"/>
                    <a:pt x="756" y="964"/>
                  </a:cubicBezTo>
                  <a:cubicBezTo>
                    <a:pt x="757" y="964"/>
                    <a:pt x="757" y="964"/>
                    <a:pt x="757" y="964"/>
                  </a:cubicBezTo>
                  <a:cubicBezTo>
                    <a:pt x="757" y="964"/>
                    <a:pt x="757" y="963"/>
                    <a:pt x="756" y="963"/>
                  </a:cubicBezTo>
                  <a:close/>
                  <a:moveTo>
                    <a:pt x="1045" y="335"/>
                  </a:moveTo>
                  <a:cubicBezTo>
                    <a:pt x="1045" y="334"/>
                    <a:pt x="1044" y="333"/>
                    <a:pt x="1044" y="333"/>
                  </a:cubicBezTo>
                  <a:cubicBezTo>
                    <a:pt x="1044" y="333"/>
                    <a:pt x="1043" y="333"/>
                    <a:pt x="1043" y="334"/>
                  </a:cubicBezTo>
                  <a:cubicBezTo>
                    <a:pt x="1043" y="334"/>
                    <a:pt x="1043" y="335"/>
                    <a:pt x="1044" y="335"/>
                  </a:cubicBezTo>
                  <a:cubicBezTo>
                    <a:pt x="1044" y="336"/>
                    <a:pt x="1045" y="336"/>
                    <a:pt x="1045" y="335"/>
                  </a:cubicBezTo>
                  <a:close/>
                  <a:moveTo>
                    <a:pt x="674" y="971"/>
                  </a:moveTo>
                  <a:cubicBezTo>
                    <a:pt x="674" y="972"/>
                    <a:pt x="674" y="972"/>
                    <a:pt x="675" y="973"/>
                  </a:cubicBezTo>
                  <a:cubicBezTo>
                    <a:pt x="676" y="973"/>
                    <a:pt x="677" y="973"/>
                    <a:pt x="677" y="972"/>
                  </a:cubicBezTo>
                  <a:cubicBezTo>
                    <a:pt x="677" y="971"/>
                    <a:pt x="677" y="970"/>
                    <a:pt x="676" y="970"/>
                  </a:cubicBezTo>
                  <a:cubicBezTo>
                    <a:pt x="675" y="969"/>
                    <a:pt x="675" y="970"/>
                    <a:pt x="674" y="971"/>
                  </a:cubicBezTo>
                  <a:close/>
                  <a:moveTo>
                    <a:pt x="883" y="1056"/>
                  </a:moveTo>
                  <a:cubicBezTo>
                    <a:pt x="883" y="1056"/>
                    <a:pt x="883" y="1057"/>
                    <a:pt x="884" y="1057"/>
                  </a:cubicBezTo>
                  <a:cubicBezTo>
                    <a:pt x="884" y="1057"/>
                    <a:pt x="884" y="1056"/>
                    <a:pt x="884" y="1056"/>
                  </a:cubicBezTo>
                  <a:cubicBezTo>
                    <a:pt x="884" y="1056"/>
                    <a:pt x="884" y="1056"/>
                    <a:pt x="884" y="1056"/>
                  </a:cubicBezTo>
                  <a:cubicBezTo>
                    <a:pt x="884" y="1056"/>
                    <a:pt x="883" y="1056"/>
                    <a:pt x="883" y="1056"/>
                  </a:cubicBezTo>
                  <a:close/>
                  <a:moveTo>
                    <a:pt x="860" y="339"/>
                  </a:moveTo>
                  <a:cubicBezTo>
                    <a:pt x="860" y="339"/>
                    <a:pt x="859" y="339"/>
                    <a:pt x="859" y="339"/>
                  </a:cubicBezTo>
                  <a:cubicBezTo>
                    <a:pt x="859" y="339"/>
                    <a:pt x="859" y="339"/>
                    <a:pt x="859" y="340"/>
                  </a:cubicBezTo>
                  <a:cubicBezTo>
                    <a:pt x="859" y="340"/>
                    <a:pt x="859" y="340"/>
                    <a:pt x="859" y="340"/>
                  </a:cubicBezTo>
                  <a:cubicBezTo>
                    <a:pt x="860" y="340"/>
                    <a:pt x="860" y="340"/>
                    <a:pt x="860" y="339"/>
                  </a:cubicBezTo>
                  <a:close/>
                  <a:moveTo>
                    <a:pt x="2564" y="1063"/>
                  </a:moveTo>
                  <a:cubicBezTo>
                    <a:pt x="2564" y="1063"/>
                    <a:pt x="2564" y="1063"/>
                    <a:pt x="2564" y="1063"/>
                  </a:cubicBezTo>
                  <a:cubicBezTo>
                    <a:pt x="2564" y="1062"/>
                    <a:pt x="2564" y="1062"/>
                    <a:pt x="2564" y="1062"/>
                  </a:cubicBezTo>
                  <a:cubicBezTo>
                    <a:pt x="2564" y="1062"/>
                    <a:pt x="2563" y="1062"/>
                    <a:pt x="2563" y="1062"/>
                  </a:cubicBezTo>
                  <a:cubicBezTo>
                    <a:pt x="2563" y="1063"/>
                    <a:pt x="2564" y="1063"/>
                    <a:pt x="2564" y="1063"/>
                  </a:cubicBezTo>
                  <a:close/>
                  <a:moveTo>
                    <a:pt x="2290" y="1069"/>
                  </a:moveTo>
                  <a:cubicBezTo>
                    <a:pt x="2290" y="1069"/>
                    <a:pt x="2290" y="1068"/>
                    <a:pt x="2290" y="1068"/>
                  </a:cubicBezTo>
                  <a:cubicBezTo>
                    <a:pt x="2290" y="1068"/>
                    <a:pt x="2289" y="1068"/>
                    <a:pt x="2289" y="1068"/>
                  </a:cubicBezTo>
                  <a:cubicBezTo>
                    <a:pt x="2289" y="1068"/>
                    <a:pt x="2289" y="1069"/>
                    <a:pt x="2290" y="1069"/>
                  </a:cubicBezTo>
                  <a:cubicBezTo>
                    <a:pt x="2290" y="1069"/>
                    <a:pt x="2290" y="1069"/>
                    <a:pt x="2290" y="1069"/>
                  </a:cubicBezTo>
                  <a:close/>
                  <a:moveTo>
                    <a:pt x="2567" y="1120"/>
                  </a:moveTo>
                  <a:cubicBezTo>
                    <a:pt x="2566" y="1120"/>
                    <a:pt x="2566" y="1121"/>
                    <a:pt x="2566" y="1121"/>
                  </a:cubicBezTo>
                  <a:cubicBezTo>
                    <a:pt x="2566" y="1121"/>
                    <a:pt x="2567" y="1121"/>
                    <a:pt x="2567" y="1122"/>
                  </a:cubicBezTo>
                  <a:cubicBezTo>
                    <a:pt x="2567" y="1121"/>
                    <a:pt x="2568" y="1121"/>
                    <a:pt x="2568" y="1121"/>
                  </a:cubicBezTo>
                  <a:cubicBezTo>
                    <a:pt x="2568" y="1120"/>
                    <a:pt x="2567" y="1120"/>
                    <a:pt x="2567" y="1120"/>
                  </a:cubicBezTo>
                  <a:close/>
                  <a:moveTo>
                    <a:pt x="2645" y="1200"/>
                  </a:moveTo>
                  <a:cubicBezTo>
                    <a:pt x="2645" y="1200"/>
                    <a:pt x="2644" y="1200"/>
                    <a:pt x="2643" y="1201"/>
                  </a:cubicBezTo>
                  <a:cubicBezTo>
                    <a:pt x="2643" y="1201"/>
                    <a:pt x="2643" y="1202"/>
                    <a:pt x="2644" y="1202"/>
                  </a:cubicBezTo>
                  <a:cubicBezTo>
                    <a:pt x="2646" y="1202"/>
                    <a:pt x="2647" y="1201"/>
                    <a:pt x="2646" y="1201"/>
                  </a:cubicBezTo>
                  <a:cubicBezTo>
                    <a:pt x="2646" y="1200"/>
                    <a:pt x="2646" y="1200"/>
                    <a:pt x="2645" y="1200"/>
                  </a:cubicBezTo>
                  <a:close/>
                  <a:moveTo>
                    <a:pt x="1314" y="214"/>
                  </a:moveTo>
                  <a:cubicBezTo>
                    <a:pt x="1314" y="214"/>
                    <a:pt x="1315" y="213"/>
                    <a:pt x="1315" y="213"/>
                  </a:cubicBezTo>
                  <a:cubicBezTo>
                    <a:pt x="1315" y="213"/>
                    <a:pt x="1315" y="213"/>
                    <a:pt x="1315" y="213"/>
                  </a:cubicBezTo>
                  <a:cubicBezTo>
                    <a:pt x="1314" y="213"/>
                    <a:pt x="1314" y="213"/>
                    <a:pt x="1314" y="213"/>
                  </a:cubicBezTo>
                  <a:cubicBezTo>
                    <a:pt x="1314" y="213"/>
                    <a:pt x="1314" y="214"/>
                    <a:pt x="1314" y="214"/>
                  </a:cubicBezTo>
                  <a:close/>
                  <a:moveTo>
                    <a:pt x="2591" y="1262"/>
                  </a:moveTo>
                  <a:cubicBezTo>
                    <a:pt x="2591" y="1263"/>
                    <a:pt x="2591" y="1263"/>
                    <a:pt x="2592" y="1263"/>
                  </a:cubicBezTo>
                  <a:cubicBezTo>
                    <a:pt x="2593" y="1263"/>
                    <a:pt x="2594" y="1262"/>
                    <a:pt x="2594" y="1262"/>
                  </a:cubicBezTo>
                  <a:cubicBezTo>
                    <a:pt x="2594" y="1262"/>
                    <a:pt x="2594" y="1262"/>
                    <a:pt x="2593" y="1262"/>
                  </a:cubicBezTo>
                  <a:cubicBezTo>
                    <a:pt x="2592" y="1262"/>
                    <a:pt x="2591" y="1262"/>
                    <a:pt x="2591" y="1262"/>
                  </a:cubicBezTo>
                  <a:close/>
                  <a:moveTo>
                    <a:pt x="1330" y="98"/>
                  </a:moveTo>
                  <a:cubicBezTo>
                    <a:pt x="1330" y="97"/>
                    <a:pt x="1330" y="96"/>
                    <a:pt x="1330" y="96"/>
                  </a:cubicBezTo>
                  <a:cubicBezTo>
                    <a:pt x="1330" y="96"/>
                    <a:pt x="1329" y="97"/>
                    <a:pt x="1329" y="98"/>
                  </a:cubicBezTo>
                  <a:cubicBezTo>
                    <a:pt x="1329" y="98"/>
                    <a:pt x="1330" y="99"/>
                    <a:pt x="1330" y="100"/>
                  </a:cubicBezTo>
                  <a:cubicBezTo>
                    <a:pt x="1330" y="99"/>
                    <a:pt x="1330" y="98"/>
                    <a:pt x="1330" y="98"/>
                  </a:cubicBezTo>
                  <a:close/>
                  <a:moveTo>
                    <a:pt x="757" y="241"/>
                  </a:moveTo>
                  <a:cubicBezTo>
                    <a:pt x="758" y="241"/>
                    <a:pt x="759" y="240"/>
                    <a:pt x="758" y="239"/>
                  </a:cubicBezTo>
                  <a:cubicBezTo>
                    <a:pt x="758" y="238"/>
                    <a:pt x="758" y="238"/>
                    <a:pt x="758" y="237"/>
                  </a:cubicBezTo>
                  <a:cubicBezTo>
                    <a:pt x="757" y="238"/>
                    <a:pt x="757" y="238"/>
                    <a:pt x="757" y="239"/>
                  </a:cubicBezTo>
                  <a:cubicBezTo>
                    <a:pt x="757" y="239"/>
                    <a:pt x="757" y="240"/>
                    <a:pt x="757" y="241"/>
                  </a:cubicBezTo>
                  <a:close/>
                  <a:moveTo>
                    <a:pt x="1939" y="265"/>
                  </a:moveTo>
                  <a:cubicBezTo>
                    <a:pt x="1939" y="265"/>
                    <a:pt x="1940" y="265"/>
                    <a:pt x="1940" y="264"/>
                  </a:cubicBezTo>
                  <a:cubicBezTo>
                    <a:pt x="1940" y="264"/>
                    <a:pt x="1940" y="263"/>
                    <a:pt x="1940" y="263"/>
                  </a:cubicBezTo>
                  <a:cubicBezTo>
                    <a:pt x="1940" y="263"/>
                    <a:pt x="1940" y="262"/>
                    <a:pt x="1940" y="262"/>
                  </a:cubicBezTo>
                  <a:cubicBezTo>
                    <a:pt x="1939" y="262"/>
                    <a:pt x="1939" y="263"/>
                    <a:pt x="1939" y="263"/>
                  </a:cubicBezTo>
                  <a:cubicBezTo>
                    <a:pt x="1938" y="264"/>
                    <a:pt x="1938" y="265"/>
                    <a:pt x="1939" y="265"/>
                  </a:cubicBezTo>
                  <a:close/>
                  <a:moveTo>
                    <a:pt x="247" y="403"/>
                  </a:moveTo>
                  <a:cubicBezTo>
                    <a:pt x="246" y="403"/>
                    <a:pt x="246" y="404"/>
                    <a:pt x="246" y="404"/>
                  </a:cubicBezTo>
                  <a:cubicBezTo>
                    <a:pt x="246" y="406"/>
                    <a:pt x="247" y="407"/>
                    <a:pt x="247" y="407"/>
                  </a:cubicBezTo>
                  <a:cubicBezTo>
                    <a:pt x="247" y="407"/>
                    <a:pt x="248" y="406"/>
                    <a:pt x="248" y="406"/>
                  </a:cubicBezTo>
                  <a:cubicBezTo>
                    <a:pt x="248" y="405"/>
                    <a:pt x="247" y="403"/>
                    <a:pt x="247" y="403"/>
                  </a:cubicBezTo>
                  <a:close/>
                  <a:moveTo>
                    <a:pt x="1527" y="411"/>
                  </a:moveTo>
                  <a:cubicBezTo>
                    <a:pt x="1527" y="411"/>
                    <a:pt x="1528" y="411"/>
                    <a:pt x="1528" y="411"/>
                  </a:cubicBezTo>
                  <a:cubicBezTo>
                    <a:pt x="1528" y="410"/>
                    <a:pt x="1529" y="410"/>
                    <a:pt x="1530" y="410"/>
                  </a:cubicBezTo>
                  <a:cubicBezTo>
                    <a:pt x="1529" y="410"/>
                    <a:pt x="1528" y="410"/>
                    <a:pt x="1527" y="410"/>
                  </a:cubicBezTo>
                  <a:cubicBezTo>
                    <a:pt x="1526" y="410"/>
                    <a:pt x="1526" y="411"/>
                    <a:pt x="1527" y="411"/>
                  </a:cubicBezTo>
                  <a:close/>
                  <a:moveTo>
                    <a:pt x="1530" y="407"/>
                  </a:moveTo>
                  <a:cubicBezTo>
                    <a:pt x="1529" y="407"/>
                    <a:pt x="1529" y="407"/>
                    <a:pt x="1529" y="407"/>
                  </a:cubicBezTo>
                  <a:cubicBezTo>
                    <a:pt x="1529" y="407"/>
                    <a:pt x="1530" y="407"/>
                    <a:pt x="1530" y="407"/>
                  </a:cubicBezTo>
                  <a:cubicBezTo>
                    <a:pt x="1530" y="407"/>
                    <a:pt x="1530" y="407"/>
                    <a:pt x="1530" y="407"/>
                  </a:cubicBezTo>
                  <a:close/>
                  <a:moveTo>
                    <a:pt x="1695" y="453"/>
                  </a:moveTo>
                  <a:cubicBezTo>
                    <a:pt x="1696" y="453"/>
                    <a:pt x="1696" y="453"/>
                    <a:pt x="1696" y="454"/>
                  </a:cubicBezTo>
                  <a:cubicBezTo>
                    <a:pt x="1696" y="454"/>
                    <a:pt x="1697" y="454"/>
                    <a:pt x="1697" y="453"/>
                  </a:cubicBezTo>
                  <a:cubicBezTo>
                    <a:pt x="1697" y="453"/>
                    <a:pt x="1696" y="453"/>
                    <a:pt x="1696" y="453"/>
                  </a:cubicBezTo>
                  <a:cubicBezTo>
                    <a:pt x="1696" y="453"/>
                    <a:pt x="1696" y="453"/>
                    <a:pt x="1695" y="453"/>
                  </a:cubicBezTo>
                  <a:close/>
                  <a:moveTo>
                    <a:pt x="874" y="470"/>
                  </a:moveTo>
                  <a:cubicBezTo>
                    <a:pt x="874" y="470"/>
                    <a:pt x="875" y="471"/>
                    <a:pt x="875" y="472"/>
                  </a:cubicBezTo>
                  <a:cubicBezTo>
                    <a:pt x="876" y="472"/>
                    <a:pt x="877" y="472"/>
                    <a:pt x="877" y="471"/>
                  </a:cubicBezTo>
                  <a:cubicBezTo>
                    <a:pt x="877" y="470"/>
                    <a:pt x="877" y="469"/>
                    <a:pt x="877" y="468"/>
                  </a:cubicBezTo>
                  <a:cubicBezTo>
                    <a:pt x="877" y="468"/>
                    <a:pt x="876" y="468"/>
                    <a:pt x="875" y="468"/>
                  </a:cubicBezTo>
                  <a:cubicBezTo>
                    <a:pt x="875" y="468"/>
                    <a:pt x="874" y="469"/>
                    <a:pt x="874" y="470"/>
                  </a:cubicBezTo>
                  <a:close/>
                  <a:moveTo>
                    <a:pt x="2040" y="158"/>
                  </a:moveTo>
                  <a:cubicBezTo>
                    <a:pt x="2040" y="158"/>
                    <a:pt x="2040" y="159"/>
                    <a:pt x="2041" y="159"/>
                  </a:cubicBezTo>
                  <a:cubicBezTo>
                    <a:pt x="2041" y="159"/>
                    <a:pt x="2041" y="158"/>
                    <a:pt x="2041" y="158"/>
                  </a:cubicBezTo>
                  <a:cubicBezTo>
                    <a:pt x="2041" y="157"/>
                    <a:pt x="2041" y="157"/>
                    <a:pt x="2040" y="157"/>
                  </a:cubicBezTo>
                  <a:cubicBezTo>
                    <a:pt x="2040" y="158"/>
                    <a:pt x="2040" y="158"/>
                    <a:pt x="2040" y="158"/>
                  </a:cubicBezTo>
                  <a:close/>
                  <a:moveTo>
                    <a:pt x="2757" y="560"/>
                  </a:moveTo>
                  <a:cubicBezTo>
                    <a:pt x="2757" y="560"/>
                    <a:pt x="2757" y="560"/>
                    <a:pt x="2757" y="560"/>
                  </a:cubicBezTo>
                  <a:cubicBezTo>
                    <a:pt x="2757" y="561"/>
                    <a:pt x="2757" y="561"/>
                    <a:pt x="2757" y="561"/>
                  </a:cubicBezTo>
                  <a:cubicBezTo>
                    <a:pt x="2757" y="561"/>
                    <a:pt x="2758" y="561"/>
                    <a:pt x="2758" y="561"/>
                  </a:cubicBezTo>
                  <a:cubicBezTo>
                    <a:pt x="2758" y="560"/>
                    <a:pt x="2758" y="560"/>
                    <a:pt x="2757" y="560"/>
                  </a:cubicBezTo>
                  <a:close/>
                  <a:moveTo>
                    <a:pt x="2668" y="767"/>
                  </a:moveTo>
                  <a:cubicBezTo>
                    <a:pt x="2668" y="766"/>
                    <a:pt x="2669" y="766"/>
                    <a:pt x="2669" y="765"/>
                  </a:cubicBezTo>
                  <a:cubicBezTo>
                    <a:pt x="2669" y="765"/>
                    <a:pt x="2668" y="764"/>
                    <a:pt x="2668" y="763"/>
                  </a:cubicBezTo>
                  <a:cubicBezTo>
                    <a:pt x="2668" y="764"/>
                    <a:pt x="2668" y="765"/>
                    <a:pt x="2668" y="765"/>
                  </a:cubicBezTo>
                  <a:cubicBezTo>
                    <a:pt x="2668" y="766"/>
                    <a:pt x="2668" y="766"/>
                    <a:pt x="2668" y="767"/>
                  </a:cubicBezTo>
                  <a:close/>
                  <a:moveTo>
                    <a:pt x="1455" y="794"/>
                  </a:moveTo>
                  <a:cubicBezTo>
                    <a:pt x="1455" y="794"/>
                    <a:pt x="1456" y="793"/>
                    <a:pt x="1456" y="792"/>
                  </a:cubicBezTo>
                  <a:cubicBezTo>
                    <a:pt x="1456" y="792"/>
                    <a:pt x="1455" y="791"/>
                    <a:pt x="1454" y="791"/>
                  </a:cubicBezTo>
                  <a:cubicBezTo>
                    <a:pt x="1453" y="791"/>
                    <a:pt x="1452" y="793"/>
                    <a:pt x="1453" y="793"/>
                  </a:cubicBezTo>
                  <a:cubicBezTo>
                    <a:pt x="1453" y="794"/>
                    <a:pt x="1454" y="794"/>
                    <a:pt x="1455" y="794"/>
                  </a:cubicBezTo>
                  <a:close/>
                  <a:moveTo>
                    <a:pt x="1676" y="831"/>
                  </a:moveTo>
                  <a:cubicBezTo>
                    <a:pt x="1677" y="830"/>
                    <a:pt x="1677" y="830"/>
                    <a:pt x="1678" y="829"/>
                  </a:cubicBezTo>
                  <a:cubicBezTo>
                    <a:pt x="1677" y="829"/>
                    <a:pt x="1676" y="828"/>
                    <a:pt x="1676" y="828"/>
                  </a:cubicBezTo>
                  <a:cubicBezTo>
                    <a:pt x="1675" y="828"/>
                    <a:pt x="1674" y="829"/>
                    <a:pt x="1674" y="830"/>
                  </a:cubicBezTo>
                  <a:cubicBezTo>
                    <a:pt x="1674" y="830"/>
                    <a:pt x="1675" y="831"/>
                    <a:pt x="1675" y="831"/>
                  </a:cubicBezTo>
                  <a:cubicBezTo>
                    <a:pt x="1675" y="831"/>
                    <a:pt x="1676" y="831"/>
                    <a:pt x="1676" y="831"/>
                  </a:cubicBezTo>
                  <a:close/>
                  <a:moveTo>
                    <a:pt x="619" y="893"/>
                  </a:moveTo>
                  <a:cubicBezTo>
                    <a:pt x="619" y="894"/>
                    <a:pt x="619" y="895"/>
                    <a:pt x="620" y="895"/>
                  </a:cubicBezTo>
                  <a:cubicBezTo>
                    <a:pt x="621" y="896"/>
                    <a:pt x="622" y="896"/>
                    <a:pt x="622" y="894"/>
                  </a:cubicBezTo>
                  <a:cubicBezTo>
                    <a:pt x="622" y="894"/>
                    <a:pt x="622" y="893"/>
                    <a:pt x="622" y="893"/>
                  </a:cubicBezTo>
                  <a:cubicBezTo>
                    <a:pt x="621" y="893"/>
                    <a:pt x="620" y="893"/>
                    <a:pt x="619" y="893"/>
                  </a:cubicBezTo>
                  <a:cubicBezTo>
                    <a:pt x="619" y="893"/>
                    <a:pt x="619" y="893"/>
                    <a:pt x="619" y="893"/>
                  </a:cubicBezTo>
                  <a:cubicBezTo>
                    <a:pt x="619" y="893"/>
                    <a:pt x="619" y="893"/>
                    <a:pt x="619" y="893"/>
                  </a:cubicBezTo>
                  <a:cubicBezTo>
                    <a:pt x="619" y="893"/>
                    <a:pt x="619" y="893"/>
                    <a:pt x="619" y="893"/>
                  </a:cubicBezTo>
                  <a:cubicBezTo>
                    <a:pt x="619" y="893"/>
                    <a:pt x="619" y="893"/>
                    <a:pt x="619" y="893"/>
                  </a:cubicBezTo>
                  <a:cubicBezTo>
                    <a:pt x="619" y="893"/>
                    <a:pt x="619" y="893"/>
                    <a:pt x="619" y="893"/>
                  </a:cubicBezTo>
                  <a:close/>
                  <a:moveTo>
                    <a:pt x="785" y="204"/>
                  </a:moveTo>
                  <a:cubicBezTo>
                    <a:pt x="785" y="204"/>
                    <a:pt x="785" y="204"/>
                    <a:pt x="785" y="204"/>
                  </a:cubicBezTo>
                  <a:cubicBezTo>
                    <a:pt x="785" y="204"/>
                    <a:pt x="785" y="203"/>
                    <a:pt x="785" y="203"/>
                  </a:cubicBezTo>
                  <a:cubicBezTo>
                    <a:pt x="785" y="204"/>
                    <a:pt x="785" y="204"/>
                    <a:pt x="785" y="204"/>
                  </a:cubicBezTo>
                  <a:close/>
                  <a:moveTo>
                    <a:pt x="687" y="207"/>
                  </a:moveTo>
                  <a:cubicBezTo>
                    <a:pt x="686" y="207"/>
                    <a:pt x="686" y="207"/>
                    <a:pt x="686" y="207"/>
                  </a:cubicBezTo>
                  <a:cubicBezTo>
                    <a:pt x="686" y="207"/>
                    <a:pt x="687" y="207"/>
                    <a:pt x="687" y="207"/>
                  </a:cubicBezTo>
                  <a:cubicBezTo>
                    <a:pt x="687" y="207"/>
                    <a:pt x="687" y="207"/>
                    <a:pt x="687" y="207"/>
                  </a:cubicBezTo>
                  <a:close/>
                  <a:moveTo>
                    <a:pt x="2570" y="515"/>
                  </a:moveTo>
                  <a:cubicBezTo>
                    <a:pt x="2570" y="515"/>
                    <a:pt x="2570" y="515"/>
                    <a:pt x="2570" y="514"/>
                  </a:cubicBezTo>
                  <a:cubicBezTo>
                    <a:pt x="2570" y="514"/>
                    <a:pt x="2570" y="514"/>
                    <a:pt x="2570" y="514"/>
                  </a:cubicBezTo>
                  <a:cubicBezTo>
                    <a:pt x="2570" y="514"/>
                    <a:pt x="2569" y="515"/>
                    <a:pt x="2569" y="515"/>
                  </a:cubicBezTo>
                  <a:lnTo>
                    <a:pt x="2570" y="515"/>
                  </a:lnTo>
                  <a:close/>
                  <a:moveTo>
                    <a:pt x="1994" y="222"/>
                  </a:moveTo>
                  <a:cubicBezTo>
                    <a:pt x="1994" y="222"/>
                    <a:pt x="1994" y="222"/>
                    <a:pt x="1994" y="222"/>
                  </a:cubicBezTo>
                  <a:cubicBezTo>
                    <a:pt x="1994" y="222"/>
                    <a:pt x="1994" y="222"/>
                    <a:pt x="1994" y="223"/>
                  </a:cubicBezTo>
                  <a:cubicBezTo>
                    <a:pt x="1995" y="222"/>
                    <a:pt x="1994" y="222"/>
                    <a:pt x="1994" y="222"/>
                  </a:cubicBezTo>
                  <a:close/>
                  <a:moveTo>
                    <a:pt x="1994" y="229"/>
                  </a:moveTo>
                  <a:cubicBezTo>
                    <a:pt x="1994" y="228"/>
                    <a:pt x="1994" y="228"/>
                    <a:pt x="1994" y="228"/>
                  </a:cubicBezTo>
                  <a:cubicBezTo>
                    <a:pt x="1994" y="228"/>
                    <a:pt x="1994" y="228"/>
                    <a:pt x="1994" y="228"/>
                  </a:cubicBezTo>
                  <a:lnTo>
                    <a:pt x="1994" y="229"/>
                  </a:lnTo>
                  <a:close/>
                  <a:moveTo>
                    <a:pt x="415" y="232"/>
                  </a:moveTo>
                  <a:cubicBezTo>
                    <a:pt x="416" y="232"/>
                    <a:pt x="416" y="231"/>
                    <a:pt x="415" y="231"/>
                  </a:cubicBezTo>
                  <a:cubicBezTo>
                    <a:pt x="415" y="231"/>
                    <a:pt x="414" y="231"/>
                    <a:pt x="414" y="231"/>
                  </a:cubicBezTo>
                  <a:cubicBezTo>
                    <a:pt x="413" y="231"/>
                    <a:pt x="413" y="232"/>
                    <a:pt x="412" y="232"/>
                  </a:cubicBezTo>
                  <a:cubicBezTo>
                    <a:pt x="413" y="232"/>
                    <a:pt x="414" y="232"/>
                    <a:pt x="415" y="232"/>
                  </a:cubicBezTo>
                  <a:cubicBezTo>
                    <a:pt x="415" y="232"/>
                    <a:pt x="415" y="232"/>
                    <a:pt x="415" y="232"/>
                  </a:cubicBezTo>
                  <a:close/>
                  <a:moveTo>
                    <a:pt x="1958" y="232"/>
                  </a:moveTo>
                  <a:cubicBezTo>
                    <a:pt x="1958" y="232"/>
                    <a:pt x="1958" y="231"/>
                    <a:pt x="1957" y="231"/>
                  </a:cubicBezTo>
                  <a:cubicBezTo>
                    <a:pt x="1957" y="231"/>
                    <a:pt x="1957" y="231"/>
                    <a:pt x="1957" y="232"/>
                  </a:cubicBezTo>
                  <a:cubicBezTo>
                    <a:pt x="1957" y="232"/>
                    <a:pt x="1957" y="232"/>
                    <a:pt x="1957" y="233"/>
                  </a:cubicBezTo>
                  <a:cubicBezTo>
                    <a:pt x="1958" y="232"/>
                    <a:pt x="1958" y="232"/>
                    <a:pt x="1958" y="232"/>
                  </a:cubicBezTo>
                  <a:close/>
                  <a:moveTo>
                    <a:pt x="1463" y="789"/>
                  </a:moveTo>
                  <a:cubicBezTo>
                    <a:pt x="1463" y="788"/>
                    <a:pt x="1463" y="788"/>
                    <a:pt x="1463" y="788"/>
                  </a:cubicBezTo>
                  <a:cubicBezTo>
                    <a:pt x="1462" y="788"/>
                    <a:pt x="1462" y="788"/>
                    <a:pt x="1462" y="788"/>
                  </a:cubicBezTo>
                  <a:cubicBezTo>
                    <a:pt x="1461" y="788"/>
                    <a:pt x="1461" y="789"/>
                    <a:pt x="1462" y="789"/>
                  </a:cubicBezTo>
                  <a:cubicBezTo>
                    <a:pt x="1462" y="789"/>
                    <a:pt x="1463" y="789"/>
                    <a:pt x="1463" y="789"/>
                  </a:cubicBezTo>
                  <a:close/>
                  <a:moveTo>
                    <a:pt x="847" y="364"/>
                  </a:moveTo>
                  <a:cubicBezTo>
                    <a:pt x="846" y="363"/>
                    <a:pt x="846" y="363"/>
                    <a:pt x="846" y="363"/>
                  </a:cubicBezTo>
                  <a:cubicBezTo>
                    <a:pt x="846" y="364"/>
                    <a:pt x="846" y="364"/>
                    <a:pt x="846" y="364"/>
                  </a:cubicBezTo>
                  <a:lnTo>
                    <a:pt x="847" y="364"/>
                  </a:lnTo>
                  <a:close/>
                  <a:moveTo>
                    <a:pt x="1752" y="81"/>
                  </a:moveTo>
                  <a:cubicBezTo>
                    <a:pt x="1752" y="81"/>
                    <a:pt x="1752" y="81"/>
                    <a:pt x="1751" y="80"/>
                  </a:cubicBezTo>
                  <a:cubicBezTo>
                    <a:pt x="1751" y="81"/>
                    <a:pt x="1751" y="81"/>
                    <a:pt x="1751" y="81"/>
                  </a:cubicBezTo>
                  <a:cubicBezTo>
                    <a:pt x="1751" y="81"/>
                    <a:pt x="1751" y="82"/>
                    <a:pt x="1751" y="82"/>
                  </a:cubicBezTo>
                  <a:cubicBezTo>
                    <a:pt x="1751" y="82"/>
                    <a:pt x="1752" y="82"/>
                    <a:pt x="1752" y="81"/>
                  </a:cubicBezTo>
                  <a:close/>
                  <a:moveTo>
                    <a:pt x="2597" y="837"/>
                  </a:moveTo>
                  <a:cubicBezTo>
                    <a:pt x="2597" y="837"/>
                    <a:pt x="2597" y="837"/>
                    <a:pt x="2597" y="837"/>
                  </a:cubicBezTo>
                  <a:cubicBezTo>
                    <a:pt x="2597" y="837"/>
                    <a:pt x="2597" y="838"/>
                    <a:pt x="2597" y="838"/>
                  </a:cubicBezTo>
                  <a:cubicBezTo>
                    <a:pt x="2597" y="838"/>
                    <a:pt x="2597" y="838"/>
                    <a:pt x="2598" y="838"/>
                  </a:cubicBezTo>
                  <a:cubicBezTo>
                    <a:pt x="2598" y="837"/>
                    <a:pt x="2597" y="837"/>
                    <a:pt x="2597" y="837"/>
                  </a:cubicBezTo>
                  <a:close/>
                  <a:moveTo>
                    <a:pt x="1988" y="241"/>
                  </a:moveTo>
                  <a:cubicBezTo>
                    <a:pt x="1988" y="241"/>
                    <a:pt x="1988" y="241"/>
                    <a:pt x="1988" y="241"/>
                  </a:cubicBezTo>
                  <a:cubicBezTo>
                    <a:pt x="1988" y="241"/>
                    <a:pt x="1988" y="241"/>
                    <a:pt x="1988" y="241"/>
                  </a:cubicBezTo>
                  <a:cubicBezTo>
                    <a:pt x="1988" y="240"/>
                    <a:pt x="1988" y="240"/>
                    <a:pt x="1988" y="241"/>
                  </a:cubicBezTo>
                  <a:close/>
                  <a:moveTo>
                    <a:pt x="1292" y="240"/>
                  </a:moveTo>
                  <a:cubicBezTo>
                    <a:pt x="1292" y="242"/>
                    <a:pt x="1292" y="243"/>
                    <a:pt x="1292" y="245"/>
                  </a:cubicBezTo>
                  <a:cubicBezTo>
                    <a:pt x="1293" y="242"/>
                    <a:pt x="1293" y="242"/>
                    <a:pt x="1292" y="240"/>
                  </a:cubicBezTo>
                  <a:close/>
                  <a:moveTo>
                    <a:pt x="792" y="99"/>
                  </a:moveTo>
                  <a:cubicBezTo>
                    <a:pt x="791" y="99"/>
                    <a:pt x="791" y="99"/>
                    <a:pt x="791" y="100"/>
                  </a:cubicBezTo>
                  <a:cubicBezTo>
                    <a:pt x="791" y="100"/>
                    <a:pt x="791" y="100"/>
                    <a:pt x="791" y="100"/>
                  </a:cubicBezTo>
                  <a:cubicBezTo>
                    <a:pt x="792" y="100"/>
                    <a:pt x="792" y="99"/>
                    <a:pt x="792" y="99"/>
                  </a:cubicBezTo>
                  <a:close/>
                  <a:moveTo>
                    <a:pt x="1948" y="269"/>
                  </a:moveTo>
                  <a:cubicBezTo>
                    <a:pt x="1948" y="269"/>
                    <a:pt x="1949" y="269"/>
                    <a:pt x="1949" y="268"/>
                  </a:cubicBezTo>
                  <a:cubicBezTo>
                    <a:pt x="1949" y="268"/>
                    <a:pt x="1948" y="268"/>
                    <a:pt x="1948" y="268"/>
                  </a:cubicBezTo>
                  <a:cubicBezTo>
                    <a:pt x="1948" y="268"/>
                    <a:pt x="1948" y="268"/>
                    <a:pt x="1948" y="268"/>
                  </a:cubicBezTo>
                  <a:cubicBezTo>
                    <a:pt x="1948" y="268"/>
                    <a:pt x="1948" y="269"/>
                    <a:pt x="1948" y="269"/>
                  </a:cubicBezTo>
                  <a:close/>
                  <a:moveTo>
                    <a:pt x="1323" y="102"/>
                  </a:moveTo>
                  <a:cubicBezTo>
                    <a:pt x="1323" y="102"/>
                    <a:pt x="1323" y="103"/>
                    <a:pt x="1323" y="103"/>
                  </a:cubicBezTo>
                  <a:cubicBezTo>
                    <a:pt x="1323" y="103"/>
                    <a:pt x="1324" y="103"/>
                    <a:pt x="1324" y="103"/>
                  </a:cubicBezTo>
                  <a:cubicBezTo>
                    <a:pt x="1324" y="103"/>
                    <a:pt x="1324" y="103"/>
                    <a:pt x="1324" y="103"/>
                  </a:cubicBezTo>
                  <a:cubicBezTo>
                    <a:pt x="1324" y="103"/>
                    <a:pt x="1324"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lose/>
                  <a:moveTo>
                    <a:pt x="1855" y="367"/>
                  </a:moveTo>
                  <a:cubicBezTo>
                    <a:pt x="1856" y="367"/>
                    <a:pt x="1856" y="367"/>
                    <a:pt x="1856" y="367"/>
                  </a:cubicBezTo>
                  <a:cubicBezTo>
                    <a:pt x="1855" y="367"/>
                    <a:pt x="1855" y="367"/>
                    <a:pt x="1855" y="367"/>
                  </a:cubicBezTo>
                  <a:close/>
                  <a:moveTo>
                    <a:pt x="705" y="287"/>
                  </a:moveTo>
                  <a:cubicBezTo>
                    <a:pt x="705" y="287"/>
                    <a:pt x="705" y="287"/>
                    <a:pt x="705" y="287"/>
                  </a:cubicBezTo>
                  <a:cubicBezTo>
                    <a:pt x="705" y="287"/>
                    <a:pt x="705" y="287"/>
                    <a:pt x="705" y="287"/>
                  </a:cubicBezTo>
                  <a:cubicBezTo>
                    <a:pt x="705" y="287"/>
                    <a:pt x="705" y="287"/>
                    <a:pt x="705" y="287"/>
                  </a:cubicBezTo>
                  <a:cubicBezTo>
                    <a:pt x="705" y="287"/>
                    <a:pt x="705" y="287"/>
                    <a:pt x="705" y="287"/>
                  </a:cubicBezTo>
                  <a:close/>
                  <a:moveTo>
                    <a:pt x="844" y="119"/>
                  </a:moveTo>
                  <a:cubicBezTo>
                    <a:pt x="844" y="118"/>
                    <a:pt x="844" y="118"/>
                    <a:pt x="844" y="118"/>
                  </a:cubicBezTo>
                  <a:cubicBezTo>
                    <a:pt x="844" y="118"/>
                    <a:pt x="843" y="118"/>
                    <a:pt x="843" y="117"/>
                  </a:cubicBezTo>
                  <a:cubicBezTo>
                    <a:pt x="843" y="118"/>
                    <a:pt x="843" y="118"/>
                    <a:pt x="843" y="118"/>
                  </a:cubicBezTo>
                  <a:cubicBezTo>
                    <a:pt x="843" y="119"/>
                    <a:pt x="843" y="119"/>
                    <a:pt x="844" y="119"/>
                  </a:cubicBezTo>
                  <a:close/>
                  <a:moveTo>
                    <a:pt x="2606" y="840"/>
                  </a:moveTo>
                  <a:cubicBezTo>
                    <a:pt x="2606" y="842"/>
                    <a:pt x="2607" y="844"/>
                    <a:pt x="2607" y="845"/>
                  </a:cubicBezTo>
                  <a:cubicBezTo>
                    <a:pt x="2607" y="843"/>
                    <a:pt x="2607" y="841"/>
                    <a:pt x="2606" y="840"/>
                  </a:cubicBezTo>
                  <a:close/>
                  <a:moveTo>
                    <a:pt x="881" y="127"/>
                  </a:moveTo>
                  <a:cubicBezTo>
                    <a:pt x="881" y="127"/>
                    <a:pt x="880" y="127"/>
                    <a:pt x="880" y="127"/>
                  </a:cubicBezTo>
                  <a:cubicBezTo>
                    <a:pt x="880" y="127"/>
                    <a:pt x="880" y="127"/>
                    <a:pt x="881" y="128"/>
                  </a:cubicBezTo>
                  <a:cubicBezTo>
                    <a:pt x="881" y="127"/>
                    <a:pt x="881" y="127"/>
                    <a:pt x="881" y="127"/>
                  </a:cubicBezTo>
                  <a:close/>
                  <a:moveTo>
                    <a:pt x="2853" y="1216"/>
                  </a:moveTo>
                  <a:cubicBezTo>
                    <a:pt x="2853" y="1216"/>
                    <a:pt x="2852" y="1216"/>
                    <a:pt x="2852" y="1216"/>
                  </a:cubicBezTo>
                  <a:cubicBezTo>
                    <a:pt x="2852" y="1216"/>
                    <a:pt x="2852" y="1216"/>
                    <a:pt x="2853" y="1216"/>
                  </a:cubicBezTo>
                  <a:cubicBezTo>
                    <a:pt x="2853" y="1216"/>
                    <a:pt x="2853" y="1216"/>
                    <a:pt x="2853" y="1216"/>
                  </a:cubicBezTo>
                  <a:cubicBezTo>
                    <a:pt x="2853" y="1216"/>
                    <a:pt x="2853" y="1216"/>
                    <a:pt x="2853" y="1216"/>
                  </a:cubicBezTo>
                  <a:close/>
                  <a:moveTo>
                    <a:pt x="1546" y="133"/>
                  </a:moveTo>
                  <a:cubicBezTo>
                    <a:pt x="1546" y="133"/>
                    <a:pt x="1546" y="133"/>
                    <a:pt x="1546" y="133"/>
                  </a:cubicBezTo>
                  <a:cubicBezTo>
                    <a:pt x="1545" y="133"/>
                    <a:pt x="1545" y="133"/>
                    <a:pt x="1545" y="133"/>
                  </a:cubicBezTo>
                  <a:cubicBezTo>
                    <a:pt x="1545" y="133"/>
                    <a:pt x="1545" y="133"/>
                    <a:pt x="1545" y="133"/>
                  </a:cubicBezTo>
                  <a:cubicBezTo>
                    <a:pt x="1546" y="134"/>
                    <a:pt x="1546" y="133"/>
                    <a:pt x="1546" y="133"/>
                  </a:cubicBezTo>
                  <a:close/>
                  <a:moveTo>
                    <a:pt x="1542" y="133"/>
                  </a:moveTo>
                  <a:cubicBezTo>
                    <a:pt x="1542" y="133"/>
                    <a:pt x="1542" y="133"/>
                    <a:pt x="1542" y="133"/>
                  </a:cubicBezTo>
                  <a:cubicBezTo>
                    <a:pt x="1542" y="133"/>
                    <a:pt x="1542" y="133"/>
                    <a:pt x="1542" y="133"/>
                  </a:cubicBezTo>
                  <a:cubicBezTo>
                    <a:pt x="1542" y="133"/>
                    <a:pt x="1542" y="133"/>
                    <a:pt x="1542" y="133"/>
                  </a:cubicBezTo>
                  <a:close/>
                  <a:moveTo>
                    <a:pt x="2337" y="136"/>
                  </a:moveTo>
                  <a:cubicBezTo>
                    <a:pt x="2336" y="136"/>
                    <a:pt x="2335" y="136"/>
                    <a:pt x="2335" y="136"/>
                  </a:cubicBezTo>
                  <a:cubicBezTo>
                    <a:pt x="2335" y="136"/>
                    <a:pt x="2336" y="137"/>
                    <a:pt x="2336" y="137"/>
                  </a:cubicBezTo>
                  <a:cubicBezTo>
                    <a:pt x="2337" y="137"/>
                    <a:pt x="2338" y="137"/>
                    <a:pt x="2338" y="137"/>
                  </a:cubicBezTo>
                  <a:cubicBezTo>
                    <a:pt x="2338" y="136"/>
                    <a:pt x="2338" y="136"/>
                    <a:pt x="2337" y="136"/>
                  </a:cubicBezTo>
                  <a:close/>
                  <a:moveTo>
                    <a:pt x="687" y="310"/>
                  </a:moveTo>
                  <a:cubicBezTo>
                    <a:pt x="687" y="309"/>
                    <a:pt x="687" y="309"/>
                    <a:pt x="687" y="308"/>
                  </a:cubicBezTo>
                  <a:cubicBezTo>
                    <a:pt x="687" y="309"/>
                    <a:pt x="687" y="309"/>
                    <a:pt x="686" y="310"/>
                  </a:cubicBezTo>
                  <a:cubicBezTo>
                    <a:pt x="686" y="311"/>
                    <a:pt x="686" y="311"/>
                    <a:pt x="687" y="311"/>
                  </a:cubicBezTo>
                  <a:cubicBezTo>
                    <a:pt x="687" y="311"/>
                    <a:pt x="687" y="311"/>
                    <a:pt x="687" y="310"/>
                  </a:cubicBezTo>
                  <a:close/>
                  <a:moveTo>
                    <a:pt x="1401" y="558"/>
                  </a:moveTo>
                  <a:cubicBezTo>
                    <a:pt x="1401" y="557"/>
                    <a:pt x="1400" y="557"/>
                    <a:pt x="1400" y="558"/>
                  </a:cubicBezTo>
                  <a:cubicBezTo>
                    <a:pt x="1400" y="558"/>
                    <a:pt x="1400" y="558"/>
                    <a:pt x="1400" y="558"/>
                  </a:cubicBezTo>
                  <a:cubicBezTo>
                    <a:pt x="1401" y="558"/>
                    <a:pt x="1401" y="558"/>
                    <a:pt x="1401" y="558"/>
                  </a:cubicBezTo>
                  <a:close/>
                  <a:moveTo>
                    <a:pt x="868" y="1035"/>
                  </a:moveTo>
                  <a:cubicBezTo>
                    <a:pt x="868" y="1035"/>
                    <a:pt x="868" y="1035"/>
                    <a:pt x="868" y="1034"/>
                  </a:cubicBezTo>
                  <a:cubicBezTo>
                    <a:pt x="868" y="1034"/>
                    <a:pt x="868" y="1034"/>
                    <a:pt x="868" y="1034"/>
                  </a:cubicBezTo>
                  <a:cubicBezTo>
                    <a:pt x="868" y="1034"/>
                    <a:pt x="868" y="1034"/>
                    <a:pt x="868" y="1034"/>
                  </a:cubicBezTo>
                  <a:cubicBezTo>
                    <a:pt x="868" y="1035"/>
                    <a:pt x="868" y="1035"/>
                    <a:pt x="868" y="1035"/>
                  </a:cubicBezTo>
                  <a:close/>
                  <a:moveTo>
                    <a:pt x="1613" y="813"/>
                  </a:moveTo>
                  <a:cubicBezTo>
                    <a:pt x="1613" y="813"/>
                    <a:pt x="1613" y="813"/>
                    <a:pt x="1613" y="813"/>
                  </a:cubicBezTo>
                  <a:cubicBezTo>
                    <a:pt x="1613" y="813"/>
                    <a:pt x="1613" y="813"/>
                    <a:pt x="1613" y="813"/>
                  </a:cubicBezTo>
                  <a:cubicBezTo>
                    <a:pt x="1613" y="813"/>
                    <a:pt x="1613" y="813"/>
                    <a:pt x="1613" y="813"/>
                  </a:cubicBezTo>
                  <a:cubicBezTo>
                    <a:pt x="1613" y="813"/>
                    <a:pt x="1613" y="813"/>
                    <a:pt x="1612" y="813"/>
                  </a:cubicBezTo>
                  <a:cubicBezTo>
                    <a:pt x="1612" y="813"/>
                    <a:pt x="1612" y="813"/>
                    <a:pt x="1613" y="813"/>
                  </a:cubicBezTo>
                  <a:cubicBezTo>
                    <a:pt x="1612" y="813"/>
                    <a:pt x="1612" y="813"/>
                    <a:pt x="1612" y="813"/>
                  </a:cubicBezTo>
                  <a:cubicBezTo>
                    <a:pt x="1612" y="813"/>
                    <a:pt x="1613" y="813"/>
                    <a:pt x="1613" y="813"/>
                  </a:cubicBezTo>
                  <a:close/>
                  <a:moveTo>
                    <a:pt x="2619" y="865"/>
                  </a:moveTo>
                  <a:cubicBezTo>
                    <a:pt x="2619" y="865"/>
                    <a:pt x="2619" y="865"/>
                    <a:pt x="2618" y="865"/>
                  </a:cubicBezTo>
                  <a:cubicBezTo>
                    <a:pt x="2618" y="865"/>
                    <a:pt x="2619" y="866"/>
                    <a:pt x="2619" y="866"/>
                  </a:cubicBezTo>
                  <a:cubicBezTo>
                    <a:pt x="2619" y="866"/>
                    <a:pt x="2619" y="865"/>
                    <a:pt x="2619" y="865"/>
                  </a:cubicBezTo>
                  <a:close/>
                  <a:moveTo>
                    <a:pt x="980" y="176"/>
                  </a:moveTo>
                  <a:cubicBezTo>
                    <a:pt x="979" y="176"/>
                    <a:pt x="979" y="176"/>
                    <a:pt x="979" y="176"/>
                  </a:cubicBezTo>
                  <a:cubicBezTo>
                    <a:pt x="979" y="176"/>
                    <a:pt x="978" y="176"/>
                    <a:pt x="979" y="176"/>
                  </a:cubicBezTo>
                  <a:cubicBezTo>
                    <a:pt x="979" y="176"/>
                    <a:pt x="979" y="177"/>
                    <a:pt x="979" y="177"/>
                  </a:cubicBezTo>
                  <a:cubicBezTo>
                    <a:pt x="979" y="176"/>
                    <a:pt x="980" y="176"/>
                    <a:pt x="980" y="176"/>
                  </a:cubicBezTo>
                  <a:close/>
                  <a:moveTo>
                    <a:pt x="1653" y="819"/>
                  </a:moveTo>
                  <a:cubicBezTo>
                    <a:pt x="1653" y="819"/>
                    <a:pt x="1653" y="819"/>
                    <a:pt x="1653" y="819"/>
                  </a:cubicBezTo>
                  <a:cubicBezTo>
                    <a:pt x="1652" y="819"/>
                    <a:pt x="1652" y="819"/>
                    <a:pt x="1652" y="819"/>
                  </a:cubicBezTo>
                  <a:lnTo>
                    <a:pt x="1653" y="819"/>
                  </a:lnTo>
                  <a:close/>
                  <a:moveTo>
                    <a:pt x="745" y="958"/>
                  </a:moveTo>
                  <a:cubicBezTo>
                    <a:pt x="745" y="958"/>
                    <a:pt x="745" y="958"/>
                    <a:pt x="745" y="958"/>
                  </a:cubicBezTo>
                  <a:cubicBezTo>
                    <a:pt x="745" y="958"/>
                    <a:pt x="745" y="957"/>
                    <a:pt x="745" y="957"/>
                  </a:cubicBezTo>
                  <a:cubicBezTo>
                    <a:pt x="745" y="957"/>
                    <a:pt x="745" y="957"/>
                    <a:pt x="745" y="958"/>
                  </a:cubicBezTo>
                  <a:cubicBezTo>
                    <a:pt x="745" y="958"/>
                    <a:pt x="745" y="958"/>
                    <a:pt x="745" y="958"/>
                  </a:cubicBezTo>
                  <a:close/>
                  <a:moveTo>
                    <a:pt x="1517" y="754"/>
                  </a:moveTo>
                  <a:cubicBezTo>
                    <a:pt x="1517" y="754"/>
                    <a:pt x="1517" y="754"/>
                    <a:pt x="1517" y="754"/>
                  </a:cubicBezTo>
                  <a:cubicBezTo>
                    <a:pt x="1517" y="754"/>
                    <a:pt x="1517" y="754"/>
                    <a:pt x="1517" y="754"/>
                  </a:cubicBezTo>
                  <a:close/>
                  <a:moveTo>
                    <a:pt x="1517" y="755"/>
                  </a:moveTo>
                  <a:cubicBezTo>
                    <a:pt x="1518" y="755"/>
                    <a:pt x="1518" y="754"/>
                    <a:pt x="1518" y="754"/>
                  </a:cubicBezTo>
                  <a:cubicBezTo>
                    <a:pt x="1518" y="754"/>
                    <a:pt x="1517" y="754"/>
                    <a:pt x="1517" y="755"/>
                  </a:cubicBezTo>
                  <a:cubicBezTo>
                    <a:pt x="1517" y="755"/>
                    <a:pt x="1517" y="755"/>
                    <a:pt x="1517" y="755"/>
                  </a:cubicBezTo>
                  <a:close/>
                  <a:moveTo>
                    <a:pt x="1588" y="187"/>
                  </a:moveTo>
                  <a:cubicBezTo>
                    <a:pt x="1589" y="186"/>
                    <a:pt x="1588" y="186"/>
                    <a:pt x="1588" y="185"/>
                  </a:cubicBezTo>
                  <a:cubicBezTo>
                    <a:pt x="1588" y="186"/>
                    <a:pt x="1588" y="186"/>
                    <a:pt x="1588" y="186"/>
                  </a:cubicBezTo>
                  <a:cubicBezTo>
                    <a:pt x="1588" y="187"/>
                    <a:pt x="1588" y="187"/>
                    <a:pt x="1588" y="188"/>
                  </a:cubicBezTo>
                  <a:cubicBezTo>
                    <a:pt x="1588" y="188"/>
                    <a:pt x="1588" y="188"/>
                    <a:pt x="1588" y="187"/>
                  </a:cubicBezTo>
                  <a:close/>
                  <a:moveTo>
                    <a:pt x="1964" y="197"/>
                  </a:moveTo>
                  <a:cubicBezTo>
                    <a:pt x="1964" y="197"/>
                    <a:pt x="1964" y="197"/>
                    <a:pt x="1963" y="197"/>
                  </a:cubicBezTo>
                  <a:cubicBezTo>
                    <a:pt x="1963" y="198"/>
                    <a:pt x="1963" y="198"/>
                    <a:pt x="1964" y="198"/>
                  </a:cubicBezTo>
                  <a:cubicBezTo>
                    <a:pt x="1964" y="198"/>
                    <a:pt x="1964" y="198"/>
                    <a:pt x="1964" y="198"/>
                  </a:cubicBezTo>
                  <a:cubicBezTo>
                    <a:pt x="1964" y="198"/>
                    <a:pt x="1964" y="197"/>
                    <a:pt x="1964" y="197"/>
                  </a:cubicBezTo>
                  <a:close/>
                  <a:moveTo>
                    <a:pt x="1958" y="201"/>
                  </a:moveTo>
                  <a:cubicBezTo>
                    <a:pt x="1957" y="200"/>
                    <a:pt x="1957" y="200"/>
                    <a:pt x="1957" y="201"/>
                  </a:cubicBezTo>
                  <a:cubicBezTo>
                    <a:pt x="1957" y="201"/>
                    <a:pt x="1957" y="201"/>
                    <a:pt x="1957" y="201"/>
                  </a:cubicBezTo>
                  <a:lnTo>
                    <a:pt x="1958" y="201"/>
                  </a:lnTo>
                  <a:close/>
                  <a:moveTo>
                    <a:pt x="2776" y="1052"/>
                  </a:moveTo>
                  <a:cubicBezTo>
                    <a:pt x="2775" y="1052"/>
                    <a:pt x="2775" y="1053"/>
                    <a:pt x="2775" y="1053"/>
                  </a:cubicBezTo>
                  <a:cubicBezTo>
                    <a:pt x="2775" y="1053"/>
                    <a:pt x="2776" y="1053"/>
                    <a:pt x="2776" y="1053"/>
                  </a:cubicBezTo>
                  <a:cubicBezTo>
                    <a:pt x="2776" y="1053"/>
                    <a:pt x="2776" y="1053"/>
                    <a:pt x="2776" y="1053"/>
                  </a:cubicBezTo>
                  <a:cubicBezTo>
                    <a:pt x="2776" y="1053"/>
                    <a:pt x="2776" y="1052"/>
                    <a:pt x="2776" y="1052"/>
                  </a:cubicBezTo>
                  <a:close/>
                  <a:moveTo>
                    <a:pt x="1375" y="598"/>
                  </a:moveTo>
                  <a:cubicBezTo>
                    <a:pt x="1376" y="598"/>
                    <a:pt x="1376" y="598"/>
                    <a:pt x="1376" y="598"/>
                  </a:cubicBezTo>
                  <a:cubicBezTo>
                    <a:pt x="1377" y="598"/>
                    <a:pt x="1377" y="598"/>
                    <a:pt x="1377" y="597"/>
                  </a:cubicBezTo>
                  <a:cubicBezTo>
                    <a:pt x="1376" y="597"/>
                    <a:pt x="1376" y="597"/>
                    <a:pt x="1376" y="597"/>
                  </a:cubicBezTo>
                  <a:cubicBezTo>
                    <a:pt x="1376" y="597"/>
                    <a:pt x="1375" y="598"/>
                    <a:pt x="1375" y="598"/>
                  </a:cubicBezTo>
                  <a:close/>
                  <a:moveTo>
                    <a:pt x="865" y="1068"/>
                  </a:moveTo>
                  <a:cubicBezTo>
                    <a:pt x="865" y="1068"/>
                    <a:pt x="865" y="1068"/>
                    <a:pt x="865" y="1068"/>
                  </a:cubicBezTo>
                  <a:cubicBezTo>
                    <a:pt x="865" y="1068"/>
                    <a:pt x="865" y="1068"/>
                    <a:pt x="865" y="1068"/>
                  </a:cubicBezTo>
                  <a:cubicBezTo>
                    <a:pt x="865" y="1069"/>
                    <a:pt x="865" y="1069"/>
                    <a:pt x="865" y="1068"/>
                  </a:cubicBezTo>
                  <a:close/>
                  <a:moveTo>
                    <a:pt x="34" y="487"/>
                  </a:moveTo>
                  <a:cubicBezTo>
                    <a:pt x="34" y="487"/>
                    <a:pt x="34" y="487"/>
                    <a:pt x="34" y="487"/>
                  </a:cubicBezTo>
                  <a:cubicBezTo>
                    <a:pt x="34" y="487"/>
                    <a:pt x="35" y="487"/>
                    <a:pt x="35" y="487"/>
                  </a:cubicBezTo>
                  <a:cubicBezTo>
                    <a:pt x="34" y="487"/>
                    <a:pt x="34" y="487"/>
                    <a:pt x="34" y="486"/>
                  </a:cubicBezTo>
                  <a:cubicBezTo>
                    <a:pt x="34" y="487"/>
                    <a:pt x="34" y="487"/>
                    <a:pt x="34" y="487"/>
                  </a:cubicBezTo>
                  <a:close/>
                  <a:moveTo>
                    <a:pt x="2289" y="1081"/>
                  </a:moveTo>
                  <a:cubicBezTo>
                    <a:pt x="2289" y="1081"/>
                    <a:pt x="2290" y="1081"/>
                    <a:pt x="2290" y="1081"/>
                  </a:cubicBezTo>
                  <a:cubicBezTo>
                    <a:pt x="2290" y="1081"/>
                    <a:pt x="2290" y="1081"/>
                    <a:pt x="2290" y="1081"/>
                  </a:cubicBezTo>
                  <a:cubicBezTo>
                    <a:pt x="2290" y="1081"/>
                    <a:pt x="2290" y="1080"/>
                    <a:pt x="2290" y="1080"/>
                  </a:cubicBezTo>
                  <a:cubicBezTo>
                    <a:pt x="2290" y="1080"/>
                    <a:pt x="2289" y="1081"/>
                    <a:pt x="2289" y="1081"/>
                  </a:cubicBezTo>
                  <a:close/>
                  <a:moveTo>
                    <a:pt x="2520" y="1105"/>
                  </a:moveTo>
                  <a:cubicBezTo>
                    <a:pt x="2520" y="1105"/>
                    <a:pt x="2520" y="1105"/>
                    <a:pt x="2520" y="1105"/>
                  </a:cubicBezTo>
                  <a:cubicBezTo>
                    <a:pt x="2520" y="1105"/>
                    <a:pt x="2520" y="1105"/>
                    <a:pt x="2520" y="1105"/>
                  </a:cubicBezTo>
                  <a:close/>
                  <a:moveTo>
                    <a:pt x="2305" y="1114"/>
                  </a:moveTo>
                  <a:cubicBezTo>
                    <a:pt x="2305" y="1114"/>
                    <a:pt x="2305" y="1114"/>
                    <a:pt x="2305" y="1115"/>
                  </a:cubicBezTo>
                  <a:cubicBezTo>
                    <a:pt x="2305" y="1115"/>
                    <a:pt x="2305" y="1115"/>
                    <a:pt x="2305" y="1115"/>
                  </a:cubicBezTo>
                  <a:cubicBezTo>
                    <a:pt x="2305" y="1115"/>
                    <a:pt x="2305" y="1115"/>
                    <a:pt x="2305" y="1114"/>
                  </a:cubicBezTo>
                  <a:cubicBezTo>
                    <a:pt x="2305" y="1114"/>
                    <a:pt x="2305" y="1114"/>
                    <a:pt x="2305" y="1114"/>
                  </a:cubicBezTo>
                  <a:close/>
                  <a:moveTo>
                    <a:pt x="2557" y="1126"/>
                  </a:moveTo>
                  <a:cubicBezTo>
                    <a:pt x="2557" y="1127"/>
                    <a:pt x="2557" y="1127"/>
                    <a:pt x="2557" y="1127"/>
                  </a:cubicBezTo>
                  <a:cubicBezTo>
                    <a:pt x="2558" y="1127"/>
                    <a:pt x="2558" y="1127"/>
                    <a:pt x="2558" y="1127"/>
                  </a:cubicBezTo>
                  <a:cubicBezTo>
                    <a:pt x="2558" y="1126"/>
                    <a:pt x="2558" y="1126"/>
                    <a:pt x="2557" y="1126"/>
                  </a:cubicBezTo>
                  <a:cubicBezTo>
                    <a:pt x="2557" y="1126"/>
                    <a:pt x="2557" y="1126"/>
                    <a:pt x="2557" y="1126"/>
                  </a:cubicBezTo>
                  <a:close/>
                  <a:moveTo>
                    <a:pt x="2548" y="1133"/>
                  </a:moveTo>
                  <a:cubicBezTo>
                    <a:pt x="2548" y="1133"/>
                    <a:pt x="2548" y="1133"/>
                    <a:pt x="2548" y="1133"/>
                  </a:cubicBezTo>
                  <a:cubicBezTo>
                    <a:pt x="2548" y="1132"/>
                    <a:pt x="2548" y="1132"/>
                    <a:pt x="2548" y="1133"/>
                  </a:cubicBezTo>
                  <a:cubicBezTo>
                    <a:pt x="2548" y="1133"/>
                    <a:pt x="2548" y="1133"/>
                    <a:pt x="2548" y="1133"/>
                  </a:cubicBezTo>
                  <a:close/>
                  <a:moveTo>
                    <a:pt x="2613" y="1143"/>
                  </a:moveTo>
                  <a:cubicBezTo>
                    <a:pt x="2613" y="1142"/>
                    <a:pt x="2613" y="1142"/>
                    <a:pt x="2613" y="1142"/>
                  </a:cubicBezTo>
                  <a:cubicBezTo>
                    <a:pt x="2613" y="1142"/>
                    <a:pt x="2613" y="1142"/>
                    <a:pt x="2612" y="1142"/>
                  </a:cubicBezTo>
                  <a:cubicBezTo>
                    <a:pt x="2612" y="1142"/>
                    <a:pt x="2612" y="1142"/>
                    <a:pt x="2613" y="1143"/>
                  </a:cubicBezTo>
                  <a:close/>
                  <a:moveTo>
                    <a:pt x="969" y="1179"/>
                  </a:moveTo>
                  <a:cubicBezTo>
                    <a:pt x="969" y="1179"/>
                    <a:pt x="969" y="1179"/>
                    <a:pt x="969" y="1179"/>
                  </a:cubicBezTo>
                  <a:cubicBezTo>
                    <a:pt x="969" y="1179"/>
                    <a:pt x="969" y="1179"/>
                    <a:pt x="969" y="1179"/>
                  </a:cubicBezTo>
                  <a:close/>
                  <a:moveTo>
                    <a:pt x="972" y="1179"/>
                  </a:moveTo>
                  <a:cubicBezTo>
                    <a:pt x="973" y="1180"/>
                    <a:pt x="975" y="1180"/>
                    <a:pt x="977" y="1180"/>
                  </a:cubicBezTo>
                  <a:cubicBezTo>
                    <a:pt x="976" y="1179"/>
                    <a:pt x="974" y="1179"/>
                    <a:pt x="972" y="1179"/>
                  </a:cubicBezTo>
                  <a:close/>
                  <a:moveTo>
                    <a:pt x="2407" y="1185"/>
                  </a:moveTo>
                  <a:cubicBezTo>
                    <a:pt x="2407" y="1185"/>
                    <a:pt x="2407" y="1185"/>
                    <a:pt x="2407" y="1185"/>
                  </a:cubicBezTo>
                  <a:cubicBezTo>
                    <a:pt x="2406" y="1185"/>
                    <a:pt x="2406" y="1185"/>
                    <a:pt x="2406" y="1186"/>
                  </a:cubicBezTo>
                  <a:cubicBezTo>
                    <a:pt x="2406" y="1186"/>
                    <a:pt x="2407" y="1186"/>
                    <a:pt x="2407" y="1186"/>
                  </a:cubicBezTo>
                  <a:cubicBezTo>
                    <a:pt x="2407" y="1186"/>
                    <a:pt x="2407" y="1185"/>
                    <a:pt x="2407" y="1185"/>
                  </a:cubicBezTo>
                  <a:close/>
                  <a:moveTo>
                    <a:pt x="2406" y="1188"/>
                  </a:moveTo>
                  <a:cubicBezTo>
                    <a:pt x="2406" y="1188"/>
                    <a:pt x="2406" y="1188"/>
                    <a:pt x="2406" y="1188"/>
                  </a:cubicBezTo>
                  <a:cubicBezTo>
                    <a:pt x="2406" y="1188"/>
                    <a:pt x="2406" y="1188"/>
                    <a:pt x="2406" y="1188"/>
                  </a:cubicBezTo>
                  <a:cubicBezTo>
                    <a:pt x="2406" y="1188"/>
                    <a:pt x="2406" y="1188"/>
                    <a:pt x="2406" y="1188"/>
                  </a:cubicBezTo>
                  <a:cubicBezTo>
                    <a:pt x="2406" y="1188"/>
                    <a:pt x="2406" y="1188"/>
                    <a:pt x="2406" y="1188"/>
                  </a:cubicBezTo>
                  <a:close/>
                  <a:moveTo>
                    <a:pt x="2407" y="1188"/>
                  </a:moveTo>
                  <a:cubicBezTo>
                    <a:pt x="2406" y="1188"/>
                    <a:pt x="2406" y="1188"/>
                    <a:pt x="2406" y="1188"/>
                  </a:cubicBezTo>
                  <a:cubicBezTo>
                    <a:pt x="2406" y="1188"/>
                    <a:pt x="2406" y="1189"/>
                    <a:pt x="2406" y="1189"/>
                  </a:cubicBezTo>
                  <a:cubicBezTo>
                    <a:pt x="2406" y="1188"/>
                    <a:pt x="2406" y="1188"/>
                    <a:pt x="2407" y="1188"/>
                  </a:cubicBezTo>
                  <a:close/>
                  <a:moveTo>
                    <a:pt x="2831" y="1207"/>
                  </a:moveTo>
                  <a:cubicBezTo>
                    <a:pt x="2831" y="1207"/>
                    <a:pt x="2831" y="1207"/>
                    <a:pt x="2831" y="1207"/>
                  </a:cubicBezTo>
                  <a:cubicBezTo>
                    <a:pt x="2831" y="1207"/>
                    <a:pt x="2831" y="1206"/>
                    <a:pt x="2831" y="1206"/>
                  </a:cubicBezTo>
                  <a:cubicBezTo>
                    <a:pt x="2831" y="1207"/>
                    <a:pt x="2831" y="1207"/>
                    <a:pt x="2831" y="1207"/>
                  </a:cubicBezTo>
                  <a:cubicBezTo>
                    <a:pt x="2831" y="1207"/>
                    <a:pt x="2831" y="1207"/>
                    <a:pt x="2831" y="1207"/>
                  </a:cubicBezTo>
                  <a:close/>
                  <a:moveTo>
                    <a:pt x="2366" y="1213"/>
                  </a:moveTo>
                  <a:cubicBezTo>
                    <a:pt x="2366" y="1213"/>
                    <a:pt x="2366" y="1213"/>
                    <a:pt x="2367" y="1213"/>
                  </a:cubicBezTo>
                  <a:cubicBezTo>
                    <a:pt x="2367" y="1213"/>
                    <a:pt x="2367" y="1213"/>
                    <a:pt x="2367" y="1213"/>
                  </a:cubicBezTo>
                  <a:cubicBezTo>
                    <a:pt x="2367" y="1213"/>
                    <a:pt x="2367" y="1212"/>
                    <a:pt x="2367" y="1212"/>
                  </a:cubicBezTo>
                  <a:cubicBezTo>
                    <a:pt x="2366" y="1212"/>
                    <a:pt x="2366" y="1213"/>
                    <a:pt x="2366" y="1213"/>
                  </a:cubicBezTo>
                  <a:close/>
                  <a:moveTo>
                    <a:pt x="2567" y="1234"/>
                  </a:moveTo>
                  <a:cubicBezTo>
                    <a:pt x="2567" y="1234"/>
                    <a:pt x="2567" y="1234"/>
                    <a:pt x="2566" y="1234"/>
                  </a:cubicBezTo>
                  <a:cubicBezTo>
                    <a:pt x="2566" y="1234"/>
                    <a:pt x="2566" y="1234"/>
                    <a:pt x="2566" y="1234"/>
                  </a:cubicBezTo>
                  <a:cubicBezTo>
                    <a:pt x="2566" y="1235"/>
                    <a:pt x="2566" y="1235"/>
                    <a:pt x="2567" y="1235"/>
                  </a:cubicBezTo>
                  <a:cubicBezTo>
                    <a:pt x="2567" y="1235"/>
                    <a:pt x="2567" y="1235"/>
                    <a:pt x="2567" y="1234"/>
                  </a:cubicBezTo>
                  <a:close/>
                  <a:moveTo>
                    <a:pt x="2809" y="1237"/>
                  </a:moveTo>
                  <a:cubicBezTo>
                    <a:pt x="2809" y="1237"/>
                    <a:pt x="2809" y="1237"/>
                    <a:pt x="2809" y="1238"/>
                  </a:cubicBezTo>
                  <a:cubicBezTo>
                    <a:pt x="2809" y="1238"/>
                    <a:pt x="2809" y="1238"/>
                    <a:pt x="2810" y="1238"/>
                  </a:cubicBezTo>
                  <a:cubicBezTo>
                    <a:pt x="2810" y="1238"/>
                    <a:pt x="2810" y="1237"/>
                    <a:pt x="2810" y="1237"/>
                  </a:cubicBezTo>
                  <a:cubicBezTo>
                    <a:pt x="2810" y="1237"/>
                    <a:pt x="2810" y="1237"/>
                    <a:pt x="2809" y="1237"/>
                  </a:cubicBezTo>
                  <a:close/>
                  <a:moveTo>
                    <a:pt x="2551" y="1243"/>
                  </a:moveTo>
                  <a:cubicBezTo>
                    <a:pt x="2551" y="1243"/>
                    <a:pt x="2551" y="1243"/>
                    <a:pt x="2551" y="1243"/>
                  </a:cubicBezTo>
                  <a:cubicBezTo>
                    <a:pt x="2551" y="1244"/>
                    <a:pt x="2551" y="1244"/>
                    <a:pt x="2551" y="1244"/>
                  </a:cubicBezTo>
                  <a:cubicBezTo>
                    <a:pt x="2551" y="1244"/>
                    <a:pt x="2551" y="1244"/>
                    <a:pt x="2551" y="1244"/>
                  </a:cubicBezTo>
                  <a:cubicBezTo>
                    <a:pt x="2551" y="1244"/>
                    <a:pt x="2551" y="1243"/>
                    <a:pt x="2551" y="1243"/>
                  </a:cubicBezTo>
                  <a:close/>
                  <a:moveTo>
                    <a:pt x="2579" y="1265"/>
                  </a:moveTo>
                  <a:cubicBezTo>
                    <a:pt x="2578" y="1265"/>
                    <a:pt x="2578" y="1265"/>
                    <a:pt x="2579" y="1265"/>
                  </a:cubicBezTo>
                  <a:cubicBezTo>
                    <a:pt x="2579" y="1265"/>
                    <a:pt x="2579" y="1265"/>
                    <a:pt x="2579" y="1265"/>
                  </a:cubicBezTo>
                  <a:cubicBezTo>
                    <a:pt x="2579" y="1265"/>
                    <a:pt x="2579" y="1265"/>
                    <a:pt x="2579" y="1265"/>
                  </a:cubicBezTo>
                  <a:cubicBezTo>
                    <a:pt x="2579" y="1265"/>
                    <a:pt x="2579" y="1265"/>
                    <a:pt x="2579" y="1265"/>
                  </a:cubicBezTo>
                  <a:close/>
                  <a:moveTo>
                    <a:pt x="2572" y="1287"/>
                  </a:moveTo>
                  <a:cubicBezTo>
                    <a:pt x="2572" y="1287"/>
                    <a:pt x="2573" y="1287"/>
                    <a:pt x="2573" y="1287"/>
                  </a:cubicBezTo>
                  <a:cubicBezTo>
                    <a:pt x="2573" y="1287"/>
                    <a:pt x="2573" y="1287"/>
                    <a:pt x="2574" y="1286"/>
                  </a:cubicBezTo>
                  <a:cubicBezTo>
                    <a:pt x="2573" y="1286"/>
                    <a:pt x="2573" y="1286"/>
                    <a:pt x="2573" y="1286"/>
                  </a:cubicBezTo>
                  <a:cubicBezTo>
                    <a:pt x="2572" y="1286"/>
                    <a:pt x="2572" y="1287"/>
                    <a:pt x="2572" y="1287"/>
                  </a:cubicBezTo>
                  <a:close/>
                  <a:moveTo>
                    <a:pt x="1846" y="1302"/>
                  </a:moveTo>
                  <a:cubicBezTo>
                    <a:pt x="1846" y="1302"/>
                    <a:pt x="1846" y="1302"/>
                    <a:pt x="1846" y="1302"/>
                  </a:cubicBezTo>
                  <a:cubicBezTo>
                    <a:pt x="1846" y="1302"/>
                    <a:pt x="1846" y="1302"/>
                    <a:pt x="1846" y="1302"/>
                  </a:cubicBezTo>
                  <a:cubicBezTo>
                    <a:pt x="1846" y="1302"/>
                    <a:pt x="1846" y="1302"/>
                    <a:pt x="1847" y="1302"/>
                  </a:cubicBezTo>
                  <a:cubicBezTo>
                    <a:pt x="1846" y="1302"/>
                    <a:pt x="1846" y="1302"/>
                    <a:pt x="1846" y="1302"/>
                  </a:cubicBezTo>
                  <a:close/>
                  <a:moveTo>
                    <a:pt x="2988" y="1349"/>
                  </a:moveTo>
                  <a:cubicBezTo>
                    <a:pt x="2988" y="1349"/>
                    <a:pt x="2988" y="1348"/>
                    <a:pt x="2988" y="1348"/>
                  </a:cubicBezTo>
                  <a:cubicBezTo>
                    <a:pt x="2988" y="1348"/>
                    <a:pt x="2988" y="1348"/>
                    <a:pt x="2988" y="1348"/>
                  </a:cubicBezTo>
                  <a:cubicBezTo>
                    <a:pt x="2988" y="1348"/>
                    <a:pt x="2988" y="1348"/>
                    <a:pt x="2988" y="1348"/>
                  </a:cubicBezTo>
                  <a:cubicBezTo>
                    <a:pt x="2988" y="1349"/>
                    <a:pt x="2988" y="1349"/>
                    <a:pt x="2988" y="1349"/>
                  </a:cubicBezTo>
                  <a:close/>
                  <a:moveTo>
                    <a:pt x="2992" y="1364"/>
                  </a:moveTo>
                  <a:cubicBezTo>
                    <a:pt x="2992" y="1364"/>
                    <a:pt x="2992" y="1363"/>
                    <a:pt x="2992" y="1363"/>
                  </a:cubicBezTo>
                  <a:cubicBezTo>
                    <a:pt x="2991" y="1363"/>
                    <a:pt x="2991" y="1363"/>
                    <a:pt x="2991" y="1364"/>
                  </a:cubicBezTo>
                  <a:cubicBezTo>
                    <a:pt x="2991" y="1364"/>
                    <a:pt x="2991" y="1364"/>
                    <a:pt x="2991" y="1364"/>
                  </a:cubicBezTo>
                  <a:cubicBezTo>
                    <a:pt x="2991" y="1364"/>
                    <a:pt x="2992" y="1364"/>
                    <a:pt x="2992" y="1364"/>
                  </a:cubicBezTo>
                  <a:close/>
                  <a:moveTo>
                    <a:pt x="2997" y="1375"/>
                  </a:moveTo>
                  <a:cubicBezTo>
                    <a:pt x="2997" y="1375"/>
                    <a:pt x="2997" y="1375"/>
                    <a:pt x="2997" y="1375"/>
                  </a:cubicBezTo>
                  <a:cubicBezTo>
                    <a:pt x="2997" y="1376"/>
                    <a:pt x="2997" y="1376"/>
                    <a:pt x="2997" y="1376"/>
                  </a:cubicBezTo>
                  <a:lnTo>
                    <a:pt x="2997" y="1375"/>
                  </a:lnTo>
                  <a:close/>
                  <a:moveTo>
                    <a:pt x="2982" y="1406"/>
                  </a:moveTo>
                  <a:cubicBezTo>
                    <a:pt x="2982" y="1406"/>
                    <a:pt x="2981" y="1407"/>
                    <a:pt x="2982" y="1407"/>
                  </a:cubicBezTo>
                  <a:cubicBezTo>
                    <a:pt x="2982" y="1407"/>
                    <a:pt x="2982" y="1408"/>
                    <a:pt x="2982" y="1408"/>
                  </a:cubicBezTo>
                  <a:cubicBezTo>
                    <a:pt x="2982" y="1407"/>
                    <a:pt x="2983" y="1407"/>
                    <a:pt x="2982" y="1407"/>
                  </a:cubicBezTo>
                  <a:cubicBezTo>
                    <a:pt x="2982" y="1406"/>
                    <a:pt x="2982" y="1406"/>
                    <a:pt x="2982" y="1406"/>
                  </a:cubicBezTo>
                  <a:close/>
                  <a:moveTo>
                    <a:pt x="2749" y="1641"/>
                  </a:moveTo>
                  <a:cubicBezTo>
                    <a:pt x="2749" y="1640"/>
                    <a:pt x="2749" y="1640"/>
                    <a:pt x="2748" y="1640"/>
                  </a:cubicBezTo>
                  <a:cubicBezTo>
                    <a:pt x="2748" y="1640"/>
                    <a:pt x="2748" y="1640"/>
                    <a:pt x="2748" y="1641"/>
                  </a:cubicBezTo>
                  <a:cubicBezTo>
                    <a:pt x="2748" y="1641"/>
                    <a:pt x="2748" y="1641"/>
                    <a:pt x="2749" y="1641"/>
                  </a:cubicBezTo>
                  <a:cubicBezTo>
                    <a:pt x="2749" y="1641"/>
                    <a:pt x="2749" y="1641"/>
                    <a:pt x="2749" y="1641"/>
                  </a:cubicBezTo>
                  <a:close/>
                  <a:moveTo>
                    <a:pt x="1392" y="619"/>
                  </a:moveTo>
                  <a:cubicBezTo>
                    <a:pt x="1392" y="619"/>
                    <a:pt x="1392" y="619"/>
                    <a:pt x="1391" y="619"/>
                  </a:cubicBezTo>
                  <a:cubicBezTo>
                    <a:pt x="1391" y="619"/>
                    <a:pt x="1391" y="619"/>
                    <a:pt x="1391" y="619"/>
                  </a:cubicBezTo>
                  <a:cubicBezTo>
                    <a:pt x="1391" y="619"/>
                    <a:pt x="1391" y="619"/>
                    <a:pt x="1391" y="619"/>
                  </a:cubicBezTo>
                  <a:cubicBezTo>
                    <a:pt x="1391" y="619"/>
                    <a:pt x="1392" y="619"/>
                    <a:pt x="1392" y="619"/>
                  </a:cubicBezTo>
                  <a:close/>
                  <a:moveTo>
                    <a:pt x="1822" y="376"/>
                  </a:moveTo>
                  <a:cubicBezTo>
                    <a:pt x="1822" y="376"/>
                    <a:pt x="1822" y="376"/>
                    <a:pt x="1822" y="376"/>
                  </a:cubicBezTo>
                  <a:cubicBezTo>
                    <a:pt x="1822" y="376"/>
                    <a:pt x="1822" y="376"/>
                    <a:pt x="1822" y="376"/>
                  </a:cubicBezTo>
                  <a:cubicBezTo>
                    <a:pt x="1822" y="377"/>
                    <a:pt x="1822" y="377"/>
                    <a:pt x="1822" y="377"/>
                  </a:cubicBezTo>
                  <a:cubicBezTo>
                    <a:pt x="1823" y="376"/>
                    <a:pt x="1823" y="376"/>
                    <a:pt x="1822" y="376"/>
                  </a:cubicBezTo>
                  <a:close/>
                  <a:moveTo>
                    <a:pt x="1822" y="379"/>
                  </a:moveTo>
                  <a:cubicBezTo>
                    <a:pt x="1822" y="379"/>
                    <a:pt x="1822" y="379"/>
                    <a:pt x="1822" y="379"/>
                  </a:cubicBezTo>
                  <a:cubicBezTo>
                    <a:pt x="1822" y="379"/>
                    <a:pt x="1822" y="379"/>
                    <a:pt x="1822" y="379"/>
                  </a:cubicBezTo>
                  <a:close/>
                  <a:moveTo>
                    <a:pt x="1566" y="373"/>
                  </a:moveTo>
                  <a:cubicBezTo>
                    <a:pt x="1566" y="373"/>
                    <a:pt x="1566" y="373"/>
                    <a:pt x="1566" y="374"/>
                  </a:cubicBezTo>
                  <a:cubicBezTo>
                    <a:pt x="1567" y="373"/>
                    <a:pt x="1567" y="373"/>
                    <a:pt x="1567" y="373"/>
                  </a:cubicBezTo>
                  <a:cubicBezTo>
                    <a:pt x="1567" y="373"/>
                    <a:pt x="1566" y="372"/>
                    <a:pt x="1566" y="373"/>
                  </a:cubicBezTo>
                  <a:close/>
                  <a:moveTo>
                    <a:pt x="902" y="1773"/>
                  </a:moveTo>
                  <a:cubicBezTo>
                    <a:pt x="902" y="1773"/>
                    <a:pt x="902" y="1773"/>
                    <a:pt x="903" y="1773"/>
                  </a:cubicBezTo>
                  <a:cubicBezTo>
                    <a:pt x="902" y="1772"/>
                    <a:pt x="902" y="1772"/>
                    <a:pt x="902" y="1772"/>
                  </a:cubicBezTo>
                  <a:cubicBezTo>
                    <a:pt x="901" y="1772"/>
                    <a:pt x="901" y="1773"/>
                    <a:pt x="902" y="1773"/>
                  </a:cubicBezTo>
                  <a:close/>
                  <a:moveTo>
                    <a:pt x="1037" y="312"/>
                  </a:moveTo>
                  <a:cubicBezTo>
                    <a:pt x="1037" y="312"/>
                    <a:pt x="1037" y="311"/>
                    <a:pt x="1037" y="311"/>
                  </a:cubicBezTo>
                  <a:cubicBezTo>
                    <a:pt x="1037" y="311"/>
                    <a:pt x="1037" y="311"/>
                    <a:pt x="1037" y="311"/>
                  </a:cubicBezTo>
                  <a:cubicBezTo>
                    <a:pt x="1037" y="312"/>
                    <a:pt x="1037" y="312"/>
                    <a:pt x="1037" y="312"/>
                  </a:cubicBezTo>
                  <a:close/>
                  <a:moveTo>
                    <a:pt x="831" y="339"/>
                  </a:moveTo>
                  <a:cubicBezTo>
                    <a:pt x="831" y="339"/>
                    <a:pt x="831" y="339"/>
                    <a:pt x="831" y="339"/>
                  </a:cubicBezTo>
                  <a:cubicBezTo>
                    <a:pt x="831" y="339"/>
                    <a:pt x="831" y="339"/>
                    <a:pt x="831" y="339"/>
                  </a:cubicBezTo>
                  <a:cubicBezTo>
                    <a:pt x="831" y="339"/>
                    <a:pt x="831" y="339"/>
                    <a:pt x="831" y="339"/>
                  </a:cubicBezTo>
                  <a:cubicBezTo>
                    <a:pt x="831" y="339"/>
                    <a:pt x="831" y="339"/>
                    <a:pt x="831" y="339"/>
                  </a:cubicBezTo>
                  <a:close/>
                  <a:moveTo>
                    <a:pt x="2726" y="345"/>
                  </a:move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lose/>
                  <a:moveTo>
                    <a:pt x="1653" y="782"/>
                  </a:moveTo>
                  <a:cubicBezTo>
                    <a:pt x="1652" y="782"/>
                    <a:pt x="1652" y="782"/>
                    <a:pt x="1652" y="782"/>
                  </a:cubicBezTo>
                  <a:cubicBezTo>
                    <a:pt x="1653" y="782"/>
                    <a:pt x="1653" y="782"/>
                    <a:pt x="1653" y="782"/>
                  </a:cubicBezTo>
                  <a:cubicBezTo>
                    <a:pt x="1653" y="782"/>
                    <a:pt x="1653" y="782"/>
                    <a:pt x="1653" y="782"/>
                  </a:cubicBezTo>
                  <a:close/>
                  <a:moveTo>
                    <a:pt x="1557" y="834"/>
                  </a:moveTo>
                  <a:cubicBezTo>
                    <a:pt x="1557" y="835"/>
                    <a:pt x="1557" y="835"/>
                    <a:pt x="1557" y="835"/>
                  </a:cubicBezTo>
                  <a:cubicBezTo>
                    <a:pt x="1557" y="834"/>
                    <a:pt x="1557" y="834"/>
                    <a:pt x="1557" y="834"/>
                  </a:cubicBezTo>
                  <a:close/>
                  <a:moveTo>
                    <a:pt x="853" y="1010"/>
                  </a:moveTo>
                  <a:cubicBezTo>
                    <a:pt x="853" y="1009"/>
                    <a:pt x="853" y="1009"/>
                    <a:pt x="853" y="1009"/>
                  </a:cubicBezTo>
                  <a:cubicBezTo>
                    <a:pt x="852" y="1010"/>
                    <a:pt x="852" y="1010"/>
                    <a:pt x="852" y="1010"/>
                  </a:cubicBezTo>
                  <a:lnTo>
                    <a:pt x="853" y="1010"/>
                  </a:lnTo>
                  <a:close/>
                  <a:moveTo>
                    <a:pt x="1443" y="801"/>
                  </a:moveTo>
                  <a:cubicBezTo>
                    <a:pt x="1444" y="801"/>
                    <a:pt x="1444" y="801"/>
                    <a:pt x="1444" y="801"/>
                  </a:cubicBezTo>
                  <a:cubicBezTo>
                    <a:pt x="1443" y="800"/>
                    <a:pt x="1443" y="800"/>
                    <a:pt x="1443" y="800"/>
                  </a:cubicBezTo>
                  <a:lnTo>
                    <a:pt x="1443" y="801"/>
                  </a:lnTo>
                  <a:close/>
                  <a:moveTo>
                    <a:pt x="1225" y="34"/>
                  </a:moveTo>
                  <a:cubicBezTo>
                    <a:pt x="1225" y="34"/>
                    <a:pt x="1225" y="34"/>
                    <a:pt x="1225" y="34"/>
                  </a:cubicBezTo>
                  <a:cubicBezTo>
                    <a:pt x="1225" y="35"/>
                    <a:pt x="1225" y="35"/>
                    <a:pt x="1225" y="35"/>
                  </a:cubicBezTo>
                  <a:cubicBezTo>
                    <a:pt x="1225" y="35"/>
                    <a:pt x="1225" y="34"/>
                    <a:pt x="1225" y="34"/>
                  </a:cubicBezTo>
                  <a:close/>
                  <a:moveTo>
                    <a:pt x="2671" y="600"/>
                  </a:moveTo>
                  <a:cubicBezTo>
                    <a:pt x="2671" y="600"/>
                    <a:pt x="2671" y="600"/>
                    <a:pt x="2671" y="600"/>
                  </a:cubicBezTo>
                  <a:cubicBezTo>
                    <a:pt x="2671" y="600"/>
                    <a:pt x="2671" y="600"/>
                    <a:pt x="2671" y="600"/>
                  </a:cubicBezTo>
                  <a:cubicBezTo>
                    <a:pt x="2671" y="601"/>
                    <a:pt x="2671" y="601"/>
                    <a:pt x="2672" y="601"/>
                  </a:cubicBezTo>
                  <a:cubicBezTo>
                    <a:pt x="2672" y="601"/>
                    <a:pt x="2671" y="600"/>
                    <a:pt x="2671" y="600"/>
                  </a:cubicBezTo>
                  <a:cubicBezTo>
                    <a:pt x="2671" y="600"/>
                    <a:pt x="2671" y="600"/>
                    <a:pt x="2671" y="600"/>
                  </a:cubicBezTo>
                  <a:cubicBezTo>
                    <a:pt x="2671" y="600"/>
                    <a:pt x="2671" y="600"/>
                    <a:pt x="2671" y="600"/>
                  </a:cubicBezTo>
                  <a:close/>
                  <a:moveTo>
                    <a:pt x="92" y="477"/>
                  </a:moveTo>
                  <a:cubicBezTo>
                    <a:pt x="93" y="477"/>
                    <a:pt x="93" y="477"/>
                    <a:pt x="93" y="477"/>
                  </a:cubicBezTo>
                  <a:cubicBezTo>
                    <a:pt x="92" y="477"/>
                    <a:pt x="92" y="477"/>
                    <a:pt x="92" y="477"/>
                  </a:cubicBezTo>
                  <a:cubicBezTo>
                    <a:pt x="92" y="477"/>
                    <a:pt x="92" y="477"/>
                    <a:pt x="92" y="477"/>
                  </a:cubicBezTo>
                  <a:close/>
                  <a:moveTo>
                    <a:pt x="90" y="478"/>
                  </a:moveTo>
                  <a:cubicBezTo>
                    <a:pt x="90" y="477"/>
                    <a:pt x="90" y="477"/>
                    <a:pt x="90" y="477"/>
                  </a:cubicBezTo>
                  <a:cubicBezTo>
                    <a:pt x="89" y="477"/>
                    <a:pt x="89" y="477"/>
                    <a:pt x="90" y="478"/>
                  </a:cubicBezTo>
                  <a:close/>
                  <a:moveTo>
                    <a:pt x="2674" y="600"/>
                  </a:moveTo>
                  <a:cubicBezTo>
                    <a:pt x="2674" y="600"/>
                    <a:pt x="2674" y="600"/>
                    <a:pt x="2674" y="600"/>
                  </a:cubicBezTo>
                  <a:cubicBezTo>
                    <a:pt x="2674" y="600"/>
                    <a:pt x="2674" y="601"/>
                    <a:pt x="2674" y="601"/>
                  </a:cubicBezTo>
                  <a:cubicBezTo>
                    <a:pt x="2674" y="600"/>
                    <a:pt x="2674" y="600"/>
                    <a:pt x="2674" y="600"/>
                  </a:cubicBezTo>
                  <a:close/>
                  <a:moveTo>
                    <a:pt x="2603" y="1151"/>
                  </a:moveTo>
                  <a:cubicBezTo>
                    <a:pt x="2603" y="1151"/>
                    <a:pt x="2603" y="1151"/>
                    <a:pt x="2603" y="1151"/>
                  </a:cubicBezTo>
                  <a:cubicBezTo>
                    <a:pt x="2603" y="1151"/>
                    <a:pt x="2603" y="1151"/>
                    <a:pt x="2603" y="1151"/>
                  </a:cubicBezTo>
                  <a:close/>
                  <a:moveTo>
                    <a:pt x="2323" y="1158"/>
                  </a:moveTo>
                  <a:cubicBezTo>
                    <a:pt x="2324" y="1158"/>
                    <a:pt x="2324" y="1158"/>
                    <a:pt x="2324" y="1158"/>
                  </a:cubicBezTo>
                  <a:cubicBezTo>
                    <a:pt x="2323" y="1157"/>
                    <a:pt x="2323" y="1157"/>
                    <a:pt x="2323" y="1157"/>
                  </a:cubicBezTo>
                  <a:lnTo>
                    <a:pt x="2323" y="1158"/>
                  </a:lnTo>
                  <a:close/>
                  <a:moveTo>
                    <a:pt x="2625" y="1191"/>
                  </a:move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lose/>
                  <a:moveTo>
                    <a:pt x="126" y="456"/>
                  </a:moveTo>
                  <a:cubicBezTo>
                    <a:pt x="126" y="456"/>
                    <a:pt x="126" y="456"/>
                    <a:pt x="126" y="456"/>
                  </a:cubicBezTo>
                  <a:cubicBezTo>
                    <a:pt x="126" y="456"/>
                    <a:pt x="126" y="456"/>
                    <a:pt x="126" y="456"/>
                  </a:cubicBezTo>
                  <a:cubicBezTo>
                    <a:pt x="126" y="456"/>
                    <a:pt x="126" y="456"/>
                    <a:pt x="126" y="456"/>
                  </a:cubicBezTo>
                  <a:close/>
                  <a:moveTo>
                    <a:pt x="1044" y="96"/>
                  </a:moveTo>
                  <a:cubicBezTo>
                    <a:pt x="1044" y="96"/>
                    <a:pt x="1044" y="96"/>
                    <a:pt x="1044" y="96"/>
                  </a:cubicBezTo>
                  <a:cubicBezTo>
                    <a:pt x="1043" y="96"/>
                    <a:pt x="1043" y="96"/>
                    <a:pt x="1043" y="96"/>
                  </a:cubicBezTo>
                  <a:cubicBezTo>
                    <a:pt x="1043" y="96"/>
                    <a:pt x="1043" y="96"/>
                    <a:pt x="1044" y="96"/>
                  </a:cubicBezTo>
                  <a:close/>
                  <a:moveTo>
                    <a:pt x="2563" y="1050"/>
                  </a:moveTo>
                  <a:cubicBezTo>
                    <a:pt x="2563" y="1050"/>
                    <a:pt x="2563" y="1049"/>
                    <a:pt x="2563" y="1049"/>
                  </a:cubicBezTo>
                  <a:cubicBezTo>
                    <a:pt x="2563" y="1050"/>
                    <a:pt x="2563" y="1050"/>
                    <a:pt x="2563" y="1050"/>
                  </a:cubicBezTo>
                  <a:cubicBezTo>
                    <a:pt x="2563" y="1050"/>
                    <a:pt x="2563" y="1050"/>
                    <a:pt x="2564" y="1050"/>
                  </a:cubicBezTo>
                  <a:cubicBezTo>
                    <a:pt x="2564" y="1050"/>
                    <a:pt x="2564" y="1050"/>
                    <a:pt x="2564" y="1049"/>
                  </a:cubicBezTo>
                  <a:cubicBezTo>
                    <a:pt x="2564" y="1049"/>
                    <a:pt x="2563" y="1050"/>
                    <a:pt x="2563" y="1050"/>
                  </a:cubicBezTo>
                  <a:close/>
                  <a:moveTo>
                    <a:pt x="2674" y="604"/>
                  </a:moveTo>
                  <a:cubicBezTo>
                    <a:pt x="2674" y="604"/>
                    <a:pt x="2674" y="604"/>
                    <a:pt x="2674" y="604"/>
                  </a:cubicBezTo>
                  <a:cubicBezTo>
                    <a:pt x="2674" y="604"/>
                    <a:pt x="2674" y="604"/>
                    <a:pt x="2675" y="604"/>
                  </a:cubicBezTo>
                  <a:cubicBezTo>
                    <a:pt x="2675" y="604"/>
                    <a:pt x="2674" y="604"/>
                    <a:pt x="2674" y="604"/>
                  </a:cubicBezTo>
                  <a:cubicBezTo>
                    <a:pt x="2674" y="604"/>
                    <a:pt x="2674" y="604"/>
                    <a:pt x="2674" y="604"/>
                  </a:cubicBezTo>
                  <a:cubicBezTo>
                    <a:pt x="2674" y="604"/>
                    <a:pt x="2674" y="603"/>
                    <a:pt x="2674" y="603"/>
                  </a:cubicBezTo>
                  <a:cubicBezTo>
                    <a:pt x="2674" y="604"/>
                    <a:pt x="2674" y="604"/>
                    <a:pt x="2674" y="604"/>
                  </a:cubicBezTo>
                  <a:close/>
                  <a:moveTo>
                    <a:pt x="2890" y="1247"/>
                  </a:moveTo>
                  <a:cubicBezTo>
                    <a:pt x="2890" y="1247"/>
                    <a:pt x="2890" y="1247"/>
                    <a:pt x="2890" y="1246"/>
                  </a:cubicBezTo>
                  <a:cubicBezTo>
                    <a:pt x="2890" y="1246"/>
                    <a:pt x="2889" y="1246"/>
                    <a:pt x="2889" y="1246"/>
                  </a:cubicBezTo>
                  <a:cubicBezTo>
                    <a:pt x="2889" y="1247"/>
                    <a:pt x="2889" y="1247"/>
                    <a:pt x="2890" y="1247"/>
                  </a:cubicBezTo>
                  <a:close/>
                  <a:moveTo>
                    <a:pt x="1757" y="108"/>
                  </a:moveTo>
                  <a:cubicBezTo>
                    <a:pt x="1757" y="108"/>
                    <a:pt x="1757" y="108"/>
                    <a:pt x="1757" y="108"/>
                  </a:cubicBezTo>
                  <a:cubicBezTo>
                    <a:pt x="1757" y="109"/>
                    <a:pt x="1757" y="109"/>
                    <a:pt x="1757" y="109"/>
                  </a:cubicBezTo>
                  <a:lnTo>
                    <a:pt x="1757" y="108"/>
                  </a:lnTo>
                  <a:close/>
                  <a:moveTo>
                    <a:pt x="2896" y="1259"/>
                  </a:moveTo>
                  <a:cubicBezTo>
                    <a:pt x="2895" y="1259"/>
                    <a:pt x="2895" y="1259"/>
                    <a:pt x="2895" y="1259"/>
                  </a:cubicBezTo>
                  <a:cubicBezTo>
                    <a:pt x="2896" y="1259"/>
                    <a:pt x="2896" y="1259"/>
                    <a:pt x="2896" y="1259"/>
                  </a:cubicBezTo>
                  <a:cubicBezTo>
                    <a:pt x="2896" y="1259"/>
                    <a:pt x="2896" y="1259"/>
                    <a:pt x="2896" y="1259"/>
                  </a:cubicBezTo>
                  <a:close/>
                  <a:moveTo>
                    <a:pt x="2575" y="1288"/>
                  </a:moveTo>
                  <a:cubicBezTo>
                    <a:pt x="2576" y="1288"/>
                    <a:pt x="2576" y="1288"/>
                    <a:pt x="2576" y="1288"/>
                  </a:cubicBezTo>
                  <a:cubicBezTo>
                    <a:pt x="2577" y="1287"/>
                    <a:pt x="2578" y="1287"/>
                    <a:pt x="2578" y="1286"/>
                  </a:cubicBezTo>
                  <a:cubicBezTo>
                    <a:pt x="2577" y="1287"/>
                    <a:pt x="2576" y="1287"/>
                    <a:pt x="2575" y="1288"/>
                  </a:cubicBezTo>
                  <a:close/>
                  <a:moveTo>
                    <a:pt x="785" y="145"/>
                  </a:moveTo>
                  <a:cubicBezTo>
                    <a:pt x="785" y="145"/>
                    <a:pt x="785" y="145"/>
                    <a:pt x="785" y="145"/>
                  </a:cubicBezTo>
                  <a:cubicBezTo>
                    <a:pt x="785" y="145"/>
                    <a:pt x="785" y="145"/>
                    <a:pt x="785" y="145"/>
                  </a:cubicBezTo>
                  <a:close/>
                  <a:moveTo>
                    <a:pt x="1588" y="148"/>
                  </a:move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lose/>
                  <a:moveTo>
                    <a:pt x="2049" y="155"/>
                  </a:moveTo>
                  <a:cubicBezTo>
                    <a:pt x="2050" y="155"/>
                    <a:pt x="2050" y="155"/>
                    <a:pt x="2050" y="155"/>
                  </a:cubicBezTo>
                  <a:cubicBezTo>
                    <a:pt x="2050" y="154"/>
                    <a:pt x="2050" y="154"/>
                    <a:pt x="2050" y="154"/>
                  </a:cubicBezTo>
                  <a:cubicBezTo>
                    <a:pt x="2049" y="154"/>
                    <a:pt x="2049" y="154"/>
                    <a:pt x="2049" y="154"/>
                  </a:cubicBezTo>
                  <a:lnTo>
                    <a:pt x="2049" y="155"/>
                  </a:lnTo>
                  <a:close/>
                  <a:moveTo>
                    <a:pt x="237" y="407"/>
                  </a:moveTo>
                  <a:cubicBezTo>
                    <a:pt x="237" y="407"/>
                    <a:pt x="237" y="407"/>
                    <a:pt x="237" y="407"/>
                  </a:cubicBezTo>
                  <a:cubicBezTo>
                    <a:pt x="237" y="407"/>
                    <a:pt x="237" y="407"/>
                    <a:pt x="237" y="407"/>
                  </a:cubicBezTo>
                  <a:cubicBezTo>
                    <a:pt x="237" y="407"/>
                    <a:pt x="237" y="407"/>
                    <a:pt x="237" y="407"/>
                  </a:cubicBezTo>
                  <a:close/>
                  <a:moveTo>
                    <a:pt x="238" y="409"/>
                  </a:moveTo>
                  <a:cubicBezTo>
                    <a:pt x="238" y="409"/>
                    <a:pt x="238" y="409"/>
                    <a:pt x="238" y="409"/>
                  </a:cubicBezTo>
                  <a:cubicBezTo>
                    <a:pt x="238" y="409"/>
                    <a:pt x="238" y="408"/>
                    <a:pt x="238" y="408"/>
                  </a:cubicBezTo>
                  <a:cubicBezTo>
                    <a:pt x="238" y="408"/>
                    <a:pt x="238" y="409"/>
                    <a:pt x="238" y="409"/>
                  </a:cubicBezTo>
                  <a:close/>
                  <a:moveTo>
                    <a:pt x="238" y="409"/>
                  </a:moveTo>
                  <a:cubicBezTo>
                    <a:pt x="238" y="409"/>
                    <a:pt x="238" y="409"/>
                    <a:pt x="238" y="409"/>
                  </a:cubicBezTo>
                  <a:cubicBezTo>
                    <a:pt x="238" y="409"/>
                    <a:pt x="238" y="409"/>
                    <a:pt x="238" y="409"/>
                  </a:cubicBezTo>
                  <a:close/>
                  <a:moveTo>
                    <a:pt x="243" y="407"/>
                  </a:moveTo>
                  <a:cubicBezTo>
                    <a:pt x="242" y="407"/>
                    <a:pt x="242" y="407"/>
                    <a:pt x="241" y="407"/>
                  </a:cubicBezTo>
                  <a:cubicBezTo>
                    <a:pt x="240" y="407"/>
                    <a:pt x="239" y="408"/>
                    <a:pt x="238" y="409"/>
                  </a:cubicBezTo>
                  <a:cubicBezTo>
                    <a:pt x="238" y="409"/>
                    <a:pt x="238" y="409"/>
                    <a:pt x="238" y="409"/>
                  </a:cubicBezTo>
                  <a:cubicBezTo>
                    <a:pt x="237" y="410"/>
                    <a:pt x="236" y="411"/>
                    <a:pt x="235" y="412"/>
                  </a:cubicBezTo>
                  <a:cubicBezTo>
                    <a:pt x="234" y="414"/>
                    <a:pt x="234" y="415"/>
                    <a:pt x="235" y="415"/>
                  </a:cubicBezTo>
                  <a:cubicBezTo>
                    <a:pt x="235" y="415"/>
                    <a:pt x="237" y="416"/>
                    <a:pt x="237" y="415"/>
                  </a:cubicBezTo>
                  <a:cubicBezTo>
                    <a:pt x="240" y="414"/>
                    <a:pt x="243" y="411"/>
                    <a:pt x="244" y="408"/>
                  </a:cubicBezTo>
                  <a:cubicBezTo>
                    <a:pt x="245" y="408"/>
                    <a:pt x="244" y="407"/>
                    <a:pt x="243" y="407"/>
                  </a:cubicBezTo>
                  <a:close/>
                  <a:moveTo>
                    <a:pt x="2272" y="170"/>
                  </a:moveTo>
                  <a:cubicBezTo>
                    <a:pt x="2271" y="170"/>
                    <a:pt x="2271" y="170"/>
                    <a:pt x="2271" y="170"/>
                  </a:cubicBezTo>
                  <a:cubicBezTo>
                    <a:pt x="2271" y="170"/>
                    <a:pt x="2271" y="170"/>
                    <a:pt x="2271" y="170"/>
                  </a:cubicBezTo>
                  <a:cubicBezTo>
                    <a:pt x="2271" y="170"/>
                    <a:pt x="2271" y="170"/>
                    <a:pt x="2271" y="170"/>
                  </a:cubicBezTo>
                  <a:cubicBezTo>
                    <a:pt x="2271" y="170"/>
                    <a:pt x="2271" y="170"/>
                    <a:pt x="2272" y="170"/>
                  </a:cubicBezTo>
                  <a:close/>
                  <a:moveTo>
                    <a:pt x="342" y="579"/>
                  </a:moveTo>
                  <a:cubicBezTo>
                    <a:pt x="342" y="579"/>
                    <a:pt x="342" y="579"/>
                    <a:pt x="342" y="579"/>
                  </a:cubicBezTo>
                  <a:cubicBezTo>
                    <a:pt x="342" y="579"/>
                    <a:pt x="342" y="579"/>
                    <a:pt x="342" y="579"/>
                  </a:cubicBezTo>
                  <a:close/>
                  <a:moveTo>
                    <a:pt x="2194" y="195"/>
                  </a:moveTo>
                  <a:cubicBezTo>
                    <a:pt x="2194" y="194"/>
                    <a:pt x="2194" y="194"/>
                    <a:pt x="2194" y="194"/>
                  </a:cubicBezTo>
                  <a:cubicBezTo>
                    <a:pt x="2194" y="194"/>
                    <a:pt x="2194" y="194"/>
                    <a:pt x="2194" y="194"/>
                  </a:cubicBezTo>
                  <a:cubicBezTo>
                    <a:pt x="2194" y="194"/>
                    <a:pt x="2194" y="194"/>
                    <a:pt x="2194" y="194"/>
                  </a:cubicBezTo>
                  <a:cubicBezTo>
                    <a:pt x="2194" y="194"/>
                    <a:pt x="2194" y="194"/>
                    <a:pt x="2194" y="194"/>
                  </a:cubicBezTo>
                  <a:cubicBezTo>
                    <a:pt x="2194" y="194"/>
                    <a:pt x="2194" y="194"/>
                    <a:pt x="2194" y="194"/>
                  </a:cubicBezTo>
                  <a:cubicBezTo>
                    <a:pt x="2194" y="194"/>
                    <a:pt x="2194" y="194"/>
                    <a:pt x="2194" y="194"/>
                  </a:cubicBezTo>
                  <a:cubicBezTo>
                    <a:pt x="2194" y="194"/>
                    <a:pt x="2194" y="194"/>
                    <a:pt x="2194" y="195"/>
                  </a:cubicBezTo>
                  <a:close/>
                  <a:moveTo>
                    <a:pt x="770" y="201"/>
                  </a:moveTo>
                  <a:cubicBezTo>
                    <a:pt x="770" y="200"/>
                    <a:pt x="770" y="200"/>
                    <a:pt x="770" y="200"/>
                  </a:cubicBezTo>
                  <a:cubicBezTo>
                    <a:pt x="769" y="201"/>
                    <a:pt x="769" y="201"/>
                    <a:pt x="769" y="201"/>
                  </a:cubicBezTo>
                  <a:lnTo>
                    <a:pt x="770" y="201"/>
                  </a:lnTo>
                  <a:close/>
                  <a:moveTo>
                    <a:pt x="1982" y="240"/>
                  </a:moveTo>
                  <a:cubicBezTo>
                    <a:pt x="1982" y="241"/>
                    <a:pt x="1982" y="241"/>
                    <a:pt x="1982" y="241"/>
                  </a:cubicBezTo>
                  <a:cubicBezTo>
                    <a:pt x="1982" y="241"/>
                    <a:pt x="1982" y="241"/>
                    <a:pt x="1982" y="241"/>
                  </a:cubicBezTo>
                  <a:lnTo>
                    <a:pt x="1982" y="240"/>
                  </a:lnTo>
                  <a:close/>
                  <a:moveTo>
                    <a:pt x="834" y="1769"/>
                  </a:moveTo>
                  <a:cubicBezTo>
                    <a:pt x="834" y="1769"/>
                    <a:pt x="834" y="1769"/>
                    <a:pt x="834" y="1769"/>
                  </a:cubicBezTo>
                  <a:cubicBezTo>
                    <a:pt x="834" y="1769"/>
                    <a:pt x="834" y="1769"/>
                    <a:pt x="834" y="1769"/>
                  </a:cubicBezTo>
                  <a:cubicBezTo>
                    <a:pt x="834" y="1769"/>
                    <a:pt x="834" y="1769"/>
                    <a:pt x="834" y="1769"/>
                  </a:cubicBezTo>
                  <a:cubicBezTo>
                    <a:pt x="834" y="1769"/>
                    <a:pt x="834" y="1769"/>
                    <a:pt x="834" y="1769"/>
                  </a:cubicBezTo>
                  <a:close/>
                  <a:moveTo>
                    <a:pt x="832" y="1769"/>
                  </a:moveTo>
                  <a:cubicBezTo>
                    <a:pt x="831" y="1769"/>
                    <a:pt x="831" y="1769"/>
                    <a:pt x="831" y="1769"/>
                  </a:cubicBezTo>
                  <a:cubicBezTo>
                    <a:pt x="831" y="1770"/>
                    <a:pt x="831" y="1770"/>
                    <a:pt x="832" y="1769"/>
                  </a:cubicBezTo>
                  <a:close/>
                  <a:moveTo>
                    <a:pt x="1584" y="536"/>
                  </a:moveTo>
                  <a:cubicBezTo>
                    <a:pt x="1585" y="536"/>
                    <a:pt x="1585" y="536"/>
                    <a:pt x="1586" y="536"/>
                  </a:cubicBezTo>
                  <a:cubicBezTo>
                    <a:pt x="1587" y="535"/>
                    <a:pt x="1587" y="534"/>
                    <a:pt x="1586" y="534"/>
                  </a:cubicBezTo>
                  <a:cubicBezTo>
                    <a:pt x="1586" y="533"/>
                    <a:pt x="1585" y="533"/>
                    <a:pt x="1584" y="533"/>
                  </a:cubicBezTo>
                  <a:cubicBezTo>
                    <a:pt x="1584" y="533"/>
                    <a:pt x="1583" y="533"/>
                    <a:pt x="1583" y="533"/>
                  </a:cubicBezTo>
                  <a:cubicBezTo>
                    <a:pt x="1582" y="533"/>
                    <a:pt x="1581" y="534"/>
                    <a:pt x="1582" y="535"/>
                  </a:cubicBezTo>
                  <a:cubicBezTo>
                    <a:pt x="1582" y="535"/>
                    <a:pt x="1583" y="536"/>
                    <a:pt x="1584" y="536"/>
                  </a:cubicBezTo>
                  <a:close/>
                  <a:moveTo>
                    <a:pt x="1549" y="608"/>
                  </a:moveTo>
                  <a:cubicBezTo>
                    <a:pt x="1549" y="607"/>
                    <a:pt x="1549" y="607"/>
                    <a:pt x="1549" y="607"/>
                  </a:cubicBezTo>
                  <a:cubicBezTo>
                    <a:pt x="1548" y="606"/>
                    <a:pt x="1548" y="606"/>
                    <a:pt x="1548" y="607"/>
                  </a:cubicBezTo>
                  <a:cubicBezTo>
                    <a:pt x="1548" y="607"/>
                    <a:pt x="1548" y="608"/>
                    <a:pt x="1548" y="608"/>
                  </a:cubicBezTo>
                  <a:cubicBezTo>
                    <a:pt x="1548" y="608"/>
                    <a:pt x="1548" y="608"/>
                    <a:pt x="1549" y="608"/>
                  </a:cubicBezTo>
                  <a:cubicBezTo>
                    <a:pt x="1549" y="608"/>
                    <a:pt x="1549" y="608"/>
                    <a:pt x="1549" y="608"/>
                  </a:cubicBezTo>
                  <a:close/>
                  <a:moveTo>
                    <a:pt x="1610" y="553"/>
                  </a:moveTo>
                  <a:cubicBezTo>
                    <a:pt x="1610" y="553"/>
                    <a:pt x="1611" y="553"/>
                    <a:pt x="1611" y="552"/>
                  </a:cubicBezTo>
                  <a:cubicBezTo>
                    <a:pt x="1611" y="551"/>
                    <a:pt x="1609" y="551"/>
                    <a:pt x="1607" y="551"/>
                  </a:cubicBezTo>
                  <a:cubicBezTo>
                    <a:pt x="1607" y="552"/>
                    <a:pt x="1606" y="553"/>
                    <a:pt x="1606" y="553"/>
                  </a:cubicBezTo>
                  <a:cubicBezTo>
                    <a:pt x="1606" y="554"/>
                    <a:pt x="1607" y="555"/>
                    <a:pt x="1607" y="555"/>
                  </a:cubicBezTo>
                  <a:cubicBezTo>
                    <a:pt x="1609" y="555"/>
                    <a:pt x="1610" y="554"/>
                    <a:pt x="1610" y="553"/>
                  </a:cubicBezTo>
                  <a:close/>
                  <a:moveTo>
                    <a:pt x="1579" y="570"/>
                  </a:moveTo>
                  <a:cubicBezTo>
                    <a:pt x="1577" y="570"/>
                    <a:pt x="1576" y="570"/>
                    <a:pt x="1575" y="571"/>
                  </a:cubicBezTo>
                  <a:cubicBezTo>
                    <a:pt x="1573" y="574"/>
                    <a:pt x="1572" y="576"/>
                    <a:pt x="1572" y="578"/>
                  </a:cubicBezTo>
                  <a:cubicBezTo>
                    <a:pt x="1572" y="579"/>
                    <a:pt x="1572" y="580"/>
                    <a:pt x="1573" y="581"/>
                  </a:cubicBezTo>
                  <a:cubicBezTo>
                    <a:pt x="1573" y="582"/>
                    <a:pt x="1574" y="582"/>
                    <a:pt x="1575" y="583"/>
                  </a:cubicBezTo>
                  <a:cubicBezTo>
                    <a:pt x="1575" y="583"/>
                    <a:pt x="1577" y="582"/>
                    <a:pt x="1578" y="581"/>
                  </a:cubicBezTo>
                  <a:cubicBezTo>
                    <a:pt x="1581" y="578"/>
                    <a:pt x="1581" y="574"/>
                    <a:pt x="1580" y="570"/>
                  </a:cubicBezTo>
                  <a:cubicBezTo>
                    <a:pt x="1580" y="570"/>
                    <a:pt x="1579" y="570"/>
                    <a:pt x="1579" y="570"/>
                  </a:cubicBezTo>
                  <a:cubicBezTo>
                    <a:pt x="1579" y="570"/>
                    <a:pt x="1579" y="570"/>
                    <a:pt x="1579" y="570"/>
                  </a:cubicBezTo>
                  <a:close/>
                  <a:moveTo>
                    <a:pt x="1603" y="566"/>
                  </a:moveTo>
                  <a:cubicBezTo>
                    <a:pt x="1603" y="567"/>
                    <a:pt x="1603" y="567"/>
                    <a:pt x="1603" y="567"/>
                  </a:cubicBezTo>
                  <a:cubicBezTo>
                    <a:pt x="1603" y="567"/>
                    <a:pt x="1603" y="567"/>
                    <a:pt x="1603" y="567"/>
                  </a:cubicBezTo>
                  <a:cubicBezTo>
                    <a:pt x="1603" y="567"/>
                    <a:pt x="1603" y="566"/>
                    <a:pt x="1603" y="56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pic>
          <p:nvPicPr>
            <p:cNvPr id="15" name="Picture 14">
              <a:extLst>
                <a:ext uri="{FF2B5EF4-FFF2-40B4-BE49-F238E27FC236}">
                  <a16:creationId xmlns:a16="http://schemas.microsoft.com/office/drawing/2014/main" id="{89B8A575-C40B-4F5C-AADB-B74E2F945FCB}"/>
                </a:ext>
              </a:extLst>
            </p:cNvPr>
            <p:cNvPicPr>
              <a:picLocks noChangeAspect="1"/>
            </p:cNvPicPr>
            <p:nvPr/>
          </p:nvPicPr>
          <p:blipFill>
            <a:blip r:embed="rId3">
              <a:duotone>
                <a:schemeClr val="accent4">
                  <a:shade val="45000"/>
                  <a:satMod val="135000"/>
                </a:schemeClr>
                <a:prstClr val="white"/>
              </a:duotone>
            </a:blip>
            <a:stretch>
              <a:fillRect/>
            </a:stretch>
          </p:blipFill>
          <p:spPr>
            <a:xfrm>
              <a:off x="-514411" y="2868486"/>
              <a:ext cx="9843599" cy="3312212"/>
            </a:xfrm>
            <a:prstGeom prst="rect">
              <a:avLst/>
            </a:prstGeom>
          </p:spPr>
        </p:pic>
        <p:sp>
          <p:nvSpPr>
            <p:cNvPr id="16" name="Freeform 5">
              <a:extLst>
                <a:ext uri="{FF2B5EF4-FFF2-40B4-BE49-F238E27FC236}">
                  <a16:creationId xmlns:a16="http://schemas.microsoft.com/office/drawing/2014/main" id="{505D7EC7-3D85-4B35-A7DA-7F3977FE6BFA}"/>
                </a:ext>
              </a:extLst>
            </p:cNvPr>
            <p:cNvSpPr>
              <a:spLocks noEditPoints="1"/>
            </p:cNvSpPr>
            <p:nvPr/>
          </p:nvSpPr>
          <p:spPr bwMode="auto">
            <a:xfrm>
              <a:off x="336754" y="2928641"/>
              <a:ext cx="8142376" cy="3208795"/>
            </a:xfrm>
            <a:custGeom>
              <a:avLst/>
              <a:gdLst>
                <a:gd name="T0" fmla="*/ 32 w 2492"/>
                <a:gd name="T1" fmla="*/ 18 h 980"/>
                <a:gd name="T2" fmla="*/ 28 w 2492"/>
                <a:gd name="T3" fmla="*/ 154 h 980"/>
                <a:gd name="T4" fmla="*/ 14 w 2492"/>
                <a:gd name="T5" fmla="*/ 140 h 980"/>
                <a:gd name="T6" fmla="*/ 94 w 2492"/>
                <a:gd name="T7" fmla="*/ 100 h 980"/>
                <a:gd name="T8" fmla="*/ 108 w 2492"/>
                <a:gd name="T9" fmla="*/ 86 h 980"/>
                <a:gd name="T10" fmla="*/ 60 w 2492"/>
                <a:gd name="T11" fmla="*/ 206 h 980"/>
                <a:gd name="T12" fmla="*/ 228 w 2492"/>
                <a:gd name="T13" fmla="*/ 266 h 980"/>
                <a:gd name="T14" fmla="*/ 214 w 2492"/>
                <a:gd name="T15" fmla="*/ 252 h 980"/>
                <a:gd name="T16" fmla="*/ 198 w 2492"/>
                <a:gd name="T17" fmla="*/ 248 h 980"/>
                <a:gd name="T18" fmla="*/ 212 w 2492"/>
                <a:gd name="T19" fmla="*/ 234 h 980"/>
                <a:gd name="T20" fmla="*/ 308 w 2492"/>
                <a:gd name="T21" fmla="*/ 146 h 980"/>
                <a:gd name="T22" fmla="*/ 404 w 2492"/>
                <a:gd name="T23" fmla="*/ 198 h 980"/>
                <a:gd name="T24" fmla="*/ 390 w 2492"/>
                <a:gd name="T25" fmla="*/ 184 h 980"/>
                <a:gd name="T26" fmla="*/ 418 w 2492"/>
                <a:gd name="T27" fmla="*/ 196 h 980"/>
                <a:gd name="T28" fmla="*/ 432 w 2492"/>
                <a:gd name="T29" fmla="*/ 182 h 980"/>
                <a:gd name="T30" fmla="*/ 404 w 2492"/>
                <a:gd name="T31" fmla="*/ 118 h 980"/>
                <a:gd name="T32" fmla="*/ 484 w 2492"/>
                <a:gd name="T33" fmla="*/ 98 h 980"/>
                <a:gd name="T34" fmla="*/ 470 w 2492"/>
                <a:gd name="T35" fmla="*/ 84 h 980"/>
                <a:gd name="T36" fmla="*/ 286 w 2492"/>
                <a:gd name="T37" fmla="*/ 140 h 980"/>
                <a:gd name="T38" fmla="*/ 300 w 2492"/>
                <a:gd name="T39" fmla="*/ 126 h 980"/>
                <a:gd name="T40" fmla="*/ 256 w 2492"/>
                <a:gd name="T41" fmla="*/ 110 h 980"/>
                <a:gd name="T42" fmla="*/ 202 w 2492"/>
                <a:gd name="T43" fmla="*/ 416 h 980"/>
                <a:gd name="T44" fmla="*/ 216 w 2492"/>
                <a:gd name="T45" fmla="*/ 430 h 980"/>
                <a:gd name="T46" fmla="*/ 652 w 2492"/>
                <a:gd name="T47" fmla="*/ 774 h 980"/>
                <a:gd name="T48" fmla="*/ 666 w 2492"/>
                <a:gd name="T49" fmla="*/ 760 h 980"/>
                <a:gd name="T50" fmla="*/ 1270 w 2492"/>
                <a:gd name="T51" fmla="*/ 892 h 980"/>
                <a:gd name="T52" fmla="*/ 1318 w 2492"/>
                <a:gd name="T53" fmla="*/ 824 h 980"/>
                <a:gd name="T54" fmla="*/ 1332 w 2492"/>
                <a:gd name="T55" fmla="*/ 838 h 980"/>
                <a:gd name="T56" fmla="*/ 1768 w 2492"/>
                <a:gd name="T57" fmla="*/ 358 h 980"/>
                <a:gd name="T58" fmla="*/ 1782 w 2492"/>
                <a:gd name="T59" fmla="*/ 344 h 980"/>
                <a:gd name="T60" fmla="*/ 1146 w 2492"/>
                <a:gd name="T61" fmla="*/ 104 h 980"/>
                <a:gd name="T62" fmla="*/ 1098 w 2492"/>
                <a:gd name="T63" fmla="*/ 60 h 980"/>
                <a:gd name="T64" fmla="*/ 1112 w 2492"/>
                <a:gd name="T65" fmla="*/ 74 h 980"/>
                <a:gd name="T66" fmla="*/ 1132 w 2492"/>
                <a:gd name="T67" fmla="*/ 18 h 980"/>
                <a:gd name="T68" fmla="*/ 1146 w 2492"/>
                <a:gd name="T69" fmla="*/ 4 h 980"/>
                <a:gd name="T70" fmla="*/ 1094 w 2492"/>
                <a:gd name="T71" fmla="*/ 36 h 980"/>
                <a:gd name="T72" fmla="*/ 1046 w 2492"/>
                <a:gd name="T73" fmla="*/ 0 h 980"/>
                <a:gd name="T74" fmla="*/ 1060 w 2492"/>
                <a:gd name="T75" fmla="*/ 14 h 980"/>
                <a:gd name="T76" fmla="*/ 1184 w 2492"/>
                <a:gd name="T77" fmla="*/ 50 h 980"/>
                <a:gd name="T78" fmla="*/ 1198 w 2492"/>
                <a:gd name="T79" fmla="*/ 36 h 980"/>
                <a:gd name="T80" fmla="*/ 1246 w 2492"/>
                <a:gd name="T81" fmla="*/ 44 h 980"/>
                <a:gd name="T82" fmla="*/ 1798 w 2492"/>
                <a:gd name="T83" fmla="*/ 372 h 980"/>
                <a:gd name="T84" fmla="*/ 1812 w 2492"/>
                <a:gd name="T85" fmla="*/ 386 h 980"/>
                <a:gd name="T86" fmla="*/ 1824 w 2492"/>
                <a:gd name="T87" fmla="*/ 430 h 980"/>
                <a:gd name="T88" fmla="*/ 1838 w 2492"/>
                <a:gd name="T89" fmla="*/ 416 h 980"/>
                <a:gd name="T90" fmla="*/ 2406 w 2492"/>
                <a:gd name="T91" fmla="*/ 980 h 980"/>
                <a:gd name="T92" fmla="*/ 2478 w 2492"/>
                <a:gd name="T93" fmla="*/ 884 h 980"/>
                <a:gd name="T94" fmla="*/ 2492 w 2492"/>
                <a:gd name="T95" fmla="*/ 898 h 980"/>
                <a:gd name="T96" fmla="*/ 2108 w 2492"/>
                <a:gd name="T97" fmla="*/ 338 h 980"/>
                <a:gd name="T98" fmla="*/ 2122 w 2492"/>
                <a:gd name="T99" fmla="*/ 324 h 980"/>
                <a:gd name="T100" fmla="*/ 2246 w 2492"/>
                <a:gd name="T101" fmla="*/ 180 h 980"/>
                <a:gd name="T102" fmla="*/ 2330 w 2492"/>
                <a:gd name="T103" fmla="*/ 168 h 980"/>
                <a:gd name="T104" fmla="*/ 2344 w 2492"/>
                <a:gd name="T105" fmla="*/ 182 h 980"/>
                <a:gd name="T106" fmla="*/ 2344 w 2492"/>
                <a:gd name="T107" fmla="*/ 138 h 980"/>
                <a:gd name="T108" fmla="*/ 2358 w 2492"/>
                <a:gd name="T109" fmla="*/ 124 h 980"/>
                <a:gd name="T110" fmla="*/ 2174 w 2492"/>
                <a:gd name="T111" fmla="*/ 224 h 980"/>
                <a:gd name="T112" fmla="*/ 2114 w 2492"/>
                <a:gd name="T113" fmla="*/ 132 h 980"/>
                <a:gd name="T114" fmla="*/ 2128 w 2492"/>
                <a:gd name="T115" fmla="*/ 146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92" h="980">
                  <a:moveTo>
                    <a:pt x="60" y="18"/>
                  </a:moveTo>
                  <a:cubicBezTo>
                    <a:pt x="60" y="26"/>
                    <a:pt x="54" y="32"/>
                    <a:pt x="46" y="32"/>
                  </a:cubicBezTo>
                  <a:cubicBezTo>
                    <a:pt x="38" y="32"/>
                    <a:pt x="32" y="26"/>
                    <a:pt x="32" y="18"/>
                  </a:cubicBezTo>
                  <a:cubicBezTo>
                    <a:pt x="32" y="10"/>
                    <a:pt x="38" y="4"/>
                    <a:pt x="46" y="4"/>
                  </a:cubicBezTo>
                  <a:cubicBezTo>
                    <a:pt x="54" y="4"/>
                    <a:pt x="60" y="10"/>
                    <a:pt x="60" y="18"/>
                  </a:cubicBezTo>
                  <a:close/>
                  <a:moveTo>
                    <a:pt x="28" y="154"/>
                  </a:moveTo>
                  <a:cubicBezTo>
                    <a:pt x="28" y="162"/>
                    <a:pt x="22" y="168"/>
                    <a:pt x="14" y="168"/>
                  </a:cubicBezTo>
                  <a:cubicBezTo>
                    <a:pt x="6" y="168"/>
                    <a:pt x="0" y="162"/>
                    <a:pt x="0" y="154"/>
                  </a:cubicBezTo>
                  <a:cubicBezTo>
                    <a:pt x="0" y="146"/>
                    <a:pt x="6" y="140"/>
                    <a:pt x="14" y="140"/>
                  </a:cubicBezTo>
                  <a:cubicBezTo>
                    <a:pt x="22" y="140"/>
                    <a:pt x="28" y="146"/>
                    <a:pt x="28" y="154"/>
                  </a:cubicBezTo>
                  <a:close/>
                  <a:moveTo>
                    <a:pt x="108" y="86"/>
                  </a:moveTo>
                  <a:cubicBezTo>
                    <a:pt x="108" y="94"/>
                    <a:pt x="102" y="100"/>
                    <a:pt x="94" y="100"/>
                  </a:cubicBezTo>
                  <a:cubicBezTo>
                    <a:pt x="86" y="100"/>
                    <a:pt x="80" y="94"/>
                    <a:pt x="80" y="86"/>
                  </a:cubicBezTo>
                  <a:cubicBezTo>
                    <a:pt x="80" y="78"/>
                    <a:pt x="86" y="72"/>
                    <a:pt x="94" y="72"/>
                  </a:cubicBezTo>
                  <a:cubicBezTo>
                    <a:pt x="102" y="72"/>
                    <a:pt x="108" y="78"/>
                    <a:pt x="108" y="86"/>
                  </a:cubicBezTo>
                  <a:close/>
                  <a:moveTo>
                    <a:pt x="88" y="206"/>
                  </a:moveTo>
                  <a:cubicBezTo>
                    <a:pt x="88" y="214"/>
                    <a:pt x="82" y="220"/>
                    <a:pt x="74" y="220"/>
                  </a:cubicBezTo>
                  <a:cubicBezTo>
                    <a:pt x="66" y="220"/>
                    <a:pt x="60" y="214"/>
                    <a:pt x="60" y="206"/>
                  </a:cubicBezTo>
                  <a:cubicBezTo>
                    <a:pt x="60" y="198"/>
                    <a:pt x="66" y="192"/>
                    <a:pt x="74" y="192"/>
                  </a:cubicBezTo>
                  <a:cubicBezTo>
                    <a:pt x="82" y="192"/>
                    <a:pt x="88" y="198"/>
                    <a:pt x="88" y="206"/>
                  </a:cubicBezTo>
                  <a:close/>
                  <a:moveTo>
                    <a:pt x="228" y="266"/>
                  </a:moveTo>
                  <a:cubicBezTo>
                    <a:pt x="228" y="274"/>
                    <a:pt x="222" y="280"/>
                    <a:pt x="214" y="280"/>
                  </a:cubicBezTo>
                  <a:cubicBezTo>
                    <a:pt x="206" y="280"/>
                    <a:pt x="200" y="274"/>
                    <a:pt x="200" y="266"/>
                  </a:cubicBezTo>
                  <a:cubicBezTo>
                    <a:pt x="200" y="258"/>
                    <a:pt x="206" y="252"/>
                    <a:pt x="214" y="252"/>
                  </a:cubicBezTo>
                  <a:cubicBezTo>
                    <a:pt x="222" y="252"/>
                    <a:pt x="228" y="258"/>
                    <a:pt x="228" y="266"/>
                  </a:cubicBezTo>
                  <a:close/>
                  <a:moveTo>
                    <a:pt x="212" y="234"/>
                  </a:moveTo>
                  <a:cubicBezTo>
                    <a:pt x="212" y="242"/>
                    <a:pt x="206" y="248"/>
                    <a:pt x="198" y="248"/>
                  </a:cubicBezTo>
                  <a:cubicBezTo>
                    <a:pt x="190" y="248"/>
                    <a:pt x="184" y="242"/>
                    <a:pt x="184" y="234"/>
                  </a:cubicBezTo>
                  <a:cubicBezTo>
                    <a:pt x="184" y="226"/>
                    <a:pt x="190" y="220"/>
                    <a:pt x="198" y="220"/>
                  </a:cubicBezTo>
                  <a:cubicBezTo>
                    <a:pt x="206" y="220"/>
                    <a:pt x="212" y="226"/>
                    <a:pt x="212" y="234"/>
                  </a:cubicBezTo>
                  <a:close/>
                  <a:moveTo>
                    <a:pt x="336" y="146"/>
                  </a:moveTo>
                  <a:cubicBezTo>
                    <a:pt x="336" y="154"/>
                    <a:pt x="330" y="160"/>
                    <a:pt x="322" y="160"/>
                  </a:cubicBezTo>
                  <a:cubicBezTo>
                    <a:pt x="314" y="160"/>
                    <a:pt x="308" y="154"/>
                    <a:pt x="308" y="146"/>
                  </a:cubicBezTo>
                  <a:cubicBezTo>
                    <a:pt x="308" y="138"/>
                    <a:pt x="314" y="132"/>
                    <a:pt x="322" y="132"/>
                  </a:cubicBezTo>
                  <a:cubicBezTo>
                    <a:pt x="330" y="132"/>
                    <a:pt x="336" y="138"/>
                    <a:pt x="336" y="146"/>
                  </a:cubicBezTo>
                  <a:close/>
                  <a:moveTo>
                    <a:pt x="404" y="198"/>
                  </a:moveTo>
                  <a:cubicBezTo>
                    <a:pt x="404" y="206"/>
                    <a:pt x="398" y="212"/>
                    <a:pt x="390" y="212"/>
                  </a:cubicBezTo>
                  <a:cubicBezTo>
                    <a:pt x="382" y="212"/>
                    <a:pt x="376" y="206"/>
                    <a:pt x="376" y="198"/>
                  </a:cubicBezTo>
                  <a:cubicBezTo>
                    <a:pt x="376" y="190"/>
                    <a:pt x="382" y="184"/>
                    <a:pt x="390" y="184"/>
                  </a:cubicBezTo>
                  <a:cubicBezTo>
                    <a:pt x="398" y="184"/>
                    <a:pt x="404" y="190"/>
                    <a:pt x="404" y="198"/>
                  </a:cubicBezTo>
                  <a:close/>
                  <a:moveTo>
                    <a:pt x="432" y="182"/>
                  </a:moveTo>
                  <a:cubicBezTo>
                    <a:pt x="432" y="190"/>
                    <a:pt x="426" y="196"/>
                    <a:pt x="418" y="196"/>
                  </a:cubicBezTo>
                  <a:cubicBezTo>
                    <a:pt x="410" y="196"/>
                    <a:pt x="404" y="190"/>
                    <a:pt x="404" y="182"/>
                  </a:cubicBezTo>
                  <a:cubicBezTo>
                    <a:pt x="404" y="174"/>
                    <a:pt x="410" y="168"/>
                    <a:pt x="418" y="168"/>
                  </a:cubicBezTo>
                  <a:cubicBezTo>
                    <a:pt x="426" y="168"/>
                    <a:pt x="432" y="174"/>
                    <a:pt x="432" y="182"/>
                  </a:cubicBezTo>
                  <a:close/>
                  <a:moveTo>
                    <a:pt x="432" y="118"/>
                  </a:moveTo>
                  <a:cubicBezTo>
                    <a:pt x="432" y="126"/>
                    <a:pt x="426" y="132"/>
                    <a:pt x="418" y="132"/>
                  </a:cubicBezTo>
                  <a:cubicBezTo>
                    <a:pt x="410" y="132"/>
                    <a:pt x="404" y="126"/>
                    <a:pt x="404" y="118"/>
                  </a:cubicBezTo>
                  <a:cubicBezTo>
                    <a:pt x="404" y="110"/>
                    <a:pt x="410" y="104"/>
                    <a:pt x="418" y="104"/>
                  </a:cubicBezTo>
                  <a:cubicBezTo>
                    <a:pt x="426" y="104"/>
                    <a:pt x="432" y="110"/>
                    <a:pt x="432" y="118"/>
                  </a:cubicBezTo>
                  <a:close/>
                  <a:moveTo>
                    <a:pt x="484" y="98"/>
                  </a:moveTo>
                  <a:cubicBezTo>
                    <a:pt x="484" y="106"/>
                    <a:pt x="478" y="112"/>
                    <a:pt x="470" y="112"/>
                  </a:cubicBezTo>
                  <a:cubicBezTo>
                    <a:pt x="462" y="112"/>
                    <a:pt x="456" y="106"/>
                    <a:pt x="456" y="98"/>
                  </a:cubicBezTo>
                  <a:cubicBezTo>
                    <a:pt x="456" y="90"/>
                    <a:pt x="462" y="84"/>
                    <a:pt x="470" y="84"/>
                  </a:cubicBezTo>
                  <a:cubicBezTo>
                    <a:pt x="478" y="84"/>
                    <a:pt x="484" y="90"/>
                    <a:pt x="484" y="98"/>
                  </a:cubicBezTo>
                  <a:close/>
                  <a:moveTo>
                    <a:pt x="300" y="126"/>
                  </a:moveTo>
                  <a:cubicBezTo>
                    <a:pt x="300" y="134"/>
                    <a:pt x="294" y="140"/>
                    <a:pt x="286" y="140"/>
                  </a:cubicBezTo>
                  <a:cubicBezTo>
                    <a:pt x="278" y="140"/>
                    <a:pt x="272" y="134"/>
                    <a:pt x="272" y="126"/>
                  </a:cubicBezTo>
                  <a:cubicBezTo>
                    <a:pt x="272" y="118"/>
                    <a:pt x="278" y="112"/>
                    <a:pt x="286" y="112"/>
                  </a:cubicBezTo>
                  <a:cubicBezTo>
                    <a:pt x="294" y="112"/>
                    <a:pt x="300" y="118"/>
                    <a:pt x="300" y="126"/>
                  </a:cubicBezTo>
                  <a:close/>
                  <a:moveTo>
                    <a:pt x="284" y="110"/>
                  </a:moveTo>
                  <a:cubicBezTo>
                    <a:pt x="284" y="118"/>
                    <a:pt x="278" y="124"/>
                    <a:pt x="270" y="124"/>
                  </a:cubicBezTo>
                  <a:cubicBezTo>
                    <a:pt x="262" y="124"/>
                    <a:pt x="256" y="118"/>
                    <a:pt x="256" y="110"/>
                  </a:cubicBezTo>
                  <a:cubicBezTo>
                    <a:pt x="256" y="102"/>
                    <a:pt x="262" y="96"/>
                    <a:pt x="270" y="96"/>
                  </a:cubicBezTo>
                  <a:cubicBezTo>
                    <a:pt x="278" y="96"/>
                    <a:pt x="284" y="102"/>
                    <a:pt x="284" y="110"/>
                  </a:cubicBezTo>
                  <a:close/>
                  <a:moveTo>
                    <a:pt x="202" y="416"/>
                  </a:moveTo>
                  <a:cubicBezTo>
                    <a:pt x="194" y="416"/>
                    <a:pt x="188" y="422"/>
                    <a:pt x="188" y="430"/>
                  </a:cubicBezTo>
                  <a:cubicBezTo>
                    <a:pt x="188" y="438"/>
                    <a:pt x="194" y="444"/>
                    <a:pt x="202" y="444"/>
                  </a:cubicBezTo>
                  <a:cubicBezTo>
                    <a:pt x="210" y="444"/>
                    <a:pt x="216" y="438"/>
                    <a:pt x="216" y="430"/>
                  </a:cubicBezTo>
                  <a:cubicBezTo>
                    <a:pt x="216" y="422"/>
                    <a:pt x="210" y="416"/>
                    <a:pt x="202" y="416"/>
                  </a:cubicBezTo>
                  <a:close/>
                  <a:moveTo>
                    <a:pt x="666" y="760"/>
                  </a:moveTo>
                  <a:cubicBezTo>
                    <a:pt x="658" y="760"/>
                    <a:pt x="652" y="766"/>
                    <a:pt x="652" y="774"/>
                  </a:cubicBezTo>
                  <a:cubicBezTo>
                    <a:pt x="652" y="782"/>
                    <a:pt x="658" y="788"/>
                    <a:pt x="666" y="788"/>
                  </a:cubicBezTo>
                  <a:cubicBezTo>
                    <a:pt x="674" y="788"/>
                    <a:pt x="680" y="782"/>
                    <a:pt x="680" y="774"/>
                  </a:cubicBezTo>
                  <a:cubicBezTo>
                    <a:pt x="680" y="766"/>
                    <a:pt x="674" y="760"/>
                    <a:pt x="666" y="760"/>
                  </a:cubicBezTo>
                  <a:close/>
                  <a:moveTo>
                    <a:pt x="1270" y="864"/>
                  </a:moveTo>
                  <a:cubicBezTo>
                    <a:pt x="1262" y="864"/>
                    <a:pt x="1256" y="870"/>
                    <a:pt x="1256" y="878"/>
                  </a:cubicBezTo>
                  <a:cubicBezTo>
                    <a:pt x="1256" y="886"/>
                    <a:pt x="1262" y="892"/>
                    <a:pt x="1270" y="892"/>
                  </a:cubicBezTo>
                  <a:cubicBezTo>
                    <a:pt x="1278" y="892"/>
                    <a:pt x="1284" y="886"/>
                    <a:pt x="1284" y="878"/>
                  </a:cubicBezTo>
                  <a:cubicBezTo>
                    <a:pt x="1284" y="870"/>
                    <a:pt x="1278" y="864"/>
                    <a:pt x="1270" y="864"/>
                  </a:cubicBezTo>
                  <a:close/>
                  <a:moveTo>
                    <a:pt x="1318" y="824"/>
                  </a:moveTo>
                  <a:cubicBezTo>
                    <a:pt x="1310" y="824"/>
                    <a:pt x="1304" y="830"/>
                    <a:pt x="1304" y="838"/>
                  </a:cubicBezTo>
                  <a:cubicBezTo>
                    <a:pt x="1304" y="846"/>
                    <a:pt x="1310" y="852"/>
                    <a:pt x="1318" y="852"/>
                  </a:cubicBezTo>
                  <a:cubicBezTo>
                    <a:pt x="1326" y="852"/>
                    <a:pt x="1332" y="846"/>
                    <a:pt x="1332" y="838"/>
                  </a:cubicBezTo>
                  <a:cubicBezTo>
                    <a:pt x="1332" y="830"/>
                    <a:pt x="1326" y="824"/>
                    <a:pt x="1318" y="824"/>
                  </a:cubicBezTo>
                  <a:close/>
                  <a:moveTo>
                    <a:pt x="1782" y="344"/>
                  </a:moveTo>
                  <a:cubicBezTo>
                    <a:pt x="1774" y="344"/>
                    <a:pt x="1768" y="350"/>
                    <a:pt x="1768" y="358"/>
                  </a:cubicBezTo>
                  <a:cubicBezTo>
                    <a:pt x="1768" y="366"/>
                    <a:pt x="1774" y="372"/>
                    <a:pt x="1782" y="372"/>
                  </a:cubicBezTo>
                  <a:cubicBezTo>
                    <a:pt x="1790" y="372"/>
                    <a:pt x="1796" y="366"/>
                    <a:pt x="1796" y="358"/>
                  </a:cubicBezTo>
                  <a:cubicBezTo>
                    <a:pt x="1796" y="350"/>
                    <a:pt x="1790" y="344"/>
                    <a:pt x="1782" y="344"/>
                  </a:cubicBezTo>
                  <a:close/>
                  <a:moveTo>
                    <a:pt x="1146" y="76"/>
                  </a:moveTo>
                  <a:cubicBezTo>
                    <a:pt x="1138" y="76"/>
                    <a:pt x="1132" y="82"/>
                    <a:pt x="1132" y="90"/>
                  </a:cubicBezTo>
                  <a:cubicBezTo>
                    <a:pt x="1132" y="98"/>
                    <a:pt x="1138" y="104"/>
                    <a:pt x="1146" y="104"/>
                  </a:cubicBezTo>
                  <a:cubicBezTo>
                    <a:pt x="1154" y="104"/>
                    <a:pt x="1160" y="98"/>
                    <a:pt x="1160" y="90"/>
                  </a:cubicBezTo>
                  <a:cubicBezTo>
                    <a:pt x="1160" y="82"/>
                    <a:pt x="1154" y="76"/>
                    <a:pt x="1146" y="76"/>
                  </a:cubicBezTo>
                  <a:close/>
                  <a:moveTo>
                    <a:pt x="1098" y="60"/>
                  </a:moveTo>
                  <a:cubicBezTo>
                    <a:pt x="1090" y="60"/>
                    <a:pt x="1084" y="66"/>
                    <a:pt x="1084" y="74"/>
                  </a:cubicBezTo>
                  <a:cubicBezTo>
                    <a:pt x="1084" y="82"/>
                    <a:pt x="1090" y="88"/>
                    <a:pt x="1098" y="88"/>
                  </a:cubicBezTo>
                  <a:cubicBezTo>
                    <a:pt x="1106" y="88"/>
                    <a:pt x="1112" y="82"/>
                    <a:pt x="1112" y="74"/>
                  </a:cubicBezTo>
                  <a:cubicBezTo>
                    <a:pt x="1112" y="66"/>
                    <a:pt x="1106" y="60"/>
                    <a:pt x="1098" y="60"/>
                  </a:cubicBezTo>
                  <a:close/>
                  <a:moveTo>
                    <a:pt x="1146" y="4"/>
                  </a:moveTo>
                  <a:cubicBezTo>
                    <a:pt x="1138" y="4"/>
                    <a:pt x="1132" y="10"/>
                    <a:pt x="1132" y="18"/>
                  </a:cubicBezTo>
                  <a:cubicBezTo>
                    <a:pt x="1132" y="26"/>
                    <a:pt x="1138" y="32"/>
                    <a:pt x="1146" y="32"/>
                  </a:cubicBezTo>
                  <a:cubicBezTo>
                    <a:pt x="1154" y="32"/>
                    <a:pt x="1160" y="26"/>
                    <a:pt x="1160" y="18"/>
                  </a:cubicBezTo>
                  <a:cubicBezTo>
                    <a:pt x="1160" y="10"/>
                    <a:pt x="1154" y="4"/>
                    <a:pt x="1146" y="4"/>
                  </a:cubicBezTo>
                  <a:close/>
                  <a:moveTo>
                    <a:pt x="1094" y="8"/>
                  </a:moveTo>
                  <a:cubicBezTo>
                    <a:pt x="1086" y="8"/>
                    <a:pt x="1080" y="14"/>
                    <a:pt x="1080" y="22"/>
                  </a:cubicBezTo>
                  <a:cubicBezTo>
                    <a:pt x="1080" y="30"/>
                    <a:pt x="1086" y="36"/>
                    <a:pt x="1094" y="36"/>
                  </a:cubicBezTo>
                  <a:cubicBezTo>
                    <a:pt x="1102" y="36"/>
                    <a:pt x="1108" y="30"/>
                    <a:pt x="1108" y="22"/>
                  </a:cubicBezTo>
                  <a:cubicBezTo>
                    <a:pt x="1108" y="14"/>
                    <a:pt x="1102" y="8"/>
                    <a:pt x="1094" y="8"/>
                  </a:cubicBezTo>
                  <a:close/>
                  <a:moveTo>
                    <a:pt x="1046" y="0"/>
                  </a:moveTo>
                  <a:cubicBezTo>
                    <a:pt x="1038" y="0"/>
                    <a:pt x="1032" y="6"/>
                    <a:pt x="1032" y="14"/>
                  </a:cubicBezTo>
                  <a:cubicBezTo>
                    <a:pt x="1032" y="22"/>
                    <a:pt x="1038" y="28"/>
                    <a:pt x="1046" y="28"/>
                  </a:cubicBezTo>
                  <a:cubicBezTo>
                    <a:pt x="1054" y="28"/>
                    <a:pt x="1060" y="22"/>
                    <a:pt x="1060" y="14"/>
                  </a:cubicBezTo>
                  <a:cubicBezTo>
                    <a:pt x="1060" y="6"/>
                    <a:pt x="1054" y="0"/>
                    <a:pt x="1046" y="0"/>
                  </a:cubicBezTo>
                  <a:close/>
                  <a:moveTo>
                    <a:pt x="1198" y="36"/>
                  </a:moveTo>
                  <a:cubicBezTo>
                    <a:pt x="1190" y="36"/>
                    <a:pt x="1184" y="42"/>
                    <a:pt x="1184" y="50"/>
                  </a:cubicBezTo>
                  <a:cubicBezTo>
                    <a:pt x="1184" y="58"/>
                    <a:pt x="1190" y="64"/>
                    <a:pt x="1198" y="64"/>
                  </a:cubicBezTo>
                  <a:cubicBezTo>
                    <a:pt x="1206" y="64"/>
                    <a:pt x="1212" y="58"/>
                    <a:pt x="1212" y="50"/>
                  </a:cubicBezTo>
                  <a:cubicBezTo>
                    <a:pt x="1212" y="42"/>
                    <a:pt x="1206" y="36"/>
                    <a:pt x="1198" y="36"/>
                  </a:cubicBezTo>
                  <a:close/>
                  <a:moveTo>
                    <a:pt x="1246" y="16"/>
                  </a:moveTo>
                  <a:cubicBezTo>
                    <a:pt x="1238" y="16"/>
                    <a:pt x="1232" y="22"/>
                    <a:pt x="1232" y="30"/>
                  </a:cubicBezTo>
                  <a:cubicBezTo>
                    <a:pt x="1232" y="38"/>
                    <a:pt x="1238" y="44"/>
                    <a:pt x="1246" y="44"/>
                  </a:cubicBezTo>
                  <a:cubicBezTo>
                    <a:pt x="1254" y="44"/>
                    <a:pt x="1260" y="38"/>
                    <a:pt x="1260" y="30"/>
                  </a:cubicBezTo>
                  <a:cubicBezTo>
                    <a:pt x="1260" y="22"/>
                    <a:pt x="1254" y="16"/>
                    <a:pt x="1246" y="16"/>
                  </a:cubicBezTo>
                  <a:close/>
                  <a:moveTo>
                    <a:pt x="1798" y="372"/>
                  </a:moveTo>
                  <a:cubicBezTo>
                    <a:pt x="1790" y="372"/>
                    <a:pt x="1784" y="378"/>
                    <a:pt x="1784" y="386"/>
                  </a:cubicBezTo>
                  <a:cubicBezTo>
                    <a:pt x="1784" y="394"/>
                    <a:pt x="1790" y="400"/>
                    <a:pt x="1798" y="400"/>
                  </a:cubicBezTo>
                  <a:cubicBezTo>
                    <a:pt x="1806" y="400"/>
                    <a:pt x="1812" y="394"/>
                    <a:pt x="1812" y="386"/>
                  </a:cubicBezTo>
                  <a:cubicBezTo>
                    <a:pt x="1812" y="378"/>
                    <a:pt x="1806" y="372"/>
                    <a:pt x="1798" y="372"/>
                  </a:cubicBezTo>
                  <a:close/>
                  <a:moveTo>
                    <a:pt x="1838" y="416"/>
                  </a:moveTo>
                  <a:cubicBezTo>
                    <a:pt x="1830" y="416"/>
                    <a:pt x="1824" y="422"/>
                    <a:pt x="1824" y="430"/>
                  </a:cubicBezTo>
                  <a:cubicBezTo>
                    <a:pt x="1824" y="438"/>
                    <a:pt x="1830" y="444"/>
                    <a:pt x="1838" y="444"/>
                  </a:cubicBezTo>
                  <a:cubicBezTo>
                    <a:pt x="1846" y="444"/>
                    <a:pt x="1852" y="438"/>
                    <a:pt x="1852" y="430"/>
                  </a:cubicBezTo>
                  <a:cubicBezTo>
                    <a:pt x="1852" y="422"/>
                    <a:pt x="1846" y="416"/>
                    <a:pt x="1838" y="416"/>
                  </a:cubicBezTo>
                  <a:close/>
                  <a:moveTo>
                    <a:pt x="2406" y="952"/>
                  </a:moveTo>
                  <a:cubicBezTo>
                    <a:pt x="2398" y="952"/>
                    <a:pt x="2392" y="958"/>
                    <a:pt x="2392" y="966"/>
                  </a:cubicBezTo>
                  <a:cubicBezTo>
                    <a:pt x="2392" y="974"/>
                    <a:pt x="2398" y="980"/>
                    <a:pt x="2406" y="980"/>
                  </a:cubicBezTo>
                  <a:cubicBezTo>
                    <a:pt x="2414" y="980"/>
                    <a:pt x="2420" y="974"/>
                    <a:pt x="2420" y="966"/>
                  </a:cubicBezTo>
                  <a:cubicBezTo>
                    <a:pt x="2420" y="958"/>
                    <a:pt x="2414" y="952"/>
                    <a:pt x="2406" y="952"/>
                  </a:cubicBezTo>
                  <a:close/>
                  <a:moveTo>
                    <a:pt x="2478" y="884"/>
                  </a:moveTo>
                  <a:cubicBezTo>
                    <a:pt x="2470" y="884"/>
                    <a:pt x="2464" y="890"/>
                    <a:pt x="2464" y="898"/>
                  </a:cubicBezTo>
                  <a:cubicBezTo>
                    <a:pt x="2464" y="906"/>
                    <a:pt x="2470" y="912"/>
                    <a:pt x="2478" y="912"/>
                  </a:cubicBezTo>
                  <a:cubicBezTo>
                    <a:pt x="2486" y="912"/>
                    <a:pt x="2492" y="906"/>
                    <a:pt x="2492" y="898"/>
                  </a:cubicBezTo>
                  <a:cubicBezTo>
                    <a:pt x="2492" y="890"/>
                    <a:pt x="2486" y="884"/>
                    <a:pt x="2478" y="884"/>
                  </a:cubicBezTo>
                  <a:close/>
                  <a:moveTo>
                    <a:pt x="2122" y="324"/>
                  </a:moveTo>
                  <a:cubicBezTo>
                    <a:pt x="2114" y="324"/>
                    <a:pt x="2108" y="330"/>
                    <a:pt x="2108" y="338"/>
                  </a:cubicBezTo>
                  <a:cubicBezTo>
                    <a:pt x="2108" y="346"/>
                    <a:pt x="2114" y="352"/>
                    <a:pt x="2122" y="352"/>
                  </a:cubicBezTo>
                  <a:cubicBezTo>
                    <a:pt x="2130" y="352"/>
                    <a:pt x="2136" y="346"/>
                    <a:pt x="2136" y="338"/>
                  </a:cubicBezTo>
                  <a:cubicBezTo>
                    <a:pt x="2136" y="330"/>
                    <a:pt x="2130" y="324"/>
                    <a:pt x="2122" y="324"/>
                  </a:cubicBezTo>
                  <a:close/>
                  <a:moveTo>
                    <a:pt x="2246" y="152"/>
                  </a:moveTo>
                  <a:cubicBezTo>
                    <a:pt x="2238" y="152"/>
                    <a:pt x="2232" y="158"/>
                    <a:pt x="2232" y="166"/>
                  </a:cubicBezTo>
                  <a:cubicBezTo>
                    <a:pt x="2232" y="174"/>
                    <a:pt x="2238" y="180"/>
                    <a:pt x="2246" y="180"/>
                  </a:cubicBezTo>
                  <a:cubicBezTo>
                    <a:pt x="2254" y="180"/>
                    <a:pt x="2260" y="174"/>
                    <a:pt x="2260" y="166"/>
                  </a:cubicBezTo>
                  <a:cubicBezTo>
                    <a:pt x="2260" y="158"/>
                    <a:pt x="2254" y="152"/>
                    <a:pt x="2246" y="152"/>
                  </a:cubicBezTo>
                  <a:close/>
                  <a:moveTo>
                    <a:pt x="2330" y="168"/>
                  </a:moveTo>
                  <a:cubicBezTo>
                    <a:pt x="2322" y="168"/>
                    <a:pt x="2316" y="174"/>
                    <a:pt x="2316" y="182"/>
                  </a:cubicBezTo>
                  <a:cubicBezTo>
                    <a:pt x="2316" y="190"/>
                    <a:pt x="2322" y="196"/>
                    <a:pt x="2330" y="196"/>
                  </a:cubicBezTo>
                  <a:cubicBezTo>
                    <a:pt x="2338" y="196"/>
                    <a:pt x="2344" y="190"/>
                    <a:pt x="2344" y="182"/>
                  </a:cubicBezTo>
                  <a:cubicBezTo>
                    <a:pt x="2344" y="174"/>
                    <a:pt x="2338" y="168"/>
                    <a:pt x="2330" y="168"/>
                  </a:cubicBezTo>
                  <a:close/>
                  <a:moveTo>
                    <a:pt x="2358" y="124"/>
                  </a:moveTo>
                  <a:cubicBezTo>
                    <a:pt x="2350" y="124"/>
                    <a:pt x="2344" y="130"/>
                    <a:pt x="2344" y="138"/>
                  </a:cubicBezTo>
                  <a:cubicBezTo>
                    <a:pt x="2344" y="146"/>
                    <a:pt x="2350" y="152"/>
                    <a:pt x="2358" y="152"/>
                  </a:cubicBezTo>
                  <a:cubicBezTo>
                    <a:pt x="2366" y="152"/>
                    <a:pt x="2372" y="146"/>
                    <a:pt x="2372" y="138"/>
                  </a:cubicBezTo>
                  <a:cubicBezTo>
                    <a:pt x="2372" y="130"/>
                    <a:pt x="2366" y="124"/>
                    <a:pt x="2358" y="124"/>
                  </a:cubicBezTo>
                  <a:close/>
                  <a:moveTo>
                    <a:pt x="2174" y="196"/>
                  </a:moveTo>
                  <a:cubicBezTo>
                    <a:pt x="2166" y="196"/>
                    <a:pt x="2160" y="202"/>
                    <a:pt x="2160" y="210"/>
                  </a:cubicBezTo>
                  <a:cubicBezTo>
                    <a:pt x="2160" y="218"/>
                    <a:pt x="2166" y="224"/>
                    <a:pt x="2174" y="224"/>
                  </a:cubicBezTo>
                  <a:cubicBezTo>
                    <a:pt x="2182" y="224"/>
                    <a:pt x="2188" y="218"/>
                    <a:pt x="2188" y="210"/>
                  </a:cubicBezTo>
                  <a:cubicBezTo>
                    <a:pt x="2188" y="202"/>
                    <a:pt x="2182" y="196"/>
                    <a:pt x="2174" y="196"/>
                  </a:cubicBezTo>
                  <a:close/>
                  <a:moveTo>
                    <a:pt x="2114" y="132"/>
                  </a:moveTo>
                  <a:cubicBezTo>
                    <a:pt x="2106" y="132"/>
                    <a:pt x="2100" y="138"/>
                    <a:pt x="2100" y="146"/>
                  </a:cubicBezTo>
                  <a:cubicBezTo>
                    <a:pt x="2100" y="154"/>
                    <a:pt x="2106" y="160"/>
                    <a:pt x="2114" y="160"/>
                  </a:cubicBezTo>
                  <a:cubicBezTo>
                    <a:pt x="2122" y="160"/>
                    <a:pt x="2128" y="154"/>
                    <a:pt x="2128" y="146"/>
                  </a:cubicBezTo>
                  <a:cubicBezTo>
                    <a:pt x="2128" y="138"/>
                    <a:pt x="2122" y="132"/>
                    <a:pt x="2114" y="132"/>
                  </a:cubicBezTo>
                  <a:close/>
                </a:path>
              </a:pathLst>
            </a:custGeom>
            <a:solidFill>
              <a:schemeClr val="accent4"/>
            </a:solidFill>
            <a:ln w="53975">
              <a:solidFill>
                <a:schemeClr val="accent4">
                  <a:alpha val="30000"/>
                </a:schemeClr>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554" name="Text Placeholder 549">
            <a:extLst>
              <a:ext uri="{FF2B5EF4-FFF2-40B4-BE49-F238E27FC236}">
                <a16:creationId xmlns:a16="http://schemas.microsoft.com/office/drawing/2014/main" id="{CE78A78C-9793-40AA-BAAA-110B6AC2E6DD}"/>
              </a:ext>
            </a:extLst>
          </p:cNvPr>
          <p:cNvSpPr>
            <a:spLocks noGrp="1"/>
          </p:cNvSpPr>
          <p:nvPr>
            <p:ph type="body" sz="quarter" idx="10"/>
          </p:nvPr>
        </p:nvSpPr>
        <p:spPr>
          <a:xfrm>
            <a:off x="8750235" y="488"/>
            <a:ext cx="3879552" cy="6857026"/>
          </a:xfrm>
          <a:solidFill>
            <a:schemeClr val="bg1">
              <a:lumMod val="85000"/>
            </a:schemeClr>
          </a:solidFill>
        </p:spPr>
        <p:txBody>
          <a:bodyPr vert="horz" wrap="square" lIns="179285" tIns="91440" rIns="448212" bIns="91440" rtlCol="0" anchor="ctr" anchorCtr="0">
            <a:noAutofit/>
          </a:bodyPr>
          <a:lstStyle/>
          <a:p>
            <a:pPr>
              <a:spcBef>
                <a:spcPts val="1176"/>
              </a:spcBef>
            </a:pPr>
            <a:endParaRPr lang="en-US" sz="3137" dirty="0"/>
          </a:p>
          <a:p>
            <a:pPr>
              <a:spcBef>
                <a:spcPts val="1176"/>
              </a:spcBef>
            </a:pPr>
            <a:r>
              <a:rPr lang="en-US" sz="3137" dirty="0"/>
              <a:t>ExpressRoute Premium provides global connectivity over Microsoft’s network</a:t>
            </a:r>
            <a:endParaRPr lang="en-US" dirty="0"/>
          </a:p>
          <a:p>
            <a:pPr marL="280121" lvl="2">
              <a:lnSpc>
                <a:spcPct val="100000"/>
              </a:lnSpc>
              <a:spcBef>
                <a:spcPts val="1176"/>
              </a:spcBef>
            </a:pPr>
            <a:endParaRPr lang="en-US" dirty="0"/>
          </a:p>
          <a:p>
            <a:pPr marL="586697" lvl="2" indent="-144730">
              <a:spcBef>
                <a:spcPts val="0"/>
              </a:spcBef>
              <a:buFont typeface="Arial" panose="020B0604020202020204" pitchFamily="34" charset="0"/>
              <a:buChar char="•"/>
            </a:pPr>
            <a:endParaRPr lang="en-US" dirty="0"/>
          </a:p>
          <a:p>
            <a:pPr marL="224097" indent="-224097">
              <a:spcBef>
                <a:spcPts val="1176"/>
              </a:spcBef>
              <a:buFont typeface="Arial" panose="020B0604020202020204" pitchFamily="34" charset="0"/>
              <a:buChar char="•"/>
            </a:pPr>
            <a:endParaRPr lang="en-US" sz="1765" dirty="0"/>
          </a:p>
        </p:txBody>
      </p:sp>
    </p:spTree>
    <p:extLst>
      <p:ext uri="{BB962C8B-B14F-4D97-AF65-F5344CB8AC3E}">
        <p14:creationId xmlns:p14="http://schemas.microsoft.com/office/powerpoint/2010/main" val="53816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2">
            <a:extLst>
              <a:ext uri="{FF2B5EF4-FFF2-40B4-BE49-F238E27FC236}">
                <a16:creationId xmlns:a16="http://schemas.microsoft.com/office/drawing/2014/main" id="{ADB7BBC2-64F3-45AB-A09C-C31337FDD08C}"/>
              </a:ext>
            </a:extLst>
          </p:cNvPr>
          <p:cNvGrpSpPr/>
          <p:nvPr/>
        </p:nvGrpSpPr>
        <p:grpSpPr>
          <a:xfrm>
            <a:off x="1287113" y="68954"/>
            <a:ext cx="10365837" cy="6586989"/>
            <a:chOff x="536335" y="1235801"/>
            <a:chExt cx="5191832" cy="3054545"/>
          </a:xfrm>
          <a:solidFill>
            <a:schemeClr val="accent6">
              <a:lumMod val="90000"/>
            </a:schemeClr>
          </a:solidFill>
        </p:grpSpPr>
        <p:sp>
          <p:nvSpPr>
            <p:cNvPr id="3" name="Freeform: Shape 2">
              <a:extLst>
                <a:ext uri="{FF2B5EF4-FFF2-40B4-BE49-F238E27FC236}">
                  <a16:creationId xmlns:a16="http://schemas.microsoft.com/office/drawing/2014/main" id="{82E0EC1E-247D-4BC3-B8C8-5CA826507753}"/>
                </a:ext>
              </a:extLst>
            </p:cNvPr>
            <p:cNvSpPr/>
            <p:nvPr/>
          </p:nvSpPr>
          <p:spPr>
            <a:xfrm>
              <a:off x="2712297" y="1433112"/>
              <a:ext cx="2705581" cy="2397744"/>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 name="Freeform: Shape 3">
              <a:extLst>
                <a:ext uri="{FF2B5EF4-FFF2-40B4-BE49-F238E27FC236}">
                  <a16:creationId xmlns:a16="http://schemas.microsoft.com/office/drawing/2014/main" id="{FBD02716-FB30-479D-B174-D5EB2E6020FC}"/>
                </a:ext>
              </a:extLst>
            </p:cNvPr>
            <p:cNvSpPr/>
            <p:nvPr/>
          </p:nvSpPr>
          <p:spPr>
            <a:xfrm>
              <a:off x="4574832" y="3105468"/>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 name="Freeform: Shape 4">
              <a:extLst>
                <a:ext uri="{FF2B5EF4-FFF2-40B4-BE49-F238E27FC236}">
                  <a16:creationId xmlns:a16="http://schemas.microsoft.com/office/drawing/2014/main" id="{38A87E42-E298-4465-A5DD-5739C4744DFE}"/>
                </a:ext>
              </a:extLst>
            </p:cNvPr>
            <p:cNvSpPr/>
            <p:nvPr/>
          </p:nvSpPr>
          <p:spPr>
            <a:xfrm>
              <a:off x="3298545" y="2615190"/>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 name="Freeform: Shape 5">
              <a:extLst>
                <a:ext uri="{FF2B5EF4-FFF2-40B4-BE49-F238E27FC236}">
                  <a16:creationId xmlns:a16="http://schemas.microsoft.com/office/drawing/2014/main" id="{F31F8770-1D2A-472D-90D2-FD44E20697DE}"/>
                </a:ext>
              </a:extLst>
            </p:cNvPr>
            <p:cNvSpPr/>
            <p:nvPr/>
          </p:nvSpPr>
          <p:spPr>
            <a:xfrm>
              <a:off x="2206517" y="3255677"/>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 name="Freeform: Shape 6">
              <a:extLst>
                <a:ext uri="{FF2B5EF4-FFF2-40B4-BE49-F238E27FC236}">
                  <a16:creationId xmlns:a16="http://schemas.microsoft.com/office/drawing/2014/main" id="{297600F1-0E30-4FAB-B7D6-43AA2A2E1393}"/>
                </a:ext>
              </a:extLst>
            </p:cNvPr>
            <p:cNvSpPr/>
            <p:nvPr/>
          </p:nvSpPr>
          <p:spPr>
            <a:xfrm>
              <a:off x="1789950" y="1774113"/>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 name="Freeform: Shape 7">
              <a:extLst>
                <a:ext uri="{FF2B5EF4-FFF2-40B4-BE49-F238E27FC236}">
                  <a16:creationId xmlns:a16="http://schemas.microsoft.com/office/drawing/2014/main" id="{683A1B14-DE73-468A-85C1-422028E9CD4E}"/>
                </a:ext>
              </a:extLst>
            </p:cNvPr>
            <p:cNvSpPr/>
            <p:nvPr/>
          </p:nvSpPr>
          <p:spPr>
            <a:xfrm>
              <a:off x="1829097" y="1915275"/>
              <a:ext cx="83966" cy="83968"/>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 name="Freeform: Shape 8">
              <a:extLst>
                <a:ext uri="{FF2B5EF4-FFF2-40B4-BE49-F238E27FC236}">
                  <a16:creationId xmlns:a16="http://schemas.microsoft.com/office/drawing/2014/main" id="{EA2997D4-176C-40C4-B93F-CF6AAFCE5647}"/>
                </a:ext>
              </a:extLst>
            </p:cNvPr>
            <p:cNvSpPr/>
            <p:nvPr/>
          </p:nvSpPr>
          <p:spPr>
            <a:xfrm>
              <a:off x="1959865" y="4262357"/>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 name="Freeform: Shape 9">
              <a:extLst>
                <a:ext uri="{FF2B5EF4-FFF2-40B4-BE49-F238E27FC236}">
                  <a16:creationId xmlns:a16="http://schemas.microsoft.com/office/drawing/2014/main" id="{37B40F6E-E32F-43B5-8660-FE832818A6CA}"/>
                </a:ext>
              </a:extLst>
            </p:cNvPr>
            <p:cNvSpPr/>
            <p:nvPr/>
          </p:nvSpPr>
          <p:spPr>
            <a:xfrm>
              <a:off x="1940623" y="1793822"/>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 name="Freeform: Shape 10">
              <a:extLst>
                <a:ext uri="{FF2B5EF4-FFF2-40B4-BE49-F238E27FC236}">
                  <a16:creationId xmlns:a16="http://schemas.microsoft.com/office/drawing/2014/main" id="{75780844-892E-49AB-8B38-A3936906FFF7}"/>
                </a:ext>
              </a:extLst>
            </p:cNvPr>
            <p:cNvSpPr/>
            <p:nvPr/>
          </p:nvSpPr>
          <p:spPr>
            <a:xfrm>
              <a:off x="2064240" y="2445389"/>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 name="Freeform: Shape 11">
              <a:extLst>
                <a:ext uri="{FF2B5EF4-FFF2-40B4-BE49-F238E27FC236}">
                  <a16:creationId xmlns:a16="http://schemas.microsoft.com/office/drawing/2014/main" id="{D29AE33B-30DC-49BB-BFA6-10288DFB6A38}"/>
                </a:ext>
              </a:extLst>
            </p:cNvPr>
            <p:cNvSpPr/>
            <p:nvPr/>
          </p:nvSpPr>
          <p:spPr>
            <a:xfrm>
              <a:off x="1990653" y="4285681"/>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 name="Freeform: Shape 12">
              <a:extLst>
                <a:ext uri="{FF2B5EF4-FFF2-40B4-BE49-F238E27FC236}">
                  <a16:creationId xmlns:a16="http://schemas.microsoft.com/office/drawing/2014/main" id="{F875E14D-FC89-4E80-B5E0-C82D95D7C8C8}"/>
                </a:ext>
              </a:extLst>
            </p:cNvPr>
            <p:cNvSpPr/>
            <p:nvPr/>
          </p:nvSpPr>
          <p:spPr>
            <a:xfrm>
              <a:off x="945623" y="1928521"/>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 name="Freeform: Shape 13">
              <a:extLst>
                <a:ext uri="{FF2B5EF4-FFF2-40B4-BE49-F238E27FC236}">
                  <a16:creationId xmlns:a16="http://schemas.microsoft.com/office/drawing/2014/main" id="{D942A6F1-DD43-4F7A-AE42-F6F7F632DD54}"/>
                </a:ext>
              </a:extLst>
            </p:cNvPr>
            <p:cNvSpPr/>
            <p:nvPr/>
          </p:nvSpPr>
          <p:spPr>
            <a:xfrm>
              <a:off x="615515" y="1486757"/>
              <a:ext cx="1823935" cy="2798923"/>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 name="Freeform: Shape 14">
              <a:extLst>
                <a:ext uri="{FF2B5EF4-FFF2-40B4-BE49-F238E27FC236}">
                  <a16:creationId xmlns:a16="http://schemas.microsoft.com/office/drawing/2014/main" id="{0C93B4E1-8D18-45B1-85F5-1D06BD2E2EEE}"/>
                </a:ext>
              </a:extLst>
            </p:cNvPr>
            <p:cNvSpPr/>
            <p:nvPr/>
          </p:nvSpPr>
          <p:spPr>
            <a:xfrm>
              <a:off x="1161136" y="229518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 name="Freeform: Shape 15">
              <a:extLst>
                <a:ext uri="{FF2B5EF4-FFF2-40B4-BE49-F238E27FC236}">
                  <a16:creationId xmlns:a16="http://schemas.microsoft.com/office/drawing/2014/main" id="{E300C4D1-9DB7-4099-86A8-4E442C19AB1D}"/>
                </a:ext>
              </a:extLst>
            </p:cNvPr>
            <p:cNvSpPr/>
            <p:nvPr/>
          </p:nvSpPr>
          <p:spPr>
            <a:xfrm>
              <a:off x="2315206" y="1890386"/>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 name="Freeform: Shape 16">
              <a:extLst>
                <a:ext uri="{FF2B5EF4-FFF2-40B4-BE49-F238E27FC236}">
                  <a16:creationId xmlns:a16="http://schemas.microsoft.com/office/drawing/2014/main" id="{E6E60870-7D67-4BC9-87A7-4A920F36CC12}"/>
                </a:ext>
              </a:extLst>
            </p:cNvPr>
            <p:cNvSpPr/>
            <p:nvPr/>
          </p:nvSpPr>
          <p:spPr>
            <a:xfrm>
              <a:off x="2201212" y="1280282"/>
              <a:ext cx="662401" cy="853672"/>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 name="Freeform: Shape 17">
              <a:extLst>
                <a:ext uri="{FF2B5EF4-FFF2-40B4-BE49-F238E27FC236}">
                  <a16:creationId xmlns:a16="http://schemas.microsoft.com/office/drawing/2014/main" id="{49B02DA5-F292-42FC-B231-B35CCFD25858}"/>
                </a:ext>
              </a:extLst>
            </p:cNvPr>
            <p:cNvSpPr/>
            <p:nvPr/>
          </p:nvSpPr>
          <p:spPr>
            <a:xfrm>
              <a:off x="2314739" y="1766650"/>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 name="Freeform: Shape 18">
              <a:extLst>
                <a:ext uri="{FF2B5EF4-FFF2-40B4-BE49-F238E27FC236}">
                  <a16:creationId xmlns:a16="http://schemas.microsoft.com/office/drawing/2014/main" id="{6CC1408F-0FAC-48F5-B277-2D5C119DDCD2}"/>
                </a:ext>
              </a:extLst>
            </p:cNvPr>
            <p:cNvSpPr/>
            <p:nvPr/>
          </p:nvSpPr>
          <p:spPr>
            <a:xfrm>
              <a:off x="2746816" y="1654226"/>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 name="Freeform: Shape 19">
              <a:extLst>
                <a:ext uri="{FF2B5EF4-FFF2-40B4-BE49-F238E27FC236}">
                  <a16:creationId xmlns:a16="http://schemas.microsoft.com/office/drawing/2014/main" id="{6D75FA0B-D595-48B4-8FF8-2FDE56C9DAD7}"/>
                </a:ext>
              </a:extLst>
            </p:cNvPr>
            <p:cNvSpPr/>
            <p:nvPr/>
          </p:nvSpPr>
          <p:spPr>
            <a:xfrm>
              <a:off x="4758851" y="3440690"/>
              <a:ext cx="639077" cy="55978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 name="Freeform: Shape 20">
              <a:extLst>
                <a:ext uri="{FF2B5EF4-FFF2-40B4-BE49-F238E27FC236}">
                  <a16:creationId xmlns:a16="http://schemas.microsoft.com/office/drawing/2014/main" id="{9A43F386-A954-4A46-9746-88FA03F0ECE8}"/>
                </a:ext>
              </a:extLst>
            </p:cNvPr>
            <p:cNvSpPr/>
            <p:nvPr/>
          </p:nvSpPr>
          <p:spPr>
            <a:xfrm>
              <a:off x="2087098" y="1430779"/>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 name="Freeform: Shape 21">
              <a:extLst>
                <a:ext uri="{FF2B5EF4-FFF2-40B4-BE49-F238E27FC236}">
                  <a16:creationId xmlns:a16="http://schemas.microsoft.com/office/drawing/2014/main" id="{69F4897F-2D2F-4397-AE27-A2BB5D31B22F}"/>
                </a:ext>
              </a:extLst>
            </p:cNvPr>
            <p:cNvSpPr/>
            <p:nvPr/>
          </p:nvSpPr>
          <p:spPr>
            <a:xfrm>
              <a:off x="2106224" y="1372935"/>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 name="Freeform: Shape 22">
              <a:extLst>
                <a:ext uri="{FF2B5EF4-FFF2-40B4-BE49-F238E27FC236}">
                  <a16:creationId xmlns:a16="http://schemas.microsoft.com/office/drawing/2014/main" id="{F64C3731-B549-464B-A4C0-27D3DD4C6222}"/>
                </a:ext>
              </a:extLst>
            </p:cNvPr>
            <p:cNvSpPr/>
            <p:nvPr/>
          </p:nvSpPr>
          <p:spPr>
            <a:xfrm>
              <a:off x="1983638" y="1235801"/>
              <a:ext cx="433825" cy="331206"/>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 name="Freeform: Shape 23">
              <a:extLst>
                <a:ext uri="{FF2B5EF4-FFF2-40B4-BE49-F238E27FC236}">
                  <a16:creationId xmlns:a16="http://schemas.microsoft.com/office/drawing/2014/main" id="{D1896ED1-A394-4C43-8485-30D346E4EB97}"/>
                </a:ext>
              </a:extLst>
            </p:cNvPr>
            <p:cNvSpPr/>
            <p:nvPr/>
          </p:nvSpPr>
          <p:spPr>
            <a:xfrm>
              <a:off x="1882779" y="1638163"/>
              <a:ext cx="307877" cy="424503"/>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 name="Freeform: Shape 24">
              <a:extLst>
                <a:ext uri="{FF2B5EF4-FFF2-40B4-BE49-F238E27FC236}">
                  <a16:creationId xmlns:a16="http://schemas.microsoft.com/office/drawing/2014/main" id="{3A0F5AA9-F033-4624-952A-3FC133DC211D}"/>
                </a:ext>
              </a:extLst>
            </p:cNvPr>
            <p:cNvSpPr/>
            <p:nvPr/>
          </p:nvSpPr>
          <p:spPr>
            <a:xfrm>
              <a:off x="1612688" y="1577256"/>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 name="Freeform: Shape 25">
              <a:extLst>
                <a:ext uri="{FF2B5EF4-FFF2-40B4-BE49-F238E27FC236}">
                  <a16:creationId xmlns:a16="http://schemas.microsoft.com/office/drawing/2014/main" id="{6B95C0C0-9810-4660-ACFD-AC5A6667230B}"/>
                </a:ext>
              </a:extLst>
            </p:cNvPr>
            <p:cNvSpPr/>
            <p:nvPr/>
          </p:nvSpPr>
          <p:spPr>
            <a:xfrm>
              <a:off x="1518682" y="1575391"/>
              <a:ext cx="233239" cy="205255"/>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 name="Freeform: Shape 26">
              <a:extLst>
                <a:ext uri="{FF2B5EF4-FFF2-40B4-BE49-F238E27FC236}">
                  <a16:creationId xmlns:a16="http://schemas.microsoft.com/office/drawing/2014/main" id="{03E77E0F-EC36-4ADC-A1AB-711983D0A236}"/>
                </a:ext>
              </a:extLst>
            </p:cNvPr>
            <p:cNvSpPr/>
            <p:nvPr/>
          </p:nvSpPr>
          <p:spPr>
            <a:xfrm>
              <a:off x="5073033" y="3266342"/>
              <a:ext cx="307877" cy="167935"/>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 name="Freeform: Shape 27">
              <a:extLst>
                <a:ext uri="{FF2B5EF4-FFF2-40B4-BE49-F238E27FC236}">
                  <a16:creationId xmlns:a16="http://schemas.microsoft.com/office/drawing/2014/main" id="{F38DD2F1-91F2-4E63-836E-8D3CAEE16CE4}"/>
                </a:ext>
              </a:extLst>
            </p:cNvPr>
            <p:cNvSpPr/>
            <p:nvPr/>
          </p:nvSpPr>
          <p:spPr>
            <a:xfrm>
              <a:off x="4723687" y="3145937"/>
              <a:ext cx="158602" cy="181930"/>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 name="Freeform: Shape 28">
              <a:extLst>
                <a:ext uri="{FF2B5EF4-FFF2-40B4-BE49-F238E27FC236}">
                  <a16:creationId xmlns:a16="http://schemas.microsoft.com/office/drawing/2014/main" id="{5FA028EE-6CD9-43FC-841C-F65CF482A419}"/>
                </a:ext>
              </a:extLst>
            </p:cNvPr>
            <p:cNvSpPr/>
            <p:nvPr/>
          </p:nvSpPr>
          <p:spPr>
            <a:xfrm>
              <a:off x="3655454" y="3451885"/>
              <a:ext cx="121285" cy="219249"/>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 name="Freeform: Shape 29">
              <a:extLst>
                <a:ext uri="{FF2B5EF4-FFF2-40B4-BE49-F238E27FC236}">
                  <a16:creationId xmlns:a16="http://schemas.microsoft.com/office/drawing/2014/main" id="{E96BEFF9-4759-4133-B495-358708E8653D}"/>
                </a:ext>
              </a:extLst>
            </p:cNvPr>
            <p:cNvSpPr/>
            <p:nvPr/>
          </p:nvSpPr>
          <p:spPr>
            <a:xfrm>
              <a:off x="3595079" y="1561733"/>
              <a:ext cx="139944" cy="265898"/>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 name="Freeform: Shape 30">
              <a:extLst>
                <a:ext uri="{FF2B5EF4-FFF2-40B4-BE49-F238E27FC236}">
                  <a16:creationId xmlns:a16="http://schemas.microsoft.com/office/drawing/2014/main" id="{ED4158CA-82CB-4907-932E-8A442A3F86EF}"/>
                </a:ext>
              </a:extLst>
            </p:cNvPr>
            <p:cNvSpPr/>
            <p:nvPr/>
          </p:nvSpPr>
          <p:spPr>
            <a:xfrm>
              <a:off x="4995947" y="2459595"/>
              <a:ext cx="158602" cy="237909"/>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 name="Freeform: Shape 31">
              <a:extLst>
                <a:ext uri="{FF2B5EF4-FFF2-40B4-BE49-F238E27FC236}">
                  <a16:creationId xmlns:a16="http://schemas.microsoft.com/office/drawing/2014/main" id="{624B7D34-28DF-44B9-BA00-378C70818E84}"/>
                </a:ext>
              </a:extLst>
            </p:cNvPr>
            <p:cNvSpPr/>
            <p:nvPr/>
          </p:nvSpPr>
          <p:spPr>
            <a:xfrm>
              <a:off x="2001266" y="1283525"/>
              <a:ext cx="102626" cy="172601"/>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 name="Freeform: Shape 32">
              <a:extLst>
                <a:ext uri="{FF2B5EF4-FFF2-40B4-BE49-F238E27FC236}">
                  <a16:creationId xmlns:a16="http://schemas.microsoft.com/office/drawing/2014/main" id="{1AC61BCA-FACF-4F99-9D9B-E5528A1F45C6}"/>
                </a:ext>
              </a:extLst>
            </p:cNvPr>
            <p:cNvSpPr/>
            <p:nvPr/>
          </p:nvSpPr>
          <p:spPr>
            <a:xfrm>
              <a:off x="2067506" y="1434771"/>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 name="Freeform: Shape 33">
              <a:extLst>
                <a:ext uri="{FF2B5EF4-FFF2-40B4-BE49-F238E27FC236}">
                  <a16:creationId xmlns:a16="http://schemas.microsoft.com/office/drawing/2014/main" id="{E3930F5E-0B86-4365-8C2D-58C979FDED44}"/>
                </a:ext>
              </a:extLst>
            </p:cNvPr>
            <p:cNvSpPr/>
            <p:nvPr/>
          </p:nvSpPr>
          <p:spPr>
            <a:xfrm>
              <a:off x="4504961" y="3167328"/>
              <a:ext cx="181927" cy="186595"/>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 name="Freeform: Shape 34">
              <a:extLst>
                <a:ext uri="{FF2B5EF4-FFF2-40B4-BE49-F238E27FC236}">
                  <a16:creationId xmlns:a16="http://schemas.microsoft.com/office/drawing/2014/main" id="{811A7C70-70FD-4125-B8E5-F4CE2FB387E5}"/>
                </a:ext>
              </a:extLst>
            </p:cNvPr>
            <p:cNvSpPr/>
            <p:nvPr/>
          </p:nvSpPr>
          <p:spPr>
            <a:xfrm>
              <a:off x="4675593" y="3355506"/>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 name="Freeform: Shape 35">
              <a:extLst>
                <a:ext uri="{FF2B5EF4-FFF2-40B4-BE49-F238E27FC236}">
                  <a16:creationId xmlns:a16="http://schemas.microsoft.com/office/drawing/2014/main" id="{E531876E-7B00-4A96-BA95-2CCAC790BD90}"/>
                </a:ext>
              </a:extLst>
            </p:cNvPr>
            <p:cNvSpPr/>
            <p:nvPr/>
          </p:nvSpPr>
          <p:spPr>
            <a:xfrm>
              <a:off x="1470103" y="1509182"/>
              <a:ext cx="153938" cy="121287"/>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 name="Freeform: Shape 36">
              <a:extLst>
                <a:ext uri="{FF2B5EF4-FFF2-40B4-BE49-F238E27FC236}">
                  <a16:creationId xmlns:a16="http://schemas.microsoft.com/office/drawing/2014/main" id="{F2028B4F-9124-4831-8B57-07ED2D390450}"/>
                </a:ext>
              </a:extLst>
            </p:cNvPr>
            <p:cNvSpPr/>
            <p:nvPr/>
          </p:nvSpPr>
          <p:spPr>
            <a:xfrm>
              <a:off x="2891254" y="2196752"/>
              <a:ext cx="111956" cy="186595"/>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 name="Freeform: Shape 37">
              <a:extLst>
                <a:ext uri="{FF2B5EF4-FFF2-40B4-BE49-F238E27FC236}">
                  <a16:creationId xmlns:a16="http://schemas.microsoft.com/office/drawing/2014/main" id="{456974CC-9A50-4FBB-B642-CC38A3ED954D}"/>
                </a:ext>
              </a:extLst>
            </p:cNvPr>
            <p:cNvSpPr/>
            <p:nvPr/>
          </p:nvSpPr>
          <p:spPr>
            <a:xfrm>
              <a:off x="3084223" y="1498346"/>
              <a:ext cx="149273" cy="153941"/>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 name="Freeform: Shape 38">
              <a:extLst>
                <a:ext uri="{FF2B5EF4-FFF2-40B4-BE49-F238E27FC236}">
                  <a16:creationId xmlns:a16="http://schemas.microsoft.com/office/drawing/2014/main" id="{BE20ADC7-5A7C-4261-9C3F-9E6F69A4F6CB}"/>
                </a:ext>
              </a:extLst>
            </p:cNvPr>
            <p:cNvSpPr/>
            <p:nvPr/>
          </p:nvSpPr>
          <p:spPr>
            <a:xfrm>
              <a:off x="1918455" y="1482663"/>
              <a:ext cx="153938" cy="144611"/>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 name="Freeform: Shape 39">
              <a:extLst>
                <a:ext uri="{FF2B5EF4-FFF2-40B4-BE49-F238E27FC236}">
                  <a16:creationId xmlns:a16="http://schemas.microsoft.com/office/drawing/2014/main" id="{3F2C73C8-9D66-43B3-9D8D-C0D9D396E2C1}"/>
                </a:ext>
              </a:extLst>
            </p:cNvPr>
            <p:cNvSpPr/>
            <p:nvPr/>
          </p:nvSpPr>
          <p:spPr>
            <a:xfrm>
              <a:off x="1644792" y="1441910"/>
              <a:ext cx="153938" cy="97962"/>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 name="Freeform: Shape 40">
              <a:extLst>
                <a:ext uri="{FF2B5EF4-FFF2-40B4-BE49-F238E27FC236}">
                  <a16:creationId xmlns:a16="http://schemas.microsoft.com/office/drawing/2014/main" id="{9778641C-52F4-4C2F-A17C-315243C75524}"/>
                </a:ext>
              </a:extLst>
            </p:cNvPr>
            <p:cNvSpPr/>
            <p:nvPr/>
          </p:nvSpPr>
          <p:spPr>
            <a:xfrm>
              <a:off x="5478861" y="4086610"/>
              <a:ext cx="153938" cy="153941"/>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 name="Freeform: Shape 41">
              <a:extLst>
                <a:ext uri="{FF2B5EF4-FFF2-40B4-BE49-F238E27FC236}">
                  <a16:creationId xmlns:a16="http://schemas.microsoft.com/office/drawing/2014/main" id="{D660EC40-572E-4FF7-A8C8-8AFDCAAD62E2}"/>
                </a:ext>
              </a:extLst>
            </p:cNvPr>
            <p:cNvSpPr/>
            <p:nvPr/>
          </p:nvSpPr>
          <p:spPr>
            <a:xfrm>
              <a:off x="2668612" y="1983441"/>
              <a:ext cx="130614" cy="83968"/>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3" name="Freeform: Shape 42">
              <a:extLst>
                <a:ext uri="{FF2B5EF4-FFF2-40B4-BE49-F238E27FC236}">
                  <a16:creationId xmlns:a16="http://schemas.microsoft.com/office/drawing/2014/main" id="{D2FA5AF7-1844-4463-A52C-F898EABD0624}"/>
                </a:ext>
              </a:extLst>
            </p:cNvPr>
            <p:cNvSpPr/>
            <p:nvPr/>
          </p:nvSpPr>
          <p:spPr>
            <a:xfrm>
              <a:off x="3876181" y="1291002"/>
              <a:ext cx="125949" cy="111957"/>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4" name="Freeform: Shape 43">
              <a:extLst>
                <a:ext uri="{FF2B5EF4-FFF2-40B4-BE49-F238E27FC236}">
                  <a16:creationId xmlns:a16="http://schemas.microsoft.com/office/drawing/2014/main" id="{5875A793-E2C7-4084-BE17-B8AC16BE450E}"/>
                </a:ext>
              </a:extLst>
            </p:cNvPr>
            <p:cNvSpPr/>
            <p:nvPr/>
          </p:nvSpPr>
          <p:spPr>
            <a:xfrm>
              <a:off x="5644201" y="3928585"/>
              <a:ext cx="83966" cy="181930"/>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5" name="Freeform: Shape 44">
              <a:extLst>
                <a:ext uri="{FF2B5EF4-FFF2-40B4-BE49-F238E27FC236}">
                  <a16:creationId xmlns:a16="http://schemas.microsoft.com/office/drawing/2014/main" id="{0EAE4AA0-CB1F-40D8-AF9E-9B862680A3E5}"/>
                </a:ext>
              </a:extLst>
            </p:cNvPr>
            <p:cNvSpPr/>
            <p:nvPr/>
          </p:nvSpPr>
          <p:spPr>
            <a:xfrm>
              <a:off x="4495490" y="1352876"/>
              <a:ext cx="107291" cy="74638"/>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6" name="Freeform: Shape 45">
              <a:extLst>
                <a:ext uri="{FF2B5EF4-FFF2-40B4-BE49-F238E27FC236}">
                  <a16:creationId xmlns:a16="http://schemas.microsoft.com/office/drawing/2014/main" id="{5DCAC26A-736C-46DA-AF23-E3B81DEC492E}"/>
                </a:ext>
              </a:extLst>
            </p:cNvPr>
            <p:cNvSpPr/>
            <p:nvPr/>
          </p:nvSpPr>
          <p:spPr>
            <a:xfrm>
              <a:off x="1757763" y="1599180"/>
              <a:ext cx="88631" cy="107292"/>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7" name="Freeform: Shape 46">
              <a:extLst>
                <a:ext uri="{FF2B5EF4-FFF2-40B4-BE49-F238E27FC236}">
                  <a16:creationId xmlns:a16="http://schemas.microsoft.com/office/drawing/2014/main" id="{354D4001-115D-4355-9E7A-2FBDB5E35AC9}"/>
                </a:ext>
              </a:extLst>
            </p:cNvPr>
            <p:cNvSpPr/>
            <p:nvPr/>
          </p:nvSpPr>
          <p:spPr>
            <a:xfrm>
              <a:off x="4879020" y="3235133"/>
              <a:ext cx="102626" cy="116622"/>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8" name="Freeform: Shape 47">
              <a:extLst>
                <a:ext uri="{FF2B5EF4-FFF2-40B4-BE49-F238E27FC236}">
                  <a16:creationId xmlns:a16="http://schemas.microsoft.com/office/drawing/2014/main" id="{E1B4EA7A-94E9-41A5-9BA4-59DB26EA44F6}"/>
                </a:ext>
              </a:extLst>
            </p:cNvPr>
            <p:cNvSpPr/>
            <p:nvPr/>
          </p:nvSpPr>
          <p:spPr>
            <a:xfrm>
              <a:off x="2210714" y="2410869"/>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9" name="Freeform: Shape 48">
              <a:extLst>
                <a:ext uri="{FF2B5EF4-FFF2-40B4-BE49-F238E27FC236}">
                  <a16:creationId xmlns:a16="http://schemas.microsoft.com/office/drawing/2014/main" id="{455965FC-3AB6-46AD-9CC1-ABDA0234CBC2}"/>
                </a:ext>
              </a:extLst>
            </p:cNvPr>
            <p:cNvSpPr/>
            <p:nvPr/>
          </p:nvSpPr>
          <p:spPr>
            <a:xfrm>
              <a:off x="2114720" y="2330043"/>
              <a:ext cx="97960" cy="102628"/>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0" name="Freeform: Shape 49">
              <a:extLst>
                <a:ext uri="{FF2B5EF4-FFF2-40B4-BE49-F238E27FC236}">
                  <a16:creationId xmlns:a16="http://schemas.microsoft.com/office/drawing/2014/main" id="{3FC552BB-2E72-4DEE-9B30-E30D443F7BE8}"/>
                </a:ext>
              </a:extLst>
            </p:cNvPr>
            <p:cNvSpPr/>
            <p:nvPr/>
          </p:nvSpPr>
          <p:spPr>
            <a:xfrm>
              <a:off x="1611196" y="1385638"/>
              <a:ext cx="116620" cy="65309"/>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1" name="Freeform: Shape 50">
              <a:extLst>
                <a:ext uri="{FF2B5EF4-FFF2-40B4-BE49-F238E27FC236}">
                  <a16:creationId xmlns:a16="http://schemas.microsoft.com/office/drawing/2014/main" id="{48E2E53A-CC45-49A7-AE9C-E6501FC0E55F}"/>
                </a:ext>
              </a:extLst>
            </p:cNvPr>
            <p:cNvSpPr/>
            <p:nvPr/>
          </p:nvSpPr>
          <p:spPr>
            <a:xfrm>
              <a:off x="3155730" y="1473797"/>
              <a:ext cx="93296" cy="60643"/>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2" name="Freeform: Shape 51">
              <a:extLst>
                <a:ext uri="{FF2B5EF4-FFF2-40B4-BE49-F238E27FC236}">
                  <a16:creationId xmlns:a16="http://schemas.microsoft.com/office/drawing/2014/main" id="{D1E52581-401F-4D0C-B449-CEA7D3323B38}"/>
                </a:ext>
              </a:extLst>
            </p:cNvPr>
            <p:cNvSpPr/>
            <p:nvPr/>
          </p:nvSpPr>
          <p:spPr>
            <a:xfrm>
              <a:off x="1820271" y="1471417"/>
              <a:ext cx="79301" cy="88632"/>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3" name="Freeform: Shape 52">
              <a:extLst>
                <a:ext uri="{FF2B5EF4-FFF2-40B4-BE49-F238E27FC236}">
                  <a16:creationId xmlns:a16="http://schemas.microsoft.com/office/drawing/2014/main" id="{6E05EDC1-38D7-48A2-91E3-5B69D209F518}"/>
                </a:ext>
              </a:extLst>
            </p:cNvPr>
            <p:cNvSpPr/>
            <p:nvPr/>
          </p:nvSpPr>
          <p:spPr>
            <a:xfrm>
              <a:off x="2835528" y="2268123"/>
              <a:ext cx="65307" cy="79303"/>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4" name="Freeform: Shape 53">
              <a:extLst>
                <a:ext uri="{FF2B5EF4-FFF2-40B4-BE49-F238E27FC236}">
                  <a16:creationId xmlns:a16="http://schemas.microsoft.com/office/drawing/2014/main" id="{FF905D2E-F7D8-4E81-B547-1BA3EAE2DBAF}"/>
                </a:ext>
              </a:extLst>
            </p:cNvPr>
            <p:cNvSpPr/>
            <p:nvPr/>
          </p:nvSpPr>
          <p:spPr>
            <a:xfrm>
              <a:off x="5095865" y="2360003"/>
              <a:ext cx="79301" cy="97962"/>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5" name="Freeform: Shape 54">
              <a:extLst>
                <a:ext uri="{FF2B5EF4-FFF2-40B4-BE49-F238E27FC236}">
                  <a16:creationId xmlns:a16="http://schemas.microsoft.com/office/drawing/2014/main" id="{F9C1F2DE-4E40-4038-8B8E-7CE09387817E}"/>
                </a:ext>
              </a:extLst>
            </p:cNvPr>
            <p:cNvSpPr/>
            <p:nvPr/>
          </p:nvSpPr>
          <p:spPr>
            <a:xfrm>
              <a:off x="1877446" y="1346811"/>
              <a:ext cx="65307" cy="93297"/>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6" name="Freeform: Shape 55">
              <a:extLst>
                <a:ext uri="{FF2B5EF4-FFF2-40B4-BE49-F238E27FC236}">
                  <a16:creationId xmlns:a16="http://schemas.microsoft.com/office/drawing/2014/main" id="{CD7BBC0F-3FE9-4DE4-BE7F-36FB27B13CDF}"/>
                </a:ext>
              </a:extLst>
            </p:cNvPr>
            <p:cNvSpPr/>
            <p:nvPr/>
          </p:nvSpPr>
          <p:spPr>
            <a:xfrm>
              <a:off x="4670095" y="3355972"/>
              <a:ext cx="153938" cy="46649"/>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7" name="Freeform: Shape 56">
              <a:extLst>
                <a:ext uri="{FF2B5EF4-FFF2-40B4-BE49-F238E27FC236}">
                  <a16:creationId xmlns:a16="http://schemas.microsoft.com/office/drawing/2014/main" id="{687BE34D-2C2E-42EF-B012-5FDB6E71FB28}"/>
                </a:ext>
              </a:extLst>
            </p:cNvPr>
            <p:cNvSpPr/>
            <p:nvPr/>
          </p:nvSpPr>
          <p:spPr>
            <a:xfrm>
              <a:off x="4885042" y="2944152"/>
              <a:ext cx="74637" cy="111957"/>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8" name="Freeform: Shape 57">
              <a:extLst>
                <a:ext uri="{FF2B5EF4-FFF2-40B4-BE49-F238E27FC236}">
                  <a16:creationId xmlns:a16="http://schemas.microsoft.com/office/drawing/2014/main" id="{63B2D1A6-5E71-4A81-8829-6F4ACE3CDBCF}"/>
                </a:ext>
              </a:extLst>
            </p:cNvPr>
            <p:cNvSpPr/>
            <p:nvPr/>
          </p:nvSpPr>
          <p:spPr>
            <a:xfrm>
              <a:off x="5181256" y="4044041"/>
              <a:ext cx="55977" cy="74638"/>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59" name="Freeform: Shape 58">
              <a:extLst>
                <a:ext uri="{FF2B5EF4-FFF2-40B4-BE49-F238E27FC236}">
                  <a16:creationId xmlns:a16="http://schemas.microsoft.com/office/drawing/2014/main" id="{09193295-942B-4ABA-A1EE-5BC075564E16}"/>
                </a:ext>
              </a:extLst>
            </p:cNvPr>
            <p:cNvSpPr/>
            <p:nvPr/>
          </p:nvSpPr>
          <p:spPr>
            <a:xfrm>
              <a:off x="1659336" y="2870916"/>
              <a:ext cx="163267" cy="60643"/>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0" name="Freeform: Shape 59">
              <a:extLst>
                <a:ext uri="{FF2B5EF4-FFF2-40B4-BE49-F238E27FC236}">
                  <a16:creationId xmlns:a16="http://schemas.microsoft.com/office/drawing/2014/main" id="{FF1AFEB7-B0DE-4F8F-A63F-5977681E49D6}"/>
                </a:ext>
              </a:extLst>
            </p:cNvPr>
            <p:cNvSpPr/>
            <p:nvPr/>
          </p:nvSpPr>
          <p:spPr>
            <a:xfrm>
              <a:off x="4012451" y="1359873"/>
              <a:ext cx="60642" cy="74638"/>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1" name="Freeform: Shape 60">
              <a:extLst>
                <a:ext uri="{FF2B5EF4-FFF2-40B4-BE49-F238E27FC236}">
                  <a16:creationId xmlns:a16="http://schemas.microsoft.com/office/drawing/2014/main" id="{F571E147-F39A-4CE1-9956-EF78BAE63A67}"/>
                </a:ext>
              </a:extLst>
            </p:cNvPr>
            <p:cNvSpPr/>
            <p:nvPr/>
          </p:nvSpPr>
          <p:spPr>
            <a:xfrm>
              <a:off x="4929824" y="3091347"/>
              <a:ext cx="74637" cy="69973"/>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2" name="Freeform: Shape 61">
              <a:extLst>
                <a:ext uri="{FF2B5EF4-FFF2-40B4-BE49-F238E27FC236}">
                  <a16:creationId xmlns:a16="http://schemas.microsoft.com/office/drawing/2014/main" id="{C36EB8D3-BFAD-47D0-8FA1-96853747ED31}"/>
                </a:ext>
              </a:extLst>
            </p:cNvPr>
            <p:cNvSpPr/>
            <p:nvPr/>
          </p:nvSpPr>
          <p:spPr>
            <a:xfrm>
              <a:off x="1823070" y="2926800"/>
              <a:ext cx="93296" cy="37319"/>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3" name="Freeform: Shape 62">
              <a:extLst>
                <a:ext uri="{FF2B5EF4-FFF2-40B4-BE49-F238E27FC236}">
                  <a16:creationId xmlns:a16="http://schemas.microsoft.com/office/drawing/2014/main" id="{AA5433D7-9841-4D47-B835-DDBA9ED6E353}"/>
                </a:ext>
              </a:extLst>
            </p:cNvPr>
            <p:cNvSpPr/>
            <p:nvPr/>
          </p:nvSpPr>
          <p:spPr>
            <a:xfrm>
              <a:off x="2028855" y="1659266"/>
              <a:ext cx="46648" cy="41984"/>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4" name="Freeform: Shape 63">
              <a:extLst>
                <a:ext uri="{FF2B5EF4-FFF2-40B4-BE49-F238E27FC236}">
                  <a16:creationId xmlns:a16="http://schemas.microsoft.com/office/drawing/2014/main" id="{FCEFC66E-6496-4192-9F56-BCDAF9EB455B}"/>
                </a:ext>
              </a:extLst>
            </p:cNvPr>
            <p:cNvSpPr/>
            <p:nvPr/>
          </p:nvSpPr>
          <p:spPr>
            <a:xfrm>
              <a:off x="2029254" y="1670086"/>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5" name="Freeform: Shape 64">
              <a:extLst>
                <a:ext uri="{FF2B5EF4-FFF2-40B4-BE49-F238E27FC236}">
                  <a16:creationId xmlns:a16="http://schemas.microsoft.com/office/drawing/2014/main" id="{2514DDC6-752E-4A75-B9A3-879095C976E8}"/>
                </a:ext>
              </a:extLst>
            </p:cNvPr>
            <p:cNvSpPr/>
            <p:nvPr/>
          </p:nvSpPr>
          <p:spPr>
            <a:xfrm>
              <a:off x="4254768" y="3097884"/>
              <a:ext cx="32653" cy="60643"/>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6" name="Freeform: Shape 65">
              <a:extLst>
                <a:ext uri="{FF2B5EF4-FFF2-40B4-BE49-F238E27FC236}">
                  <a16:creationId xmlns:a16="http://schemas.microsoft.com/office/drawing/2014/main" id="{0E6AF3B7-0DDF-44FD-8FCA-5AFB97018AC0}"/>
                </a:ext>
              </a:extLst>
            </p:cNvPr>
            <p:cNvSpPr/>
            <p:nvPr/>
          </p:nvSpPr>
          <p:spPr>
            <a:xfrm>
              <a:off x="1943749" y="1396666"/>
              <a:ext cx="37319" cy="51314"/>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7" name="Freeform: Shape 66">
              <a:extLst>
                <a:ext uri="{FF2B5EF4-FFF2-40B4-BE49-F238E27FC236}">
                  <a16:creationId xmlns:a16="http://schemas.microsoft.com/office/drawing/2014/main" id="{3C1FE1C5-A8F5-47E1-B199-3B1590CD3B07}"/>
                </a:ext>
              </a:extLst>
            </p:cNvPr>
            <p:cNvSpPr/>
            <p:nvPr/>
          </p:nvSpPr>
          <p:spPr>
            <a:xfrm>
              <a:off x="3437557" y="1414725"/>
              <a:ext cx="41984" cy="51314"/>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8" name="Freeform: Shape 67">
              <a:extLst>
                <a:ext uri="{FF2B5EF4-FFF2-40B4-BE49-F238E27FC236}">
                  <a16:creationId xmlns:a16="http://schemas.microsoft.com/office/drawing/2014/main" id="{C40EA90B-C707-4671-8C21-79BE557903FC}"/>
                </a:ext>
              </a:extLst>
            </p:cNvPr>
            <p:cNvSpPr/>
            <p:nvPr/>
          </p:nvSpPr>
          <p:spPr>
            <a:xfrm>
              <a:off x="4874663" y="2818739"/>
              <a:ext cx="23324" cy="60643"/>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69" name="Freeform: Shape 68">
              <a:extLst>
                <a:ext uri="{FF2B5EF4-FFF2-40B4-BE49-F238E27FC236}">
                  <a16:creationId xmlns:a16="http://schemas.microsoft.com/office/drawing/2014/main" id="{FC3AC420-C82F-4066-A5CF-B461188A1C5D}"/>
                </a:ext>
              </a:extLst>
            </p:cNvPr>
            <p:cNvSpPr/>
            <p:nvPr/>
          </p:nvSpPr>
          <p:spPr>
            <a:xfrm>
              <a:off x="3503685" y="1367243"/>
              <a:ext cx="37319" cy="55978"/>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0" name="Freeform: Shape 69">
              <a:extLst>
                <a:ext uri="{FF2B5EF4-FFF2-40B4-BE49-F238E27FC236}">
                  <a16:creationId xmlns:a16="http://schemas.microsoft.com/office/drawing/2014/main" id="{09F940F1-FA56-4E95-81D7-74D582EFEF21}"/>
                </a:ext>
              </a:extLst>
            </p:cNvPr>
            <p:cNvSpPr/>
            <p:nvPr/>
          </p:nvSpPr>
          <p:spPr>
            <a:xfrm>
              <a:off x="1878931" y="1545535"/>
              <a:ext cx="32653" cy="41984"/>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1" name="Freeform: Shape 70">
              <a:extLst>
                <a:ext uri="{FF2B5EF4-FFF2-40B4-BE49-F238E27FC236}">
                  <a16:creationId xmlns:a16="http://schemas.microsoft.com/office/drawing/2014/main" id="{0F9595ED-3700-4F1C-B830-4502B5CAFDB7}"/>
                </a:ext>
              </a:extLst>
            </p:cNvPr>
            <p:cNvSpPr/>
            <p:nvPr/>
          </p:nvSpPr>
          <p:spPr>
            <a:xfrm>
              <a:off x="1894442" y="1546468"/>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2" name="Freeform: Shape 71">
              <a:extLst>
                <a:ext uri="{FF2B5EF4-FFF2-40B4-BE49-F238E27FC236}">
                  <a16:creationId xmlns:a16="http://schemas.microsoft.com/office/drawing/2014/main" id="{994D1401-E333-4842-8E20-E8C2265E600A}"/>
                </a:ext>
              </a:extLst>
            </p:cNvPr>
            <p:cNvSpPr/>
            <p:nvPr/>
          </p:nvSpPr>
          <p:spPr>
            <a:xfrm>
              <a:off x="4622578" y="1356102"/>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3" name="Freeform: Shape 72">
              <a:extLst>
                <a:ext uri="{FF2B5EF4-FFF2-40B4-BE49-F238E27FC236}">
                  <a16:creationId xmlns:a16="http://schemas.microsoft.com/office/drawing/2014/main" id="{6A115282-A7F9-4061-A7C9-D494728A5380}"/>
                </a:ext>
              </a:extLst>
            </p:cNvPr>
            <p:cNvSpPr/>
            <p:nvPr/>
          </p:nvSpPr>
          <p:spPr>
            <a:xfrm>
              <a:off x="5353204" y="3328649"/>
              <a:ext cx="65307" cy="32654"/>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4" name="Freeform: Shape 73">
              <a:extLst>
                <a:ext uri="{FF2B5EF4-FFF2-40B4-BE49-F238E27FC236}">
                  <a16:creationId xmlns:a16="http://schemas.microsoft.com/office/drawing/2014/main" id="{488C4CC5-1F17-44BF-91DD-86B5E5758979}"/>
                </a:ext>
              </a:extLst>
            </p:cNvPr>
            <p:cNvSpPr/>
            <p:nvPr/>
          </p:nvSpPr>
          <p:spPr>
            <a:xfrm>
              <a:off x="1789484" y="1356450"/>
              <a:ext cx="41984" cy="27989"/>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5" name="Freeform: Shape 74">
              <a:extLst>
                <a:ext uri="{FF2B5EF4-FFF2-40B4-BE49-F238E27FC236}">
                  <a16:creationId xmlns:a16="http://schemas.microsoft.com/office/drawing/2014/main" id="{DEC259E5-CAB0-4DF0-99BB-4B533C0E5146}"/>
                </a:ext>
              </a:extLst>
            </p:cNvPr>
            <p:cNvSpPr/>
            <p:nvPr/>
          </p:nvSpPr>
          <p:spPr>
            <a:xfrm>
              <a:off x="4608954" y="1449438"/>
              <a:ext cx="41984" cy="27989"/>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6" name="Freeform: Shape 75">
              <a:extLst>
                <a:ext uri="{FF2B5EF4-FFF2-40B4-BE49-F238E27FC236}">
                  <a16:creationId xmlns:a16="http://schemas.microsoft.com/office/drawing/2014/main" id="{86076F51-781B-456D-B1AF-B2294A0D2FB3}"/>
                </a:ext>
              </a:extLst>
            </p:cNvPr>
            <p:cNvSpPr/>
            <p:nvPr/>
          </p:nvSpPr>
          <p:spPr>
            <a:xfrm>
              <a:off x="4701767" y="2918838"/>
              <a:ext cx="37319" cy="27989"/>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7" name="Freeform: Shape 76">
              <a:extLst>
                <a:ext uri="{FF2B5EF4-FFF2-40B4-BE49-F238E27FC236}">
                  <a16:creationId xmlns:a16="http://schemas.microsoft.com/office/drawing/2014/main" id="{7E4A2136-081C-4E47-A038-4779F1316E76}"/>
                </a:ext>
              </a:extLst>
            </p:cNvPr>
            <p:cNvSpPr/>
            <p:nvPr/>
          </p:nvSpPr>
          <p:spPr>
            <a:xfrm>
              <a:off x="3101791" y="2557306"/>
              <a:ext cx="23324" cy="41984"/>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8" name="Freeform: Shape 77">
              <a:extLst>
                <a:ext uri="{FF2B5EF4-FFF2-40B4-BE49-F238E27FC236}">
                  <a16:creationId xmlns:a16="http://schemas.microsoft.com/office/drawing/2014/main" id="{4357138F-7FB9-4429-8497-41D3B48884F8}"/>
                </a:ext>
              </a:extLst>
            </p:cNvPr>
            <p:cNvSpPr/>
            <p:nvPr/>
          </p:nvSpPr>
          <p:spPr>
            <a:xfrm>
              <a:off x="1994880" y="1857498"/>
              <a:ext cx="32653" cy="32654"/>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79" name="Freeform: Shape 78">
              <a:extLst>
                <a:ext uri="{FF2B5EF4-FFF2-40B4-BE49-F238E27FC236}">
                  <a16:creationId xmlns:a16="http://schemas.microsoft.com/office/drawing/2014/main" id="{1B45673D-B866-4E4B-9151-51240A2CCDFC}"/>
                </a:ext>
              </a:extLst>
            </p:cNvPr>
            <p:cNvSpPr/>
            <p:nvPr/>
          </p:nvSpPr>
          <p:spPr>
            <a:xfrm>
              <a:off x="1069239" y="2152604"/>
              <a:ext cx="18659" cy="55978"/>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0" name="Freeform: Shape 79">
              <a:extLst>
                <a:ext uri="{FF2B5EF4-FFF2-40B4-BE49-F238E27FC236}">
                  <a16:creationId xmlns:a16="http://schemas.microsoft.com/office/drawing/2014/main" id="{7BB2F878-5352-40B5-BD92-EF0337AEDDFB}"/>
                </a:ext>
              </a:extLst>
            </p:cNvPr>
            <p:cNvSpPr/>
            <p:nvPr/>
          </p:nvSpPr>
          <p:spPr>
            <a:xfrm>
              <a:off x="4950349" y="3401688"/>
              <a:ext cx="55977" cy="27989"/>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1" name="Freeform: Shape 80">
              <a:extLst>
                <a:ext uri="{FF2B5EF4-FFF2-40B4-BE49-F238E27FC236}">
                  <a16:creationId xmlns:a16="http://schemas.microsoft.com/office/drawing/2014/main" id="{2901C0BB-16E2-4123-AA82-C12F5D3EF791}"/>
                </a:ext>
              </a:extLst>
            </p:cNvPr>
            <p:cNvSpPr/>
            <p:nvPr/>
          </p:nvSpPr>
          <p:spPr>
            <a:xfrm>
              <a:off x="675997" y="1719342"/>
              <a:ext cx="32653" cy="32654"/>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2" name="Freeform: Shape 81">
              <a:extLst>
                <a:ext uri="{FF2B5EF4-FFF2-40B4-BE49-F238E27FC236}">
                  <a16:creationId xmlns:a16="http://schemas.microsoft.com/office/drawing/2014/main" id="{F50145BF-AC22-449F-AE54-08DDDFF12815}"/>
                </a:ext>
              </a:extLst>
            </p:cNvPr>
            <p:cNvSpPr/>
            <p:nvPr/>
          </p:nvSpPr>
          <p:spPr>
            <a:xfrm>
              <a:off x="1941656" y="1454519"/>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3" name="Freeform: Shape 82">
              <a:extLst>
                <a:ext uri="{FF2B5EF4-FFF2-40B4-BE49-F238E27FC236}">
                  <a16:creationId xmlns:a16="http://schemas.microsoft.com/office/drawing/2014/main" id="{9800C613-6CD2-4066-81CB-E43B7D04091F}"/>
                </a:ext>
              </a:extLst>
            </p:cNvPr>
            <p:cNvSpPr/>
            <p:nvPr/>
          </p:nvSpPr>
          <p:spPr>
            <a:xfrm>
              <a:off x="4964726" y="3047391"/>
              <a:ext cx="18659" cy="41984"/>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4" name="Freeform: Shape 83">
              <a:extLst>
                <a:ext uri="{FF2B5EF4-FFF2-40B4-BE49-F238E27FC236}">
                  <a16:creationId xmlns:a16="http://schemas.microsoft.com/office/drawing/2014/main" id="{EE793414-D5E0-47DE-9BC1-FAA07D3D1F93}"/>
                </a:ext>
              </a:extLst>
            </p:cNvPr>
            <p:cNvSpPr/>
            <p:nvPr/>
          </p:nvSpPr>
          <p:spPr>
            <a:xfrm>
              <a:off x="3559421" y="1397479"/>
              <a:ext cx="23324" cy="27989"/>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5" name="Freeform: Shape 84">
              <a:extLst>
                <a:ext uri="{FF2B5EF4-FFF2-40B4-BE49-F238E27FC236}">
                  <a16:creationId xmlns:a16="http://schemas.microsoft.com/office/drawing/2014/main" id="{BC00B173-5165-4822-BC3D-FFAFDC79768A}"/>
                </a:ext>
              </a:extLst>
            </p:cNvPr>
            <p:cNvSpPr/>
            <p:nvPr/>
          </p:nvSpPr>
          <p:spPr>
            <a:xfrm>
              <a:off x="3413500" y="1424065"/>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6" name="Freeform: Shape 85">
              <a:extLst>
                <a:ext uri="{FF2B5EF4-FFF2-40B4-BE49-F238E27FC236}">
                  <a16:creationId xmlns:a16="http://schemas.microsoft.com/office/drawing/2014/main" id="{F1BF779D-F8F4-46EF-9117-DFF3CE2B1399}"/>
                </a:ext>
              </a:extLst>
            </p:cNvPr>
            <p:cNvSpPr/>
            <p:nvPr/>
          </p:nvSpPr>
          <p:spPr>
            <a:xfrm>
              <a:off x="3437090" y="1446640"/>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7" name="Freeform: Shape 86">
              <a:extLst>
                <a:ext uri="{FF2B5EF4-FFF2-40B4-BE49-F238E27FC236}">
                  <a16:creationId xmlns:a16="http://schemas.microsoft.com/office/drawing/2014/main" id="{B8595758-143B-4D29-AC4D-D9132E25CCC0}"/>
                </a:ext>
              </a:extLst>
            </p:cNvPr>
            <p:cNvSpPr/>
            <p:nvPr/>
          </p:nvSpPr>
          <p:spPr>
            <a:xfrm>
              <a:off x="3528986" y="1427673"/>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8" name="Freeform: Shape 87">
              <a:extLst>
                <a:ext uri="{FF2B5EF4-FFF2-40B4-BE49-F238E27FC236}">
                  <a16:creationId xmlns:a16="http://schemas.microsoft.com/office/drawing/2014/main" id="{AB95A5FB-B339-400B-B265-A38011C82751}"/>
                </a:ext>
              </a:extLst>
            </p:cNvPr>
            <p:cNvSpPr/>
            <p:nvPr/>
          </p:nvSpPr>
          <p:spPr>
            <a:xfrm>
              <a:off x="3579366" y="1364304"/>
              <a:ext cx="23324" cy="32654"/>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89" name="Freeform: Shape 88">
              <a:extLst>
                <a:ext uri="{FF2B5EF4-FFF2-40B4-BE49-F238E27FC236}">
                  <a16:creationId xmlns:a16="http://schemas.microsoft.com/office/drawing/2014/main" id="{51D67687-057C-4D34-BB6A-9158A59AC544}"/>
                </a:ext>
              </a:extLst>
            </p:cNvPr>
            <p:cNvSpPr/>
            <p:nvPr/>
          </p:nvSpPr>
          <p:spPr>
            <a:xfrm>
              <a:off x="5026644" y="3306623"/>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0" name="Freeform: Shape 89">
              <a:extLst>
                <a:ext uri="{FF2B5EF4-FFF2-40B4-BE49-F238E27FC236}">
                  <a16:creationId xmlns:a16="http://schemas.microsoft.com/office/drawing/2014/main" id="{D22B38BA-0397-4399-B287-4E4B2D2116CC}"/>
                </a:ext>
              </a:extLst>
            </p:cNvPr>
            <p:cNvSpPr/>
            <p:nvPr/>
          </p:nvSpPr>
          <p:spPr>
            <a:xfrm>
              <a:off x="5584295" y="3615966"/>
              <a:ext cx="37319" cy="37319"/>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1" name="Freeform: Shape 90">
              <a:extLst>
                <a:ext uri="{FF2B5EF4-FFF2-40B4-BE49-F238E27FC236}">
                  <a16:creationId xmlns:a16="http://schemas.microsoft.com/office/drawing/2014/main" id="{15D5D202-4C74-4BB8-BD89-50035D90CCE5}"/>
                </a:ext>
              </a:extLst>
            </p:cNvPr>
            <p:cNvSpPr/>
            <p:nvPr/>
          </p:nvSpPr>
          <p:spPr>
            <a:xfrm>
              <a:off x="4832154" y="339449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2" name="Freeform: Shape 91">
              <a:extLst>
                <a:ext uri="{FF2B5EF4-FFF2-40B4-BE49-F238E27FC236}">
                  <a16:creationId xmlns:a16="http://schemas.microsoft.com/office/drawing/2014/main" id="{A466048F-8728-4D7C-81F2-C51D517F3514}"/>
                </a:ext>
              </a:extLst>
            </p:cNvPr>
            <p:cNvSpPr/>
            <p:nvPr/>
          </p:nvSpPr>
          <p:spPr>
            <a:xfrm>
              <a:off x="4893722" y="339506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3" name="Freeform: Shape 92">
              <a:extLst>
                <a:ext uri="{FF2B5EF4-FFF2-40B4-BE49-F238E27FC236}">
                  <a16:creationId xmlns:a16="http://schemas.microsoft.com/office/drawing/2014/main" id="{F654872B-3EB2-479F-98E9-6A93FFC2BCDB}"/>
                </a:ext>
              </a:extLst>
            </p:cNvPr>
            <p:cNvSpPr/>
            <p:nvPr/>
          </p:nvSpPr>
          <p:spPr>
            <a:xfrm>
              <a:off x="3578899" y="1870607"/>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4" name="Freeform: Shape 93">
              <a:extLst>
                <a:ext uri="{FF2B5EF4-FFF2-40B4-BE49-F238E27FC236}">
                  <a16:creationId xmlns:a16="http://schemas.microsoft.com/office/drawing/2014/main" id="{E181BC1E-CAF1-4576-AE58-76E8EB5EB52F}"/>
                </a:ext>
              </a:extLst>
            </p:cNvPr>
            <p:cNvSpPr/>
            <p:nvPr/>
          </p:nvSpPr>
          <p:spPr>
            <a:xfrm>
              <a:off x="1853207" y="2010156"/>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5" name="Freeform: Shape 94">
              <a:extLst>
                <a:ext uri="{FF2B5EF4-FFF2-40B4-BE49-F238E27FC236}">
                  <a16:creationId xmlns:a16="http://schemas.microsoft.com/office/drawing/2014/main" id="{0E163315-0ACB-4A69-A0A6-0BC2C4D37020}"/>
                </a:ext>
              </a:extLst>
            </p:cNvPr>
            <p:cNvSpPr/>
            <p:nvPr/>
          </p:nvSpPr>
          <p:spPr>
            <a:xfrm>
              <a:off x="4264267" y="1533575"/>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6" name="Freeform: Shape 95">
              <a:extLst>
                <a:ext uri="{FF2B5EF4-FFF2-40B4-BE49-F238E27FC236}">
                  <a16:creationId xmlns:a16="http://schemas.microsoft.com/office/drawing/2014/main" id="{1EB4083A-8650-43AD-A317-6D2CB5088EB7}"/>
                </a:ext>
              </a:extLst>
            </p:cNvPr>
            <p:cNvSpPr/>
            <p:nvPr/>
          </p:nvSpPr>
          <p:spPr>
            <a:xfrm>
              <a:off x="2050800" y="2358156"/>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7" name="Freeform: Shape 96">
              <a:extLst>
                <a:ext uri="{FF2B5EF4-FFF2-40B4-BE49-F238E27FC236}">
                  <a16:creationId xmlns:a16="http://schemas.microsoft.com/office/drawing/2014/main" id="{8CAA362E-23A7-4BD5-A544-E8904BF5F573}"/>
                </a:ext>
              </a:extLst>
            </p:cNvPr>
            <p:cNvSpPr/>
            <p:nvPr/>
          </p:nvSpPr>
          <p:spPr>
            <a:xfrm>
              <a:off x="3477418" y="2663238"/>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8" name="Freeform: Shape 97">
              <a:extLst>
                <a:ext uri="{FF2B5EF4-FFF2-40B4-BE49-F238E27FC236}">
                  <a16:creationId xmlns:a16="http://schemas.microsoft.com/office/drawing/2014/main" id="{12FB78DA-DF51-415C-8ECA-C95C88C1DD13}"/>
                </a:ext>
              </a:extLst>
            </p:cNvPr>
            <p:cNvSpPr/>
            <p:nvPr/>
          </p:nvSpPr>
          <p:spPr>
            <a:xfrm>
              <a:off x="1635953" y="1450710"/>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99" name="Freeform: Shape 98">
              <a:extLst>
                <a:ext uri="{FF2B5EF4-FFF2-40B4-BE49-F238E27FC236}">
                  <a16:creationId xmlns:a16="http://schemas.microsoft.com/office/drawing/2014/main" id="{9B15407F-7D10-47C2-BC97-ADA42A5BEC21}"/>
                </a:ext>
              </a:extLst>
            </p:cNvPr>
            <p:cNvSpPr/>
            <p:nvPr/>
          </p:nvSpPr>
          <p:spPr>
            <a:xfrm>
              <a:off x="3105775" y="2525615"/>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0" name="Freeform: Shape 99">
              <a:extLst>
                <a:ext uri="{FF2B5EF4-FFF2-40B4-BE49-F238E27FC236}">
                  <a16:creationId xmlns:a16="http://schemas.microsoft.com/office/drawing/2014/main" id="{E61EA4F0-76C6-4D1F-81ED-678F38A292DB}"/>
                </a:ext>
              </a:extLst>
            </p:cNvPr>
            <p:cNvSpPr/>
            <p:nvPr/>
          </p:nvSpPr>
          <p:spPr>
            <a:xfrm>
              <a:off x="4855654" y="3077418"/>
              <a:ext cx="32653" cy="37319"/>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1" name="Freeform: Shape 100">
              <a:extLst>
                <a:ext uri="{FF2B5EF4-FFF2-40B4-BE49-F238E27FC236}">
                  <a16:creationId xmlns:a16="http://schemas.microsoft.com/office/drawing/2014/main" id="{432B0E43-D11A-45B2-A027-3ABBB3BBC281}"/>
                </a:ext>
              </a:extLst>
            </p:cNvPr>
            <p:cNvSpPr/>
            <p:nvPr/>
          </p:nvSpPr>
          <p:spPr>
            <a:xfrm>
              <a:off x="4926558" y="3060686"/>
              <a:ext cx="27988" cy="41984"/>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2" name="Freeform: Shape 101">
              <a:extLst>
                <a:ext uri="{FF2B5EF4-FFF2-40B4-BE49-F238E27FC236}">
                  <a16:creationId xmlns:a16="http://schemas.microsoft.com/office/drawing/2014/main" id="{77FDDD28-94EB-4A6E-BBF9-CCB742560ADF}"/>
                </a:ext>
              </a:extLst>
            </p:cNvPr>
            <p:cNvSpPr/>
            <p:nvPr/>
          </p:nvSpPr>
          <p:spPr>
            <a:xfrm>
              <a:off x="1758988" y="2952927"/>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3" name="Freeform: Shape 102">
              <a:extLst>
                <a:ext uri="{FF2B5EF4-FFF2-40B4-BE49-F238E27FC236}">
                  <a16:creationId xmlns:a16="http://schemas.microsoft.com/office/drawing/2014/main" id="{2DAEA8B7-6F55-4AA9-96B6-4E904414B1E9}"/>
                </a:ext>
              </a:extLst>
            </p:cNvPr>
            <p:cNvSpPr/>
            <p:nvPr/>
          </p:nvSpPr>
          <p:spPr>
            <a:xfrm>
              <a:off x="674597" y="1861769"/>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4" name="Freeform: Shape 103">
              <a:extLst>
                <a:ext uri="{FF2B5EF4-FFF2-40B4-BE49-F238E27FC236}">
                  <a16:creationId xmlns:a16="http://schemas.microsoft.com/office/drawing/2014/main" id="{4887E03D-6941-4C84-8512-3479947A1403}"/>
                </a:ext>
              </a:extLst>
            </p:cNvPr>
            <p:cNvSpPr/>
            <p:nvPr/>
          </p:nvSpPr>
          <p:spPr>
            <a:xfrm>
              <a:off x="3797546" y="169415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5" name="Freeform: Shape 104">
              <a:extLst>
                <a:ext uri="{FF2B5EF4-FFF2-40B4-BE49-F238E27FC236}">
                  <a16:creationId xmlns:a16="http://schemas.microsoft.com/office/drawing/2014/main" id="{6D6A4299-82FA-4FEE-81F6-9BCBD0BCC937}"/>
                </a:ext>
              </a:extLst>
            </p:cNvPr>
            <p:cNvSpPr/>
            <p:nvPr/>
          </p:nvSpPr>
          <p:spPr>
            <a:xfrm>
              <a:off x="3341928" y="2663705"/>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6" name="Freeform: Shape 105">
              <a:extLst>
                <a:ext uri="{FF2B5EF4-FFF2-40B4-BE49-F238E27FC236}">
                  <a16:creationId xmlns:a16="http://schemas.microsoft.com/office/drawing/2014/main" id="{C05C50BD-C0DE-488F-9CAE-7B4ACC5BFA20}"/>
                </a:ext>
              </a:extLst>
            </p:cNvPr>
            <p:cNvSpPr/>
            <p:nvPr/>
          </p:nvSpPr>
          <p:spPr>
            <a:xfrm>
              <a:off x="1933068" y="2953860"/>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7" name="Freeform: Shape 106">
              <a:extLst>
                <a:ext uri="{FF2B5EF4-FFF2-40B4-BE49-F238E27FC236}">
                  <a16:creationId xmlns:a16="http://schemas.microsoft.com/office/drawing/2014/main" id="{6C1EC1D0-643B-4866-98F8-C72900C21D03}"/>
                </a:ext>
              </a:extLst>
            </p:cNvPr>
            <p:cNvSpPr/>
            <p:nvPr/>
          </p:nvSpPr>
          <p:spPr>
            <a:xfrm>
              <a:off x="4899970" y="3031619"/>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8" name="Freeform: Shape 107">
              <a:extLst>
                <a:ext uri="{FF2B5EF4-FFF2-40B4-BE49-F238E27FC236}">
                  <a16:creationId xmlns:a16="http://schemas.microsoft.com/office/drawing/2014/main" id="{A0D09A6A-D44F-4844-BADA-32ECE6F18BD7}"/>
                </a:ext>
              </a:extLst>
            </p:cNvPr>
            <p:cNvSpPr/>
            <p:nvPr/>
          </p:nvSpPr>
          <p:spPr>
            <a:xfrm>
              <a:off x="4879728" y="341335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09" name="Freeform: Shape 108">
              <a:extLst>
                <a:ext uri="{FF2B5EF4-FFF2-40B4-BE49-F238E27FC236}">
                  <a16:creationId xmlns:a16="http://schemas.microsoft.com/office/drawing/2014/main" id="{61AABB83-9506-4BF7-8997-82AF896859BA}"/>
                </a:ext>
              </a:extLst>
            </p:cNvPr>
            <p:cNvSpPr/>
            <p:nvPr/>
          </p:nvSpPr>
          <p:spPr>
            <a:xfrm>
              <a:off x="1839090" y="1422382"/>
              <a:ext cx="9329" cy="27989"/>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0" name="Freeform: Shape 109">
              <a:extLst>
                <a:ext uri="{FF2B5EF4-FFF2-40B4-BE49-F238E27FC236}">
                  <a16:creationId xmlns:a16="http://schemas.microsoft.com/office/drawing/2014/main" id="{BABBA01B-E1CA-4F16-8F0B-DD580CB3D6EB}"/>
                </a:ext>
              </a:extLst>
            </p:cNvPr>
            <p:cNvSpPr/>
            <p:nvPr/>
          </p:nvSpPr>
          <p:spPr>
            <a:xfrm>
              <a:off x="5455080" y="3350167"/>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1" name="Freeform: Shape 110">
              <a:extLst>
                <a:ext uri="{FF2B5EF4-FFF2-40B4-BE49-F238E27FC236}">
                  <a16:creationId xmlns:a16="http://schemas.microsoft.com/office/drawing/2014/main" id="{77FE064E-B6BC-4B60-963B-32A8D875C36A}"/>
                </a:ext>
              </a:extLst>
            </p:cNvPr>
            <p:cNvSpPr/>
            <p:nvPr/>
          </p:nvSpPr>
          <p:spPr>
            <a:xfrm>
              <a:off x="1897822" y="2027504"/>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2" name="Freeform: Shape 111">
              <a:extLst>
                <a:ext uri="{FF2B5EF4-FFF2-40B4-BE49-F238E27FC236}">
                  <a16:creationId xmlns:a16="http://schemas.microsoft.com/office/drawing/2014/main" id="{5C59CEF5-8D6C-470F-96A2-A9A8967BFF22}"/>
                </a:ext>
              </a:extLst>
            </p:cNvPr>
            <p:cNvSpPr/>
            <p:nvPr/>
          </p:nvSpPr>
          <p:spPr>
            <a:xfrm>
              <a:off x="5262798" y="1906576"/>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3" name="Freeform: Shape 112">
              <a:extLst>
                <a:ext uri="{FF2B5EF4-FFF2-40B4-BE49-F238E27FC236}">
                  <a16:creationId xmlns:a16="http://schemas.microsoft.com/office/drawing/2014/main" id="{879B9D98-2742-4DB9-8DC9-DD2D9512F22D}"/>
                </a:ext>
              </a:extLst>
            </p:cNvPr>
            <p:cNvSpPr/>
            <p:nvPr/>
          </p:nvSpPr>
          <p:spPr>
            <a:xfrm>
              <a:off x="2044648" y="2437925"/>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4" name="Freeform: Shape 113">
              <a:extLst>
                <a:ext uri="{FF2B5EF4-FFF2-40B4-BE49-F238E27FC236}">
                  <a16:creationId xmlns:a16="http://schemas.microsoft.com/office/drawing/2014/main" id="{F9142DDA-A663-4D67-B5DD-08ADD446B666}"/>
                </a:ext>
              </a:extLst>
            </p:cNvPr>
            <p:cNvSpPr/>
            <p:nvPr/>
          </p:nvSpPr>
          <p:spPr>
            <a:xfrm>
              <a:off x="2038584" y="2423931"/>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5" name="Freeform: Shape 114">
              <a:extLst>
                <a:ext uri="{FF2B5EF4-FFF2-40B4-BE49-F238E27FC236}">
                  <a16:creationId xmlns:a16="http://schemas.microsoft.com/office/drawing/2014/main" id="{B3D63A37-87C1-491A-9C4B-2069A032C9F1}"/>
                </a:ext>
              </a:extLst>
            </p:cNvPr>
            <p:cNvSpPr/>
            <p:nvPr/>
          </p:nvSpPr>
          <p:spPr>
            <a:xfrm>
              <a:off x="2056309" y="2445389"/>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6" name="Freeform: Shape 115">
              <a:extLst>
                <a:ext uri="{FF2B5EF4-FFF2-40B4-BE49-F238E27FC236}">
                  <a16:creationId xmlns:a16="http://schemas.microsoft.com/office/drawing/2014/main" id="{703DAA80-3928-4D1D-A2A8-8D5C81C3BC32}"/>
                </a:ext>
              </a:extLst>
            </p:cNvPr>
            <p:cNvSpPr/>
            <p:nvPr/>
          </p:nvSpPr>
          <p:spPr>
            <a:xfrm>
              <a:off x="5189187" y="2346908"/>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7" name="Freeform: Shape 116">
              <a:extLst>
                <a:ext uri="{FF2B5EF4-FFF2-40B4-BE49-F238E27FC236}">
                  <a16:creationId xmlns:a16="http://schemas.microsoft.com/office/drawing/2014/main" id="{CB9862EE-F272-4B8B-8962-06CE9EBE5C22}"/>
                </a:ext>
              </a:extLst>
            </p:cNvPr>
            <p:cNvSpPr/>
            <p:nvPr/>
          </p:nvSpPr>
          <p:spPr>
            <a:xfrm>
              <a:off x="4994431" y="3310896"/>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8" name="Freeform: Shape 117">
              <a:extLst>
                <a:ext uri="{FF2B5EF4-FFF2-40B4-BE49-F238E27FC236}">
                  <a16:creationId xmlns:a16="http://schemas.microsoft.com/office/drawing/2014/main" id="{85BCE12A-7B31-4CEC-B294-944D40B5793B}"/>
                </a:ext>
              </a:extLst>
            </p:cNvPr>
            <p:cNvSpPr/>
            <p:nvPr/>
          </p:nvSpPr>
          <p:spPr>
            <a:xfrm>
              <a:off x="2765711" y="169071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19" name="Freeform: Shape 118">
              <a:extLst>
                <a:ext uri="{FF2B5EF4-FFF2-40B4-BE49-F238E27FC236}">
                  <a16:creationId xmlns:a16="http://schemas.microsoft.com/office/drawing/2014/main" id="{D2CB34CA-9D41-46A3-86F0-E3304325AD3F}"/>
                </a:ext>
              </a:extLst>
            </p:cNvPr>
            <p:cNvSpPr/>
            <p:nvPr/>
          </p:nvSpPr>
          <p:spPr>
            <a:xfrm>
              <a:off x="566374" y="2068467"/>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0" name="Freeform: Shape 119">
              <a:extLst>
                <a:ext uri="{FF2B5EF4-FFF2-40B4-BE49-F238E27FC236}">
                  <a16:creationId xmlns:a16="http://schemas.microsoft.com/office/drawing/2014/main" id="{E79EC565-1837-40EE-B646-1DA32B9A18ED}"/>
                </a:ext>
              </a:extLst>
            </p:cNvPr>
            <p:cNvSpPr/>
            <p:nvPr/>
          </p:nvSpPr>
          <p:spPr>
            <a:xfrm>
              <a:off x="1980674" y="1330951"/>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1" name="Freeform: Shape 120">
              <a:extLst>
                <a:ext uri="{FF2B5EF4-FFF2-40B4-BE49-F238E27FC236}">
                  <a16:creationId xmlns:a16="http://schemas.microsoft.com/office/drawing/2014/main" id="{516D80E7-B610-495B-AD37-B0EEE7A1935D}"/>
                </a:ext>
              </a:extLst>
            </p:cNvPr>
            <p:cNvSpPr/>
            <p:nvPr/>
          </p:nvSpPr>
          <p:spPr>
            <a:xfrm>
              <a:off x="1991003" y="1479293"/>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2" name="Freeform: Shape 121">
              <a:extLst>
                <a:ext uri="{FF2B5EF4-FFF2-40B4-BE49-F238E27FC236}">
                  <a16:creationId xmlns:a16="http://schemas.microsoft.com/office/drawing/2014/main" id="{FF0C3574-274F-4A6F-8535-789F44DEEDB0}"/>
                </a:ext>
              </a:extLst>
            </p:cNvPr>
            <p:cNvSpPr/>
            <p:nvPr/>
          </p:nvSpPr>
          <p:spPr>
            <a:xfrm>
              <a:off x="536335" y="2079663"/>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3" name="Freeform: Shape 122">
              <a:extLst>
                <a:ext uri="{FF2B5EF4-FFF2-40B4-BE49-F238E27FC236}">
                  <a16:creationId xmlns:a16="http://schemas.microsoft.com/office/drawing/2014/main" id="{A4B8E217-E353-4D9B-86DA-307D5882A94E}"/>
                </a:ext>
              </a:extLst>
            </p:cNvPr>
            <p:cNvSpPr/>
            <p:nvPr/>
          </p:nvSpPr>
          <p:spPr>
            <a:xfrm>
              <a:off x="4589173" y="1438993"/>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4" name="Freeform: Shape 123">
              <a:extLst>
                <a:ext uri="{FF2B5EF4-FFF2-40B4-BE49-F238E27FC236}">
                  <a16:creationId xmlns:a16="http://schemas.microsoft.com/office/drawing/2014/main" id="{142CA693-D98C-4D76-B891-9F8F5C8CFB68}"/>
                </a:ext>
              </a:extLst>
            </p:cNvPr>
            <p:cNvSpPr/>
            <p:nvPr/>
          </p:nvSpPr>
          <p:spPr>
            <a:xfrm>
              <a:off x="1882915" y="1423749"/>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5" name="Freeform: Shape 124">
              <a:extLst>
                <a:ext uri="{FF2B5EF4-FFF2-40B4-BE49-F238E27FC236}">
                  <a16:creationId xmlns:a16="http://schemas.microsoft.com/office/drawing/2014/main" id="{F1084E8E-A4D7-4FD4-8C25-A388162C774C}"/>
                </a:ext>
              </a:extLst>
            </p:cNvPr>
            <p:cNvSpPr/>
            <p:nvPr/>
          </p:nvSpPr>
          <p:spPr>
            <a:xfrm>
              <a:off x="1753847" y="1374711"/>
              <a:ext cx="55977" cy="41984"/>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6" name="Freeform: Shape 125">
              <a:extLst>
                <a:ext uri="{FF2B5EF4-FFF2-40B4-BE49-F238E27FC236}">
                  <a16:creationId xmlns:a16="http://schemas.microsoft.com/office/drawing/2014/main" id="{CC7298F7-F8D1-45A9-88FB-12518236B242}"/>
                </a:ext>
              </a:extLst>
            </p:cNvPr>
            <p:cNvSpPr/>
            <p:nvPr/>
          </p:nvSpPr>
          <p:spPr>
            <a:xfrm>
              <a:off x="5260465" y="2191154"/>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7" name="Freeform: Shape 126">
              <a:extLst>
                <a:ext uri="{FF2B5EF4-FFF2-40B4-BE49-F238E27FC236}">
                  <a16:creationId xmlns:a16="http://schemas.microsoft.com/office/drawing/2014/main" id="{C2CD3386-4B53-4F89-BAD7-FD3F772875CF}"/>
                </a:ext>
              </a:extLst>
            </p:cNvPr>
            <p:cNvSpPr/>
            <p:nvPr/>
          </p:nvSpPr>
          <p:spPr>
            <a:xfrm>
              <a:off x="1856964" y="2188533"/>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8" name="Freeform: Shape 127">
              <a:extLst>
                <a:ext uri="{FF2B5EF4-FFF2-40B4-BE49-F238E27FC236}">
                  <a16:creationId xmlns:a16="http://schemas.microsoft.com/office/drawing/2014/main" id="{12AC3A3A-7C8B-4C61-BEDA-BC9A4EEDEDD3}"/>
                </a:ext>
              </a:extLst>
            </p:cNvPr>
            <p:cNvSpPr/>
            <p:nvPr/>
          </p:nvSpPr>
          <p:spPr>
            <a:xfrm>
              <a:off x="4480254" y="1392810"/>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29" name="Freeform: Shape 128">
              <a:extLst>
                <a:ext uri="{FF2B5EF4-FFF2-40B4-BE49-F238E27FC236}">
                  <a16:creationId xmlns:a16="http://schemas.microsoft.com/office/drawing/2014/main" id="{6E6E443B-CC83-4AC5-9C16-425ABA7FC188}"/>
                </a:ext>
              </a:extLst>
            </p:cNvPr>
            <p:cNvSpPr/>
            <p:nvPr/>
          </p:nvSpPr>
          <p:spPr>
            <a:xfrm>
              <a:off x="1821204" y="1597277"/>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0" name="Freeform: Shape 129">
              <a:extLst>
                <a:ext uri="{FF2B5EF4-FFF2-40B4-BE49-F238E27FC236}">
                  <a16:creationId xmlns:a16="http://schemas.microsoft.com/office/drawing/2014/main" id="{1285482C-ED5B-45A4-8772-24E9DC0493E0}"/>
                </a:ext>
              </a:extLst>
            </p:cNvPr>
            <p:cNvSpPr/>
            <p:nvPr/>
          </p:nvSpPr>
          <p:spPr>
            <a:xfrm>
              <a:off x="1789298" y="1524834"/>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1" name="Freeform: Shape 130">
              <a:extLst>
                <a:ext uri="{FF2B5EF4-FFF2-40B4-BE49-F238E27FC236}">
                  <a16:creationId xmlns:a16="http://schemas.microsoft.com/office/drawing/2014/main" id="{D5A1C1FE-5E4F-40E9-AA01-DAE23020C6C9}"/>
                </a:ext>
              </a:extLst>
            </p:cNvPr>
            <p:cNvSpPr/>
            <p:nvPr/>
          </p:nvSpPr>
          <p:spPr>
            <a:xfrm>
              <a:off x="3086762" y="1556264"/>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2" name="Freeform: Shape 131">
              <a:extLst>
                <a:ext uri="{FF2B5EF4-FFF2-40B4-BE49-F238E27FC236}">
                  <a16:creationId xmlns:a16="http://schemas.microsoft.com/office/drawing/2014/main" id="{9466618F-C2C9-4163-99B1-13CC85805545}"/>
                </a:ext>
              </a:extLst>
            </p:cNvPr>
            <p:cNvSpPr/>
            <p:nvPr/>
          </p:nvSpPr>
          <p:spPr>
            <a:xfrm>
              <a:off x="1934806" y="2000860"/>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3" name="Freeform: Shape 132">
              <a:extLst>
                <a:ext uri="{FF2B5EF4-FFF2-40B4-BE49-F238E27FC236}">
                  <a16:creationId xmlns:a16="http://schemas.microsoft.com/office/drawing/2014/main" id="{5360F68C-0EB7-4B20-A12B-F1654D187328}"/>
                </a:ext>
              </a:extLst>
            </p:cNvPr>
            <p:cNvSpPr/>
            <p:nvPr/>
          </p:nvSpPr>
          <p:spPr>
            <a:xfrm>
              <a:off x="1810347" y="226683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4" name="Freeform: Shape 133">
              <a:extLst>
                <a:ext uri="{FF2B5EF4-FFF2-40B4-BE49-F238E27FC236}">
                  <a16:creationId xmlns:a16="http://schemas.microsoft.com/office/drawing/2014/main" id="{BE7DD5CE-83D8-410A-B818-A07953E71B42}"/>
                </a:ext>
              </a:extLst>
            </p:cNvPr>
            <p:cNvSpPr/>
            <p:nvPr/>
          </p:nvSpPr>
          <p:spPr>
            <a:xfrm>
              <a:off x="4941954" y="2111852"/>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5" name="Freeform: Shape 134">
              <a:extLst>
                <a:ext uri="{FF2B5EF4-FFF2-40B4-BE49-F238E27FC236}">
                  <a16:creationId xmlns:a16="http://schemas.microsoft.com/office/drawing/2014/main" id="{67AA9C3F-9681-4A90-B57E-627C64213B6A}"/>
                </a:ext>
              </a:extLst>
            </p:cNvPr>
            <p:cNvSpPr/>
            <p:nvPr/>
          </p:nvSpPr>
          <p:spPr>
            <a:xfrm>
              <a:off x="5093558" y="3914425"/>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6" name="Freeform: Shape 135">
              <a:extLst>
                <a:ext uri="{FF2B5EF4-FFF2-40B4-BE49-F238E27FC236}">
                  <a16:creationId xmlns:a16="http://schemas.microsoft.com/office/drawing/2014/main" id="{A0D40E7B-C7A5-417B-B4CD-65A8A3DB7938}"/>
                </a:ext>
              </a:extLst>
            </p:cNvPr>
            <p:cNvSpPr/>
            <p:nvPr/>
          </p:nvSpPr>
          <p:spPr>
            <a:xfrm>
              <a:off x="3906495" y="169061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7" name="Freeform: Shape 136">
              <a:extLst>
                <a:ext uri="{FF2B5EF4-FFF2-40B4-BE49-F238E27FC236}">
                  <a16:creationId xmlns:a16="http://schemas.microsoft.com/office/drawing/2014/main" id="{76B7C48E-F2AE-4627-B85E-9D4C89A65CF4}"/>
                </a:ext>
              </a:extLst>
            </p:cNvPr>
            <p:cNvSpPr/>
            <p:nvPr/>
          </p:nvSpPr>
          <p:spPr>
            <a:xfrm>
              <a:off x="5124275" y="3352998"/>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8" name="Freeform: Shape 137">
              <a:extLst>
                <a:ext uri="{FF2B5EF4-FFF2-40B4-BE49-F238E27FC236}">
                  <a16:creationId xmlns:a16="http://schemas.microsoft.com/office/drawing/2014/main" id="{939E5BFB-040A-4420-A194-726A1AE3CACB}"/>
                </a:ext>
              </a:extLst>
            </p:cNvPr>
            <p:cNvSpPr/>
            <p:nvPr/>
          </p:nvSpPr>
          <p:spPr>
            <a:xfrm>
              <a:off x="5059039" y="3447404"/>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39" name="Freeform: Shape 138">
              <a:extLst>
                <a:ext uri="{FF2B5EF4-FFF2-40B4-BE49-F238E27FC236}">
                  <a16:creationId xmlns:a16="http://schemas.microsoft.com/office/drawing/2014/main" id="{9D4512EC-D290-42A3-9FE6-F04C1800B965}"/>
                </a:ext>
              </a:extLst>
            </p:cNvPr>
            <p:cNvSpPr/>
            <p:nvPr/>
          </p:nvSpPr>
          <p:spPr>
            <a:xfrm>
              <a:off x="837864" y="1967852"/>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0" name="Freeform: Shape 139">
              <a:extLst>
                <a:ext uri="{FF2B5EF4-FFF2-40B4-BE49-F238E27FC236}">
                  <a16:creationId xmlns:a16="http://schemas.microsoft.com/office/drawing/2014/main" id="{8653857C-5B48-4117-B996-E067FA561F0C}"/>
                </a:ext>
              </a:extLst>
            </p:cNvPr>
            <p:cNvSpPr/>
            <p:nvPr/>
          </p:nvSpPr>
          <p:spPr>
            <a:xfrm>
              <a:off x="800080" y="1978435"/>
              <a:ext cx="41984" cy="37319"/>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1" name="Freeform: Shape 140">
              <a:extLst>
                <a:ext uri="{FF2B5EF4-FFF2-40B4-BE49-F238E27FC236}">
                  <a16:creationId xmlns:a16="http://schemas.microsoft.com/office/drawing/2014/main" id="{B5E6A8D8-4168-4339-8DD2-1F3D849CD9B5}"/>
                </a:ext>
              </a:extLst>
            </p:cNvPr>
            <p:cNvSpPr/>
            <p:nvPr/>
          </p:nvSpPr>
          <p:spPr>
            <a:xfrm>
              <a:off x="5481669" y="4240207"/>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2" name="Freeform: Shape 141">
              <a:extLst>
                <a:ext uri="{FF2B5EF4-FFF2-40B4-BE49-F238E27FC236}">
                  <a16:creationId xmlns:a16="http://schemas.microsoft.com/office/drawing/2014/main" id="{15686F8D-9376-417F-A304-259A1589FE79}"/>
                </a:ext>
              </a:extLst>
            </p:cNvPr>
            <p:cNvSpPr/>
            <p:nvPr/>
          </p:nvSpPr>
          <p:spPr>
            <a:xfrm>
              <a:off x="2017065" y="3081605"/>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3" name="Freeform: Shape 142">
              <a:extLst>
                <a:ext uri="{FF2B5EF4-FFF2-40B4-BE49-F238E27FC236}">
                  <a16:creationId xmlns:a16="http://schemas.microsoft.com/office/drawing/2014/main" id="{4FDB5CB4-25EB-425D-BE6F-6580F9DF9194}"/>
                </a:ext>
              </a:extLst>
            </p:cNvPr>
            <p:cNvSpPr/>
            <p:nvPr/>
          </p:nvSpPr>
          <p:spPr>
            <a:xfrm>
              <a:off x="3558359" y="1388153"/>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4" name="Freeform: Shape 143">
              <a:extLst>
                <a:ext uri="{FF2B5EF4-FFF2-40B4-BE49-F238E27FC236}">
                  <a16:creationId xmlns:a16="http://schemas.microsoft.com/office/drawing/2014/main" id="{07B204BA-06D7-42FE-A03D-15466650E127}"/>
                </a:ext>
              </a:extLst>
            </p:cNvPr>
            <p:cNvSpPr/>
            <p:nvPr/>
          </p:nvSpPr>
          <p:spPr>
            <a:xfrm>
              <a:off x="3832946" y="3050890"/>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5" name="Freeform: Shape 144">
              <a:extLst>
                <a:ext uri="{FF2B5EF4-FFF2-40B4-BE49-F238E27FC236}">
                  <a16:creationId xmlns:a16="http://schemas.microsoft.com/office/drawing/2014/main" id="{8032F6DB-7032-4F6E-862C-0600EADF5E83}"/>
                </a:ext>
              </a:extLst>
            </p:cNvPr>
            <p:cNvSpPr/>
            <p:nvPr/>
          </p:nvSpPr>
          <p:spPr>
            <a:xfrm>
              <a:off x="1984938" y="1823255"/>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6" name="Freeform: Shape 145">
              <a:extLst>
                <a:ext uri="{FF2B5EF4-FFF2-40B4-BE49-F238E27FC236}">
                  <a16:creationId xmlns:a16="http://schemas.microsoft.com/office/drawing/2014/main" id="{75A06332-8472-4AF5-8E94-6B7778EFE0AA}"/>
                </a:ext>
              </a:extLst>
            </p:cNvPr>
            <p:cNvSpPr/>
            <p:nvPr/>
          </p:nvSpPr>
          <p:spPr>
            <a:xfrm>
              <a:off x="5630942" y="3512712"/>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7" name="Freeform: Shape 146">
              <a:extLst>
                <a:ext uri="{FF2B5EF4-FFF2-40B4-BE49-F238E27FC236}">
                  <a16:creationId xmlns:a16="http://schemas.microsoft.com/office/drawing/2014/main" id="{677F8C1F-BC88-437C-B0C0-A5FBC6FD1A96}"/>
                </a:ext>
              </a:extLst>
            </p:cNvPr>
            <p:cNvSpPr/>
            <p:nvPr/>
          </p:nvSpPr>
          <p:spPr>
            <a:xfrm>
              <a:off x="2033086" y="1870588"/>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8" name="Freeform: Shape 147">
              <a:extLst>
                <a:ext uri="{FF2B5EF4-FFF2-40B4-BE49-F238E27FC236}">
                  <a16:creationId xmlns:a16="http://schemas.microsoft.com/office/drawing/2014/main" id="{3FB0C3CB-C70E-4984-A7E0-AD37773B5571}"/>
                </a:ext>
              </a:extLst>
            </p:cNvPr>
            <p:cNvSpPr/>
            <p:nvPr/>
          </p:nvSpPr>
          <p:spPr>
            <a:xfrm>
              <a:off x="5547259" y="340122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49" name="Freeform: Shape 148">
              <a:extLst>
                <a:ext uri="{FF2B5EF4-FFF2-40B4-BE49-F238E27FC236}">
                  <a16:creationId xmlns:a16="http://schemas.microsoft.com/office/drawing/2014/main" id="{0F4FE835-7D76-4F6A-BC44-258140D8E7A2}"/>
                </a:ext>
              </a:extLst>
            </p:cNvPr>
            <p:cNvSpPr/>
            <p:nvPr/>
          </p:nvSpPr>
          <p:spPr>
            <a:xfrm>
              <a:off x="3502741" y="1431711"/>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0" name="Freeform: Shape 149">
              <a:extLst>
                <a:ext uri="{FF2B5EF4-FFF2-40B4-BE49-F238E27FC236}">
                  <a16:creationId xmlns:a16="http://schemas.microsoft.com/office/drawing/2014/main" id="{39DC0481-26A1-45DB-B878-59EF16F2B8D0}"/>
                </a:ext>
              </a:extLst>
            </p:cNvPr>
            <p:cNvSpPr/>
            <p:nvPr/>
          </p:nvSpPr>
          <p:spPr>
            <a:xfrm>
              <a:off x="3518256" y="1441975"/>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1" name="Freeform: Shape 150">
              <a:extLst>
                <a:ext uri="{FF2B5EF4-FFF2-40B4-BE49-F238E27FC236}">
                  <a16:creationId xmlns:a16="http://schemas.microsoft.com/office/drawing/2014/main" id="{FBB87E4E-C233-4537-AC12-0976AC84D981}"/>
                </a:ext>
              </a:extLst>
            </p:cNvPr>
            <p:cNvSpPr/>
            <p:nvPr/>
          </p:nvSpPr>
          <p:spPr>
            <a:xfrm>
              <a:off x="4011325" y="1480953"/>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2" name="Freeform: Shape 151">
              <a:extLst>
                <a:ext uri="{FF2B5EF4-FFF2-40B4-BE49-F238E27FC236}">
                  <a16:creationId xmlns:a16="http://schemas.microsoft.com/office/drawing/2014/main" id="{A7E143C7-C953-4CF1-A7E2-8C1B90A759B2}"/>
                </a:ext>
              </a:extLst>
            </p:cNvPr>
            <p:cNvSpPr/>
            <p:nvPr/>
          </p:nvSpPr>
          <p:spPr>
            <a:xfrm>
              <a:off x="4093684" y="1398125"/>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3" name="Freeform: Shape 152">
              <a:extLst>
                <a:ext uri="{FF2B5EF4-FFF2-40B4-BE49-F238E27FC236}">
                  <a16:creationId xmlns:a16="http://schemas.microsoft.com/office/drawing/2014/main" id="{10DE4B3F-A246-4AEE-A51A-5C21F46B24F3}"/>
                </a:ext>
              </a:extLst>
            </p:cNvPr>
            <p:cNvSpPr/>
            <p:nvPr/>
          </p:nvSpPr>
          <p:spPr>
            <a:xfrm>
              <a:off x="2210714" y="3772545"/>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4" name="Freeform: Shape 153">
              <a:extLst>
                <a:ext uri="{FF2B5EF4-FFF2-40B4-BE49-F238E27FC236}">
                  <a16:creationId xmlns:a16="http://schemas.microsoft.com/office/drawing/2014/main" id="{0EBE913D-7ABA-4921-B0C7-1176E72A934C}"/>
                </a:ext>
              </a:extLst>
            </p:cNvPr>
            <p:cNvSpPr/>
            <p:nvPr/>
          </p:nvSpPr>
          <p:spPr>
            <a:xfrm>
              <a:off x="2191588" y="3772545"/>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5" name="Freeform: Shape 154">
              <a:extLst>
                <a:ext uri="{FF2B5EF4-FFF2-40B4-BE49-F238E27FC236}">
                  <a16:creationId xmlns:a16="http://schemas.microsoft.com/office/drawing/2014/main" id="{6C3E4E07-5A24-4372-AF83-8E7411435518}"/>
                </a:ext>
              </a:extLst>
            </p:cNvPr>
            <p:cNvSpPr/>
            <p:nvPr/>
          </p:nvSpPr>
          <p:spPr>
            <a:xfrm>
              <a:off x="2199053" y="3780009"/>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6" name="Freeform: Shape 155">
              <a:extLst>
                <a:ext uri="{FF2B5EF4-FFF2-40B4-BE49-F238E27FC236}">
                  <a16:creationId xmlns:a16="http://schemas.microsoft.com/office/drawing/2014/main" id="{C0325713-2B7F-435E-BA05-CB844E6517C3}"/>
                </a:ext>
              </a:extLst>
            </p:cNvPr>
            <p:cNvSpPr/>
            <p:nvPr/>
          </p:nvSpPr>
          <p:spPr>
            <a:xfrm>
              <a:off x="2563482" y="1308911"/>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7" name="Freeform: Shape 156">
              <a:extLst>
                <a:ext uri="{FF2B5EF4-FFF2-40B4-BE49-F238E27FC236}">
                  <a16:creationId xmlns:a16="http://schemas.microsoft.com/office/drawing/2014/main" id="{59F000CC-3918-4E1F-BD26-AE24A0655272}"/>
                </a:ext>
              </a:extLst>
            </p:cNvPr>
            <p:cNvSpPr/>
            <p:nvPr/>
          </p:nvSpPr>
          <p:spPr>
            <a:xfrm>
              <a:off x="4971172" y="3288797"/>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8" name="Freeform: Shape 157">
              <a:extLst>
                <a:ext uri="{FF2B5EF4-FFF2-40B4-BE49-F238E27FC236}">
                  <a16:creationId xmlns:a16="http://schemas.microsoft.com/office/drawing/2014/main" id="{233D38AB-6013-46E9-9689-B8C63EF73C37}"/>
                </a:ext>
              </a:extLst>
            </p:cNvPr>
            <p:cNvSpPr/>
            <p:nvPr/>
          </p:nvSpPr>
          <p:spPr>
            <a:xfrm>
              <a:off x="5532030" y="341428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59" name="Freeform: Shape 158">
              <a:extLst>
                <a:ext uri="{FF2B5EF4-FFF2-40B4-BE49-F238E27FC236}">
                  <a16:creationId xmlns:a16="http://schemas.microsoft.com/office/drawing/2014/main" id="{332F2A0F-A1CC-4980-9AF8-F618C05E2DB2}"/>
                </a:ext>
              </a:extLst>
            </p:cNvPr>
            <p:cNvSpPr/>
            <p:nvPr/>
          </p:nvSpPr>
          <p:spPr>
            <a:xfrm>
              <a:off x="5172859" y="2395008"/>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0" name="Freeform: Shape 159">
              <a:extLst>
                <a:ext uri="{FF2B5EF4-FFF2-40B4-BE49-F238E27FC236}">
                  <a16:creationId xmlns:a16="http://schemas.microsoft.com/office/drawing/2014/main" id="{2BAC8E45-E196-4B3B-9C82-2E65CBD2C412}"/>
                </a:ext>
              </a:extLst>
            </p:cNvPr>
            <p:cNvSpPr/>
            <p:nvPr/>
          </p:nvSpPr>
          <p:spPr>
            <a:xfrm>
              <a:off x="5173676" y="2378488"/>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1" name="Freeform: Shape 160">
              <a:extLst>
                <a:ext uri="{FF2B5EF4-FFF2-40B4-BE49-F238E27FC236}">
                  <a16:creationId xmlns:a16="http://schemas.microsoft.com/office/drawing/2014/main" id="{20E79A50-450C-4414-8375-998968BA042D}"/>
                </a:ext>
              </a:extLst>
            </p:cNvPr>
            <p:cNvSpPr/>
            <p:nvPr/>
          </p:nvSpPr>
          <p:spPr>
            <a:xfrm>
              <a:off x="3478605" y="1460768"/>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2" name="Freeform: Shape 161">
              <a:extLst>
                <a:ext uri="{FF2B5EF4-FFF2-40B4-BE49-F238E27FC236}">
                  <a16:creationId xmlns:a16="http://schemas.microsoft.com/office/drawing/2014/main" id="{C1703F1F-6A48-4C31-A0E8-06B77FB8D95F}"/>
                </a:ext>
              </a:extLst>
            </p:cNvPr>
            <p:cNvSpPr/>
            <p:nvPr/>
          </p:nvSpPr>
          <p:spPr>
            <a:xfrm>
              <a:off x="3565312" y="1446173"/>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3" name="Freeform: Shape 162">
              <a:extLst>
                <a:ext uri="{FF2B5EF4-FFF2-40B4-BE49-F238E27FC236}">
                  <a16:creationId xmlns:a16="http://schemas.microsoft.com/office/drawing/2014/main" id="{72A57799-BC84-4B03-93A3-2F5050C01879}"/>
                </a:ext>
              </a:extLst>
            </p:cNvPr>
            <p:cNvSpPr/>
            <p:nvPr/>
          </p:nvSpPr>
          <p:spPr>
            <a:xfrm>
              <a:off x="4538448" y="3237601"/>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4" name="Freeform: Shape 163">
              <a:extLst>
                <a:ext uri="{FF2B5EF4-FFF2-40B4-BE49-F238E27FC236}">
                  <a16:creationId xmlns:a16="http://schemas.microsoft.com/office/drawing/2014/main" id="{DE636681-C2F0-4B4B-9FAD-DB65F3695CA4}"/>
                </a:ext>
              </a:extLst>
            </p:cNvPr>
            <p:cNvSpPr/>
            <p:nvPr/>
          </p:nvSpPr>
          <p:spPr>
            <a:xfrm>
              <a:off x="3501463" y="1446640"/>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5" name="Freeform: Shape 164">
              <a:extLst>
                <a:ext uri="{FF2B5EF4-FFF2-40B4-BE49-F238E27FC236}">
                  <a16:creationId xmlns:a16="http://schemas.microsoft.com/office/drawing/2014/main" id="{0722DA3F-9667-45EB-AF60-E430862A09BE}"/>
                </a:ext>
              </a:extLst>
            </p:cNvPr>
            <p:cNvSpPr/>
            <p:nvPr/>
          </p:nvSpPr>
          <p:spPr>
            <a:xfrm>
              <a:off x="949354" y="1928521"/>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6" name="Freeform: Shape 165">
              <a:extLst>
                <a:ext uri="{FF2B5EF4-FFF2-40B4-BE49-F238E27FC236}">
                  <a16:creationId xmlns:a16="http://schemas.microsoft.com/office/drawing/2014/main" id="{AFEB1CAA-4E99-45B8-9A0A-8DF58C940F4D}"/>
                </a:ext>
              </a:extLst>
            </p:cNvPr>
            <p:cNvSpPr/>
            <p:nvPr/>
          </p:nvSpPr>
          <p:spPr>
            <a:xfrm>
              <a:off x="5220906" y="2325968"/>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7" name="Freeform: Shape 166">
              <a:extLst>
                <a:ext uri="{FF2B5EF4-FFF2-40B4-BE49-F238E27FC236}">
                  <a16:creationId xmlns:a16="http://schemas.microsoft.com/office/drawing/2014/main" id="{C948DD74-2924-42E2-9353-E928749BF34B}"/>
                </a:ext>
              </a:extLst>
            </p:cNvPr>
            <p:cNvSpPr/>
            <p:nvPr/>
          </p:nvSpPr>
          <p:spPr>
            <a:xfrm>
              <a:off x="2885243" y="2213545"/>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8" name="Freeform: Shape 167">
              <a:extLst>
                <a:ext uri="{FF2B5EF4-FFF2-40B4-BE49-F238E27FC236}">
                  <a16:creationId xmlns:a16="http://schemas.microsoft.com/office/drawing/2014/main" id="{43538D05-50BF-4024-ABCD-C5E6399F2C9A}"/>
                </a:ext>
              </a:extLst>
            </p:cNvPr>
            <p:cNvSpPr/>
            <p:nvPr/>
          </p:nvSpPr>
          <p:spPr>
            <a:xfrm>
              <a:off x="2885711" y="2200275"/>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69" name="Freeform: Shape 168">
              <a:extLst>
                <a:ext uri="{FF2B5EF4-FFF2-40B4-BE49-F238E27FC236}">
                  <a16:creationId xmlns:a16="http://schemas.microsoft.com/office/drawing/2014/main" id="{C34BF80A-F95F-43C2-956C-04782067DCE9}"/>
                </a:ext>
              </a:extLst>
            </p:cNvPr>
            <p:cNvSpPr/>
            <p:nvPr/>
          </p:nvSpPr>
          <p:spPr>
            <a:xfrm>
              <a:off x="4702401" y="3303359"/>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0" name="Freeform: Shape 169">
              <a:extLst>
                <a:ext uri="{FF2B5EF4-FFF2-40B4-BE49-F238E27FC236}">
                  <a16:creationId xmlns:a16="http://schemas.microsoft.com/office/drawing/2014/main" id="{9AF07709-A1C9-4C42-A8E1-B7588024DE95}"/>
                </a:ext>
              </a:extLst>
            </p:cNvPr>
            <p:cNvSpPr/>
            <p:nvPr/>
          </p:nvSpPr>
          <p:spPr>
            <a:xfrm>
              <a:off x="5517705" y="3385828"/>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1" name="Freeform: Shape 170">
              <a:extLst>
                <a:ext uri="{FF2B5EF4-FFF2-40B4-BE49-F238E27FC236}">
                  <a16:creationId xmlns:a16="http://schemas.microsoft.com/office/drawing/2014/main" id="{1E5E901A-04AC-43C7-91A2-7FEA98CB3EE9}"/>
                </a:ext>
              </a:extLst>
            </p:cNvPr>
            <p:cNvSpPr/>
            <p:nvPr/>
          </p:nvSpPr>
          <p:spPr>
            <a:xfrm>
              <a:off x="1712614" y="1777379"/>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2" name="Freeform: Shape 171">
              <a:extLst>
                <a:ext uri="{FF2B5EF4-FFF2-40B4-BE49-F238E27FC236}">
                  <a16:creationId xmlns:a16="http://schemas.microsoft.com/office/drawing/2014/main" id="{E5C631D6-D1A6-44BA-84FB-C2B83B9F25D2}"/>
                </a:ext>
              </a:extLst>
            </p:cNvPr>
            <p:cNvSpPr/>
            <p:nvPr/>
          </p:nvSpPr>
          <p:spPr>
            <a:xfrm>
              <a:off x="4560353" y="3279275"/>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3" name="Freeform: Shape 172">
              <a:extLst>
                <a:ext uri="{FF2B5EF4-FFF2-40B4-BE49-F238E27FC236}">
                  <a16:creationId xmlns:a16="http://schemas.microsoft.com/office/drawing/2014/main" id="{169731C2-9B45-4C64-B47E-AD98EEDC0E89}"/>
                </a:ext>
              </a:extLst>
            </p:cNvPr>
            <p:cNvSpPr/>
            <p:nvPr/>
          </p:nvSpPr>
          <p:spPr>
            <a:xfrm>
              <a:off x="2049896" y="2096457"/>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4" name="Freeform: Shape 173">
              <a:extLst>
                <a:ext uri="{FF2B5EF4-FFF2-40B4-BE49-F238E27FC236}">
                  <a16:creationId xmlns:a16="http://schemas.microsoft.com/office/drawing/2014/main" id="{27021F05-1B0C-4C9D-A50C-F1900B477D07}"/>
                </a:ext>
              </a:extLst>
            </p:cNvPr>
            <p:cNvSpPr/>
            <p:nvPr/>
          </p:nvSpPr>
          <p:spPr>
            <a:xfrm>
              <a:off x="5557238" y="343183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5" name="Freeform: Shape 174">
              <a:extLst>
                <a:ext uri="{FF2B5EF4-FFF2-40B4-BE49-F238E27FC236}">
                  <a16:creationId xmlns:a16="http://schemas.microsoft.com/office/drawing/2014/main" id="{F6484388-F143-4435-9DA7-4BBEFA5AF0CA}"/>
                </a:ext>
              </a:extLst>
            </p:cNvPr>
            <p:cNvSpPr/>
            <p:nvPr/>
          </p:nvSpPr>
          <p:spPr>
            <a:xfrm>
              <a:off x="1862527" y="1476869"/>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6" name="Freeform: Shape 175">
              <a:extLst>
                <a:ext uri="{FF2B5EF4-FFF2-40B4-BE49-F238E27FC236}">
                  <a16:creationId xmlns:a16="http://schemas.microsoft.com/office/drawing/2014/main" id="{39E3CEF3-36A1-4A2D-9BD0-31EA70812F8D}"/>
                </a:ext>
              </a:extLst>
            </p:cNvPr>
            <p:cNvSpPr/>
            <p:nvPr/>
          </p:nvSpPr>
          <p:spPr>
            <a:xfrm>
              <a:off x="1866919" y="1485358"/>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7" name="Freeform: Shape 176">
              <a:extLst>
                <a:ext uri="{FF2B5EF4-FFF2-40B4-BE49-F238E27FC236}">
                  <a16:creationId xmlns:a16="http://schemas.microsoft.com/office/drawing/2014/main" id="{475093EF-9DF2-43A0-A453-6C9F95A47E78}"/>
                </a:ext>
              </a:extLst>
            </p:cNvPr>
            <p:cNvSpPr/>
            <p:nvPr/>
          </p:nvSpPr>
          <p:spPr>
            <a:xfrm>
              <a:off x="1886784" y="1915459"/>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8" name="Freeform: Shape 177">
              <a:extLst>
                <a:ext uri="{FF2B5EF4-FFF2-40B4-BE49-F238E27FC236}">
                  <a16:creationId xmlns:a16="http://schemas.microsoft.com/office/drawing/2014/main" id="{EE80E617-FED1-40AD-9144-20F506C73A84}"/>
                </a:ext>
              </a:extLst>
            </p:cNvPr>
            <p:cNvSpPr/>
            <p:nvPr/>
          </p:nvSpPr>
          <p:spPr>
            <a:xfrm>
              <a:off x="2100066" y="2068934"/>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79" name="Freeform: Shape 178">
              <a:extLst>
                <a:ext uri="{FF2B5EF4-FFF2-40B4-BE49-F238E27FC236}">
                  <a16:creationId xmlns:a16="http://schemas.microsoft.com/office/drawing/2014/main" id="{E5962665-68F5-413C-B95C-309F9880DE86}"/>
                </a:ext>
              </a:extLst>
            </p:cNvPr>
            <p:cNvSpPr/>
            <p:nvPr/>
          </p:nvSpPr>
          <p:spPr>
            <a:xfrm>
              <a:off x="5420955" y="3317720"/>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0" name="Freeform: Shape 179">
              <a:extLst>
                <a:ext uri="{FF2B5EF4-FFF2-40B4-BE49-F238E27FC236}">
                  <a16:creationId xmlns:a16="http://schemas.microsoft.com/office/drawing/2014/main" id="{86F9DA0E-6E88-4F05-B0DB-4AB31D3F640E}"/>
                </a:ext>
              </a:extLst>
            </p:cNvPr>
            <p:cNvSpPr/>
            <p:nvPr/>
          </p:nvSpPr>
          <p:spPr>
            <a:xfrm>
              <a:off x="3519006" y="1349559"/>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1" name="Freeform: Shape 180">
              <a:extLst>
                <a:ext uri="{FF2B5EF4-FFF2-40B4-BE49-F238E27FC236}">
                  <a16:creationId xmlns:a16="http://schemas.microsoft.com/office/drawing/2014/main" id="{C8B592D5-36CD-407A-8005-CF886ABB018D}"/>
                </a:ext>
              </a:extLst>
            </p:cNvPr>
            <p:cNvSpPr/>
            <p:nvPr/>
          </p:nvSpPr>
          <p:spPr>
            <a:xfrm>
              <a:off x="3566989" y="1350891"/>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2" name="Freeform: Shape 181">
              <a:extLst>
                <a:ext uri="{FF2B5EF4-FFF2-40B4-BE49-F238E27FC236}">
                  <a16:creationId xmlns:a16="http://schemas.microsoft.com/office/drawing/2014/main" id="{17CEFE96-A3E6-40AF-BB01-89020A9A42A5}"/>
                </a:ext>
              </a:extLst>
            </p:cNvPr>
            <p:cNvSpPr/>
            <p:nvPr/>
          </p:nvSpPr>
          <p:spPr>
            <a:xfrm>
              <a:off x="1725914" y="1427047"/>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3" name="Freeform: Shape 182">
              <a:extLst>
                <a:ext uri="{FF2B5EF4-FFF2-40B4-BE49-F238E27FC236}">
                  <a16:creationId xmlns:a16="http://schemas.microsoft.com/office/drawing/2014/main" id="{84B09F39-5A29-44C5-839F-C3D2CB23E6DE}"/>
                </a:ext>
              </a:extLst>
            </p:cNvPr>
            <p:cNvSpPr/>
            <p:nvPr/>
          </p:nvSpPr>
          <p:spPr>
            <a:xfrm>
              <a:off x="4645271" y="3240750"/>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4" name="Freeform: Shape 183">
              <a:extLst>
                <a:ext uri="{FF2B5EF4-FFF2-40B4-BE49-F238E27FC236}">
                  <a16:creationId xmlns:a16="http://schemas.microsoft.com/office/drawing/2014/main" id="{386E73B1-5799-4D5E-8174-16DBDD2429F1}"/>
                </a:ext>
              </a:extLst>
            </p:cNvPr>
            <p:cNvSpPr/>
            <p:nvPr/>
          </p:nvSpPr>
          <p:spPr>
            <a:xfrm>
              <a:off x="5071440" y="3260692"/>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5" name="Freeform: Shape 184">
              <a:extLst>
                <a:ext uri="{FF2B5EF4-FFF2-40B4-BE49-F238E27FC236}">
                  <a16:creationId xmlns:a16="http://schemas.microsoft.com/office/drawing/2014/main" id="{D0E9E5F5-A8F1-43FE-AE92-ACA469676DEA}"/>
                </a:ext>
              </a:extLst>
            </p:cNvPr>
            <p:cNvSpPr/>
            <p:nvPr/>
          </p:nvSpPr>
          <p:spPr>
            <a:xfrm>
              <a:off x="3896998" y="1590154"/>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6" name="Freeform: Shape 185">
              <a:extLst>
                <a:ext uri="{FF2B5EF4-FFF2-40B4-BE49-F238E27FC236}">
                  <a16:creationId xmlns:a16="http://schemas.microsoft.com/office/drawing/2014/main" id="{53892628-0866-4CA8-B238-C144F051C857}"/>
                </a:ext>
              </a:extLst>
            </p:cNvPr>
            <p:cNvSpPr/>
            <p:nvPr/>
          </p:nvSpPr>
          <p:spPr>
            <a:xfrm>
              <a:off x="1879513" y="1542907"/>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7" name="Freeform: Shape 186">
              <a:extLst>
                <a:ext uri="{FF2B5EF4-FFF2-40B4-BE49-F238E27FC236}">
                  <a16:creationId xmlns:a16="http://schemas.microsoft.com/office/drawing/2014/main" id="{F4DF29AA-5645-42B2-A700-F762CC09E6CD}"/>
                </a:ext>
              </a:extLst>
            </p:cNvPr>
            <p:cNvSpPr/>
            <p:nvPr/>
          </p:nvSpPr>
          <p:spPr>
            <a:xfrm>
              <a:off x="1879047" y="1542736"/>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8" name="Freeform: Shape 187">
              <a:extLst>
                <a:ext uri="{FF2B5EF4-FFF2-40B4-BE49-F238E27FC236}">
                  <a16:creationId xmlns:a16="http://schemas.microsoft.com/office/drawing/2014/main" id="{F57A928E-395B-4355-B1A0-4247894AE7E4}"/>
                </a:ext>
              </a:extLst>
            </p:cNvPr>
            <p:cNvSpPr/>
            <p:nvPr/>
          </p:nvSpPr>
          <p:spPr>
            <a:xfrm>
              <a:off x="4957345" y="3090419"/>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89" name="Freeform: Shape 188">
              <a:extLst>
                <a:ext uri="{FF2B5EF4-FFF2-40B4-BE49-F238E27FC236}">
                  <a16:creationId xmlns:a16="http://schemas.microsoft.com/office/drawing/2014/main" id="{4670EEFC-BD0E-4034-87CB-277407196F5D}"/>
                </a:ext>
              </a:extLst>
            </p:cNvPr>
            <p:cNvSpPr/>
            <p:nvPr/>
          </p:nvSpPr>
          <p:spPr>
            <a:xfrm>
              <a:off x="4953614" y="3077712"/>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0" name="Freeform: Shape 189">
              <a:extLst>
                <a:ext uri="{FF2B5EF4-FFF2-40B4-BE49-F238E27FC236}">
                  <a16:creationId xmlns:a16="http://schemas.microsoft.com/office/drawing/2014/main" id="{2ECB2D91-FE93-4589-97C2-0933CC292E59}"/>
                </a:ext>
              </a:extLst>
            </p:cNvPr>
            <p:cNvSpPr/>
            <p:nvPr/>
          </p:nvSpPr>
          <p:spPr>
            <a:xfrm>
              <a:off x="4953264" y="3082145"/>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1" name="Freeform: Shape 190">
              <a:extLst>
                <a:ext uri="{FF2B5EF4-FFF2-40B4-BE49-F238E27FC236}">
                  <a16:creationId xmlns:a16="http://schemas.microsoft.com/office/drawing/2014/main" id="{027BBED5-C208-4E3D-9605-7EC9FB86CB9F}"/>
                </a:ext>
              </a:extLst>
            </p:cNvPr>
            <p:cNvSpPr/>
            <p:nvPr/>
          </p:nvSpPr>
          <p:spPr>
            <a:xfrm>
              <a:off x="4956879" y="3093806"/>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2" name="Freeform: Shape 191">
              <a:extLst>
                <a:ext uri="{FF2B5EF4-FFF2-40B4-BE49-F238E27FC236}">
                  <a16:creationId xmlns:a16="http://schemas.microsoft.com/office/drawing/2014/main" id="{439871E2-7EE6-4384-A8BF-2DD8620948BD}"/>
                </a:ext>
              </a:extLst>
            </p:cNvPr>
            <p:cNvSpPr/>
            <p:nvPr/>
          </p:nvSpPr>
          <p:spPr>
            <a:xfrm>
              <a:off x="2024873" y="3014787"/>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3" name="Freeform: Shape 192">
              <a:extLst>
                <a:ext uri="{FF2B5EF4-FFF2-40B4-BE49-F238E27FC236}">
                  <a16:creationId xmlns:a16="http://schemas.microsoft.com/office/drawing/2014/main" id="{CF2DBCDE-DE87-4045-9E1E-A3F4FA512D8D}"/>
                </a:ext>
              </a:extLst>
            </p:cNvPr>
            <p:cNvSpPr/>
            <p:nvPr/>
          </p:nvSpPr>
          <p:spPr>
            <a:xfrm>
              <a:off x="2018400" y="2987447"/>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4" name="Freeform: Shape 193">
              <a:extLst>
                <a:ext uri="{FF2B5EF4-FFF2-40B4-BE49-F238E27FC236}">
                  <a16:creationId xmlns:a16="http://schemas.microsoft.com/office/drawing/2014/main" id="{C7EC6A5A-AFC0-47FD-8FDE-72F4F4075642}"/>
                </a:ext>
              </a:extLst>
            </p:cNvPr>
            <p:cNvSpPr/>
            <p:nvPr/>
          </p:nvSpPr>
          <p:spPr>
            <a:xfrm>
              <a:off x="1953509" y="1997744"/>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5" name="Freeform: Shape 194">
              <a:extLst>
                <a:ext uri="{FF2B5EF4-FFF2-40B4-BE49-F238E27FC236}">
                  <a16:creationId xmlns:a16="http://schemas.microsoft.com/office/drawing/2014/main" id="{212B7487-BF84-4C58-87C6-2B82B001DBDE}"/>
                </a:ext>
              </a:extLst>
            </p:cNvPr>
            <p:cNvSpPr/>
            <p:nvPr/>
          </p:nvSpPr>
          <p:spPr>
            <a:xfrm>
              <a:off x="1768898" y="284143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6" name="Freeform: Shape 195">
              <a:extLst>
                <a:ext uri="{FF2B5EF4-FFF2-40B4-BE49-F238E27FC236}">
                  <a16:creationId xmlns:a16="http://schemas.microsoft.com/office/drawing/2014/main" id="{F137ECF4-E8A8-42DB-85F4-6EACAF9B0074}"/>
                </a:ext>
              </a:extLst>
            </p:cNvPr>
            <p:cNvSpPr/>
            <p:nvPr/>
          </p:nvSpPr>
          <p:spPr>
            <a:xfrm>
              <a:off x="1785544" y="2810182"/>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7" name="Freeform: Shape 196">
              <a:extLst>
                <a:ext uri="{FF2B5EF4-FFF2-40B4-BE49-F238E27FC236}">
                  <a16:creationId xmlns:a16="http://schemas.microsoft.com/office/drawing/2014/main" id="{5BE5166D-66A2-4606-B783-F7C013341C45}"/>
                </a:ext>
              </a:extLst>
            </p:cNvPr>
            <p:cNvSpPr/>
            <p:nvPr/>
          </p:nvSpPr>
          <p:spPr>
            <a:xfrm>
              <a:off x="1765693" y="2808523"/>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8" name="Freeform: Shape 197">
              <a:extLst>
                <a:ext uri="{FF2B5EF4-FFF2-40B4-BE49-F238E27FC236}">
                  <a16:creationId xmlns:a16="http://schemas.microsoft.com/office/drawing/2014/main" id="{159CFF1F-8DA2-4871-A72A-7E281F83F1A1}"/>
                </a:ext>
              </a:extLst>
            </p:cNvPr>
            <p:cNvSpPr/>
            <p:nvPr/>
          </p:nvSpPr>
          <p:spPr>
            <a:xfrm>
              <a:off x="1835541" y="2907261"/>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199" name="Freeform: Shape 198">
              <a:extLst>
                <a:ext uri="{FF2B5EF4-FFF2-40B4-BE49-F238E27FC236}">
                  <a16:creationId xmlns:a16="http://schemas.microsoft.com/office/drawing/2014/main" id="{AD13F4BA-5590-43A9-A6EF-772AA8BFC60F}"/>
                </a:ext>
              </a:extLst>
            </p:cNvPr>
            <p:cNvSpPr/>
            <p:nvPr/>
          </p:nvSpPr>
          <p:spPr>
            <a:xfrm>
              <a:off x="5411697" y="3313522"/>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0" name="Freeform: Shape 199">
              <a:extLst>
                <a:ext uri="{FF2B5EF4-FFF2-40B4-BE49-F238E27FC236}">
                  <a16:creationId xmlns:a16="http://schemas.microsoft.com/office/drawing/2014/main" id="{1372B790-7567-438C-88F1-F61BA64D18D3}"/>
                </a:ext>
              </a:extLst>
            </p:cNvPr>
            <p:cNvSpPr/>
            <p:nvPr/>
          </p:nvSpPr>
          <p:spPr>
            <a:xfrm>
              <a:off x="5397702" y="3306297"/>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1" name="Freeform: Shape 200">
              <a:extLst>
                <a:ext uri="{FF2B5EF4-FFF2-40B4-BE49-F238E27FC236}">
                  <a16:creationId xmlns:a16="http://schemas.microsoft.com/office/drawing/2014/main" id="{D74E7A01-E84D-47DD-B346-F08334436F20}"/>
                </a:ext>
              </a:extLst>
            </p:cNvPr>
            <p:cNvSpPr/>
            <p:nvPr/>
          </p:nvSpPr>
          <p:spPr>
            <a:xfrm>
              <a:off x="5018753" y="3222556"/>
              <a:ext cx="23324" cy="51314"/>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2" name="Freeform: Shape 201">
              <a:extLst>
                <a:ext uri="{FF2B5EF4-FFF2-40B4-BE49-F238E27FC236}">
                  <a16:creationId xmlns:a16="http://schemas.microsoft.com/office/drawing/2014/main" id="{7F136EE2-1E06-40AE-8327-13BC85FE7CA7}"/>
                </a:ext>
              </a:extLst>
            </p:cNvPr>
            <p:cNvSpPr/>
            <p:nvPr/>
          </p:nvSpPr>
          <p:spPr>
            <a:xfrm>
              <a:off x="4458938" y="3039519"/>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3" name="Freeform: Shape 202">
              <a:extLst>
                <a:ext uri="{FF2B5EF4-FFF2-40B4-BE49-F238E27FC236}">
                  <a16:creationId xmlns:a16="http://schemas.microsoft.com/office/drawing/2014/main" id="{C9FB5984-3360-4CF0-B022-5D6693EE1041}"/>
                </a:ext>
              </a:extLst>
            </p:cNvPr>
            <p:cNvSpPr/>
            <p:nvPr/>
          </p:nvSpPr>
          <p:spPr>
            <a:xfrm>
              <a:off x="5077230" y="338124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4" name="Freeform: Shape 203">
              <a:extLst>
                <a:ext uri="{FF2B5EF4-FFF2-40B4-BE49-F238E27FC236}">
                  <a16:creationId xmlns:a16="http://schemas.microsoft.com/office/drawing/2014/main" id="{1EFCAD3A-B90D-447F-B5C9-A5288FEEF3F6}"/>
                </a:ext>
              </a:extLst>
            </p:cNvPr>
            <p:cNvSpPr/>
            <p:nvPr/>
          </p:nvSpPr>
          <p:spPr>
            <a:xfrm>
              <a:off x="3853188" y="170274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5" name="Freeform: Shape 204">
              <a:extLst>
                <a:ext uri="{FF2B5EF4-FFF2-40B4-BE49-F238E27FC236}">
                  <a16:creationId xmlns:a16="http://schemas.microsoft.com/office/drawing/2014/main" id="{CFD0A82A-49C8-473D-803F-3C108A897DDF}"/>
                </a:ext>
              </a:extLst>
            </p:cNvPr>
            <p:cNvSpPr/>
            <p:nvPr/>
          </p:nvSpPr>
          <p:spPr>
            <a:xfrm>
              <a:off x="2014793" y="1825894"/>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6" name="Freeform: Shape 205">
              <a:extLst>
                <a:ext uri="{FF2B5EF4-FFF2-40B4-BE49-F238E27FC236}">
                  <a16:creationId xmlns:a16="http://schemas.microsoft.com/office/drawing/2014/main" id="{B6870308-0768-4047-85A0-051468FF7A79}"/>
                </a:ext>
              </a:extLst>
            </p:cNvPr>
            <p:cNvSpPr/>
            <p:nvPr/>
          </p:nvSpPr>
          <p:spPr>
            <a:xfrm>
              <a:off x="4940177" y="2650643"/>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7" name="Freeform: Shape 206">
              <a:extLst>
                <a:ext uri="{FF2B5EF4-FFF2-40B4-BE49-F238E27FC236}">
                  <a16:creationId xmlns:a16="http://schemas.microsoft.com/office/drawing/2014/main" id="{42371A44-70C2-4DD0-930C-423273EE8C67}"/>
                </a:ext>
              </a:extLst>
            </p:cNvPr>
            <p:cNvSpPr/>
            <p:nvPr/>
          </p:nvSpPr>
          <p:spPr>
            <a:xfrm>
              <a:off x="4761424" y="3701639"/>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8" name="Freeform: Shape 207">
              <a:extLst>
                <a:ext uri="{FF2B5EF4-FFF2-40B4-BE49-F238E27FC236}">
                  <a16:creationId xmlns:a16="http://schemas.microsoft.com/office/drawing/2014/main" id="{494C5C22-0150-4724-BF61-63058723497D}"/>
                </a:ext>
              </a:extLst>
            </p:cNvPr>
            <p:cNvSpPr/>
            <p:nvPr/>
          </p:nvSpPr>
          <p:spPr>
            <a:xfrm>
              <a:off x="4764223" y="3710502"/>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09" name="Freeform: Shape 208">
              <a:extLst>
                <a:ext uri="{FF2B5EF4-FFF2-40B4-BE49-F238E27FC236}">
                  <a16:creationId xmlns:a16="http://schemas.microsoft.com/office/drawing/2014/main" id="{84C29ED2-DBF3-451C-B50F-833126A806E9}"/>
                </a:ext>
              </a:extLst>
            </p:cNvPr>
            <p:cNvSpPr/>
            <p:nvPr/>
          </p:nvSpPr>
          <p:spPr>
            <a:xfrm>
              <a:off x="3479539" y="1462033"/>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0" name="Freeform: Shape 209">
              <a:extLst>
                <a:ext uri="{FF2B5EF4-FFF2-40B4-BE49-F238E27FC236}">
                  <a16:creationId xmlns:a16="http://schemas.microsoft.com/office/drawing/2014/main" id="{CD712489-0AFE-4169-BA4E-6442BB3053D0}"/>
                </a:ext>
              </a:extLst>
            </p:cNvPr>
            <p:cNvSpPr/>
            <p:nvPr/>
          </p:nvSpPr>
          <p:spPr>
            <a:xfrm>
              <a:off x="3471142" y="1454570"/>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1" name="Freeform: Shape 210">
              <a:extLst>
                <a:ext uri="{FF2B5EF4-FFF2-40B4-BE49-F238E27FC236}">
                  <a16:creationId xmlns:a16="http://schemas.microsoft.com/office/drawing/2014/main" id="{59D5EB44-4E6F-4581-AC83-CEE9B1401BD5}"/>
                </a:ext>
              </a:extLst>
            </p:cNvPr>
            <p:cNvSpPr/>
            <p:nvPr/>
          </p:nvSpPr>
          <p:spPr>
            <a:xfrm>
              <a:off x="4889240" y="3054067"/>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2" name="Freeform: Shape 211">
              <a:extLst>
                <a:ext uri="{FF2B5EF4-FFF2-40B4-BE49-F238E27FC236}">
                  <a16:creationId xmlns:a16="http://schemas.microsoft.com/office/drawing/2014/main" id="{ADE9AD7B-52FF-44D6-9BAD-6D7D18BF7BE8}"/>
                </a:ext>
              </a:extLst>
            </p:cNvPr>
            <p:cNvSpPr/>
            <p:nvPr/>
          </p:nvSpPr>
          <p:spPr>
            <a:xfrm>
              <a:off x="4992556" y="338562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3" name="Freeform: Shape 212">
              <a:extLst>
                <a:ext uri="{FF2B5EF4-FFF2-40B4-BE49-F238E27FC236}">
                  <a16:creationId xmlns:a16="http://schemas.microsoft.com/office/drawing/2014/main" id="{82A11933-B20A-4A2F-8D78-762E6672E140}"/>
                </a:ext>
              </a:extLst>
            </p:cNvPr>
            <p:cNvSpPr/>
            <p:nvPr/>
          </p:nvSpPr>
          <p:spPr>
            <a:xfrm>
              <a:off x="2797079" y="1399036"/>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4" name="Freeform: Shape 213">
              <a:extLst>
                <a:ext uri="{FF2B5EF4-FFF2-40B4-BE49-F238E27FC236}">
                  <a16:creationId xmlns:a16="http://schemas.microsoft.com/office/drawing/2014/main" id="{C75D3DF3-D04F-4044-9DFE-6BBA4544D5AB}"/>
                </a:ext>
              </a:extLst>
            </p:cNvPr>
            <p:cNvSpPr/>
            <p:nvPr/>
          </p:nvSpPr>
          <p:spPr>
            <a:xfrm>
              <a:off x="3665663" y="343985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5" name="Freeform: Shape 214">
              <a:extLst>
                <a:ext uri="{FF2B5EF4-FFF2-40B4-BE49-F238E27FC236}">
                  <a16:creationId xmlns:a16="http://schemas.microsoft.com/office/drawing/2014/main" id="{EF8E9DF4-0DF1-4EC1-B939-3596E213AB55}"/>
                </a:ext>
              </a:extLst>
            </p:cNvPr>
            <p:cNvSpPr/>
            <p:nvPr/>
          </p:nvSpPr>
          <p:spPr>
            <a:xfrm>
              <a:off x="2790430" y="1534562"/>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6" name="Freeform: Shape 215">
              <a:extLst>
                <a:ext uri="{FF2B5EF4-FFF2-40B4-BE49-F238E27FC236}">
                  <a16:creationId xmlns:a16="http://schemas.microsoft.com/office/drawing/2014/main" id="{6035FA85-2D29-4CE1-939B-574265109786}"/>
                </a:ext>
              </a:extLst>
            </p:cNvPr>
            <p:cNvSpPr/>
            <p:nvPr/>
          </p:nvSpPr>
          <p:spPr>
            <a:xfrm>
              <a:off x="3289682" y="2612441"/>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7" name="Freeform: Shape 216">
              <a:extLst>
                <a:ext uri="{FF2B5EF4-FFF2-40B4-BE49-F238E27FC236}">
                  <a16:creationId xmlns:a16="http://schemas.microsoft.com/office/drawing/2014/main" id="{46667002-5FC5-4F7C-AE88-EB8B0D0564CE}"/>
                </a:ext>
              </a:extLst>
            </p:cNvPr>
            <p:cNvSpPr/>
            <p:nvPr/>
          </p:nvSpPr>
          <p:spPr>
            <a:xfrm>
              <a:off x="3298544" y="2618922"/>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8" name="Freeform: Shape 217">
              <a:extLst>
                <a:ext uri="{FF2B5EF4-FFF2-40B4-BE49-F238E27FC236}">
                  <a16:creationId xmlns:a16="http://schemas.microsoft.com/office/drawing/2014/main" id="{6D5FF925-9BCC-430E-8C34-3F3A56AAD3D6}"/>
                </a:ext>
              </a:extLst>
            </p:cNvPr>
            <p:cNvSpPr/>
            <p:nvPr/>
          </p:nvSpPr>
          <p:spPr>
            <a:xfrm>
              <a:off x="5178924" y="4017451"/>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19" name="Freeform: Shape 218">
              <a:extLst>
                <a:ext uri="{FF2B5EF4-FFF2-40B4-BE49-F238E27FC236}">
                  <a16:creationId xmlns:a16="http://schemas.microsoft.com/office/drawing/2014/main" id="{91369A1F-7C9F-4369-B454-F39EAE2BBDC4}"/>
                </a:ext>
              </a:extLst>
            </p:cNvPr>
            <p:cNvSpPr/>
            <p:nvPr/>
          </p:nvSpPr>
          <p:spPr>
            <a:xfrm>
              <a:off x="5020230" y="3284014"/>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0" name="Freeform: Shape 219">
              <a:extLst>
                <a:ext uri="{FF2B5EF4-FFF2-40B4-BE49-F238E27FC236}">
                  <a16:creationId xmlns:a16="http://schemas.microsoft.com/office/drawing/2014/main" id="{333963C5-DA7F-44FF-B48E-AE4FE088DDCF}"/>
                </a:ext>
              </a:extLst>
            </p:cNvPr>
            <p:cNvSpPr/>
            <p:nvPr/>
          </p:nvSpPr>
          <p:spPr>
            <a:xfrm>
              <a:off x="1881731" y="4044974"/>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1" name="Freeform: Shape 220">
              <a:extLst>
                <a:ext uri="{FF2B5EF4-FFF2-40B4-BE49-F238E27FC236}">
                  <a16:creationId xmlns:a16="http://schemas.microsoft.com/office/drawing/2014/main" id="{38D475D4-6549-43BC-823D-862CB3FD1F8A}"/>
                </a:ext>
              </a:extLst>
            </p:cNvPr>
            <p:cNvSpPr/>
            <p:nvPr/>
          </p:nvSpPr>
          <p:spPr>
            <a:xfrm>
              <a:off x="5153436" y="3491253"/>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2" name="Freeform: Shape 221">
              <a:extLst>
                <a:ext uri="{FF2B5EF4-FFF2-40B4-BE49-F238E27FC236}">
                  <a16:creationId xmlns:a16="http://schemas.microsoft.com/office/drawing/2014/main" id="{248434DE-6816-4A2B-B53E-AE54A9BE92EE}"/>
                </a:ext>
              </a:extLst>
            </p:cNvPr>
            <p:cNvSpPr/>
            <p:nvPr/>
          </p:nvSpPr>
          <p:spPr>
            <a:xfrm>
              <a:off x="2532520" y="1336082"/>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3" name="Freeform: Shape 222">
              <a:extLst>
                <a:ext uri="{FF2B5EF4-FFF2-40B4-BE49-F238E27FC236}">
                  <a16:creationId xmlns:a16="http://schemas.microsoft.com/office/drawing/2014/main" id="{A90391A0-5244-4ACF-9114-67B8910E1DD5}"/>
                </a:ext>
              </a:extLst>
            </p:cNvPr>
            <p:cNvSpPr/>
            <p:nvPr/>
          </p:nvSpPr>
          <p:spPr>
            <a:xfrm>
              <a:off x="5641321" y="3536037"/>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4" name="Freeform: Shape 223">
              <a:extLst>
                <a:ext uri="{FF2B5EF4-FFF2-40B4-BE49-F238E27FC236}">
                  <a16:creationId xmlns:a16="http://schemas.microsoft.com/office/drawing/2014/main" id="{9874AF92-FCBC-4445-A11E-2389D605823A}"/>
                </a:ext>
              </a:extLst>
            </p:cNvPr>
            <p:cNvSpPr/>
            <p:nvPr/>
          </p:nvSpPr>
          <p:spPr>
            <a:xfrm>
              <a:off x="3615750" y="1805368"/>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5" name="Freeform: Shape 224">
              <a:extLst>
                <a:ext uri="{FF2B5EF4-FFF2-40B4-BE49-F238E27FC236}">
                  <a16:creationId xmlns:a16="http://schemas.microsoft.com/office/drawing/2014/main" id="{844F8C7E-6805-4098-8D16-8F92652DBDFE}"/>
                </a:ext>
              </a:extLst>
            </p:cNvPr>
            <p:cNvSpPr/>
            <p:nvPr/>
          </p:nvSpPr>
          <p:spPr>
            <a:xfrm>
              <a:off x="4708887" y="3188970"/>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6" name="Freeform: Shape 225">
              <a:extLst>
                <a:ext uri="{FF2B5EF4-FFF2-40B4-BE49-F238E27FC236}">
                  <a16:creationId xmlns:a16="http://schemas.microsoft.com/office/drawing/2014/main" id="{D5B99780-3FBF-4CEF-9842-70046F891020}"/>
                </a:ext>
              </a:extLst>
            </p:cNvPr>
            <p:cNvSpPr/>
            <p:nvPr/>
          </p:nvSpPr>
          <p:spPr>
            <a:xfrm>
              <a:off x="4958538" y="3026166"/>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7" name="Freeform: Shape 226">
              <a:extLst>
                <a:ext uri="{FF2B5EF4-FFF2-40B4-BE49-F238E27FC236}">
                  <a16:creationId xmlns:a16="http://schemas.microsoft.com/office/drawing/2014/main" id="{BE852732-43F2-4CD9-B0EE-ABE19B847607}"/>
                </a:ext>
              </a:extLst>
            </p:cNvPr>
            <p:cNvSpPr/>
            <p:nvPr/>
          </p:nvSpPr>
          <p:spPr>
            <a:xfrm>
              <a:off x="2026747" y="3030364"/>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8" name="Freeform: Shape 227">
              <a:extLst>
                <a:ext uri="{FF2B5EF4-FFF2-40B4-BE49-F238E27FC236}">
                  <a16:creationId xmlns:a16="http://schemas.microsoft.com/office/drawing/2014/main" id="{2F67AAF3-5F10-465E-A4BA-8E06BD058530}"/>
                </a:ext>
              </a:extLst>
            </p:cNvPr>
            <p:cNvSpPr/>
            <p:nvPr/>
          </p:nvSpPr>
          <p:spPr>
            <a:xfrm>
              <a:off x="5485401" y="3371366"/>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29" name="Freeform: Shape 228">
              <a:extLst>
                <a:ext uri="{FF2B5EF4-FFF2-40B4-BE49-F238E27FC236}">
                  <a16:creationId xmlns:a16="http://schemas.microsoft.com/office/drawing/2014/main" id="{90E8EA57-9909-4D80-A733-3CEEE76C79AE}"/>
                </a:ext>
              </a:extLst>
            </p:cNvPr>
            <p:cNvSpPr/>
            <p:nvPr/>
          </p:nvSpPr>
          <p:spPr>
            <a:xfrm>
              <a:off x="5485401" y="3370834"/>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0" name="Freeform: Shape 229">
              <a:extLst>
                <a:ext uri="{FF2B5EF4-FFF2-40B4-BE49-F238E27FC236}">
                  <a16:creationId xmlns:a16="http://schemas.microsoft.com/office/drawing/2014/main" id="{FE9FA5F3-45CF-484B-8AD4-60CA78C15CD1}"/>
                </a:ext>
              </a:extLst>
            </p:cNvPr>
            <p:cNvSpPr/>
            <p:nvPr/>
          </p:nvSpPr>
          <p:spPr>
            <a:xfrm>
              <a:off x="1911023" y="1534746"/>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1" name="Freeform: Shape 230">
              <a:extLst>
                <a:ext uri="{FF2B5EF4-FFF2-40B4-BE49-F238E27FC236}">
                  <a16:creationId xmlns:a16="http://schemas.microsoft.com/office/drawing/2014/main" id="{73FF9490-A924-446C-B243-641A547C0FF3}"/>
                </a:ext>
              </a:extLst>
            </p:cNvPr>
            <p:cNvSpPr/>
            <p:nvPr/>
          </p:nvSpPr>
          <p:spPr>
            <a:xfrm>
              <a:off x="5006538" y="2755370"/>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2" name="Freeform: Shape 231">
              <a:extLst>
                <a:ext uri="{FF2B5EF4-FFF2-40B4-BE49-F238E27FC236}">
                  <a16:creationId xmlns:a16="http://schemas.microsoft.com/office/drawing/2014/main" id="{2F23F8FF-11F4-4F7F-B463-B325C4626625}"/>
                </a:ext>
              </a:extLst>
            </p:cNvPr>
            <p:cNvSpPr/>
            <p:nvPr/>
          </p:nvSpPr>
          <p:spPr>
            <a:xfrm>
              <a:off x="1899791" y="1777255"/>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3" name="Freeform: Shape 232">
              <a:extLst>
                <a:ext uri="{FF2B5EF4-FFF2-40B4-BE49-F238E27FC236}">
                  <a16:creationId xmlns:a16="http://schemas.microsoft.com/office/drawing/2014/main" id="{94AF4DB2-B508-40E9-B151-5455C0336278}"/>
                </a:ext>
              </a:extLst>
            </p:cNvPr>
            <p:cNvSpPr/>
            <p:nvPr/>
          </p:nvSpPr>
          <p:spPr>
            <a:xfrm>
              <a:off x="1909835" y="1778429"/>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4" name="Freeform: Shape 233">
              <a:extLst>
                <a:ext uri="{FF2B5EF4-FFF2-40B4-BE49-F238E27FC236}">
                  <a16:creationId xmlns:a16="http://schemas.microsoft.com/office/drawing/2014/main" id="{59C58A92-D90D-4379-97D9-D85CD7A966DB}"/>
                </a:ext>
              </a:extLst>
            </p:cNvPr>
            <p:cNvSpPr/>
            <p:nvPr/>
          </p:nvSpPr>
          <p:spPr>
            <a:xfrm>
              <a:off x="2196254" y="1531365"/>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5" name="Freeform: Shape 234">
              <a:extLst>
                <a:ext uri="{FF2B5EF4-FFF2-40B4-BE49-F238E27FC236}">
                  <a16:creationId xmlns:a16="http://schemas.microsoft.com/office/drawing/2014/main" id="{8B6EBCB7-89B3-4C68-AC45-D19137ED4A08}"/>
                </a:ext>
              </a:extLst>
            </p:cNvPr>
            <p:cNvSpPr/>
            <p:nvPr/>
          </p:nvSpPr>
          <p:spPr>
            <a:xfrm>
              <a:off x="5154940" y="3286932"/>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6" name="Freeform: Shape 235">
              <a:extLst>
                <a:ext uri="{FF2B5EF4-FFF2-40B4-BE49-F238E27FC236}">
                  <a16:creationId xmlns:a16="http://schemas.microsoft.com/office/drawing/2014/main" id="{53BC0999-4B86-46CA-9270-E9523229B9DC}"/>
                </a:ext>
              </a:extLst>
            </p:cNvPr>
            <p:cNvSpPr/>
            <p:nvPr/>
          </p:nvSpPr>
          <p:spPr>
            <a:xfrm>
              <a:off x="3358537" y="2578805"/>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7" name="Freeform: Shape 236">
              <a:extLst>
                <a:ext uri="{FF2B5EF4-FFF2-40B4-BE49-F238E27FC236}">
                  <a16:creationId xmlns:a16="http://schemas.microsoft.com/office/drawing/2014/main" id="{23A8FC6E-8BA0-480F-A495-7A0DA4EE85E9}"/>
                </a:ext>
              </a:extLst>
            </p:cNvPr>
            <p:cNvSpPr/>
            <p:nvPr/>
          </p:nvSpPr>
          <p:spPr>
            <a:xfrm>
              <a:off x="3939488" y="1494046"/>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8" name="Freeform: Shape 237">
              <a:extLst>
                <a:ext uri="{FF2B5EF4-FFF2-40B4-BE49-F238E27FC236}">
                  <a16:creationId xmlns:a16="http://schemas.microsoft.com/office/drawing/2014/main" id="{27160AF3-52C9-47FE-BB78-D3D672197821}"/>
                </a:ext>
              </a:extLst>
            </p:cNvPr>
            <p:cNvSpPr/>
            <p:nvPr/>
          </p:nvSpPr>
          <p:spPr>
            <a:xfrm>
              <a:off x="5493797" y="339095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39" name="Freeform: Shape 238">
              <a:extLst>
                <a:ext uri="{FF2B5EF4-FFF2-40B4-BE49-F238E27FC236}">
                  <a16:creationId xmlns:a16="http://schemas.microsoft.com/office/drawing/2014/main" id="{781A1D81-03EF-45B7-AD9A-68943060E5B8}"/>
                </a:ext>
              </a:extLst>
            </p:cNvPr>
            <p:cNvSpPr/>
            <p:nvPr/>
          </p:nvSpPr>
          <p:spPr>
            <a:xfrm>
              <a:off x="1080882" y="2129038"/>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0" name="Freeform: Shape 239">
              <a:extLst>
                <a:ext uri="{FF2B5EF4-FFF2-40B4-BE49-F238E27FC236}">
                  <a16:creationId xmlns:a16="http://schemas.microsoft.com/office/drawing/2014/main" id="{060A6932-1687-430C-853B-72D14EEAFFD7}"/>
                </a:ext>
              </a:extLst>
            </p:cNvPr>
            <p:cNvSpPr/>
            <p:nvPr/>
          </p:nvSpPr>
          <p:spPr>
            <a:xfrm>
              <a:off x="4540779" y="1469381"/>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1" name="Freeform: Shape 240">
              <a:extLst>
                <a:ext uri="{FF2B5EF4-FFF2-40B4-BE49-F238E27FC236}">
                  <a16:creationId xmlns:a16="http://schemas.microsoft.com/office/drawing/2014/main" id="{65BA72F1-D9AF-4FE1-AB4F-7FA10685F08F}"/>
                </a:ext>
              </a:extLst>
            </p:cNvPr>
            <p:cNvSpPr/>
            <p:nvPr/>
          </p:nvSpPr>
          <p:spPr>
            <a:xfrm>
              <a:off x="5152334" y="3272005"/>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2" name="Freeform: Shape 241">
              <a:extLst>
                <a:ext uri="{FF2B5EF4-FFF2-40B4-BE49-F238E27FC236}">
                  <a16:creationId xmlns:a16="http://schemas.microsoft.com/office/drawing/2014/main" id="{0F8660C8-F59D-44CC-B4D8-71F32D482A68}"/>
                </a:ext>
              </a:extLst>
            </p:cNvPr>
            <p:cNvSpPr/>
            <p:nvPr/>
          </p:nvSpPr>
          <p:spPr>
            <a:xfrm>
              <a:off x="2095028" y="1573524"/>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3" name="Freeform: Shape 242">
              <a:extLst>
                <a:ext uri="{FF2B5EF4-FFF2-40B4-BE49-F238E27FC236}">
                  <a16:creationId xmlns:a16="http://schemas.microsoft.com/office/drawing/2014/main" id="{92DD3673-6EE7-4A71-B699-14D0AED7C408}"/>
                </a:ext>
              </a:extLst>
            </p:cNvPr>
            <p:cNvSpPr/>
            <p:nvPr/>
          </p:nvSpPr>
          <p:spPr>
            <a:xfrm>
              <a:off x="2089365" y="1573816"/>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4" name="Freeform: Shape 243">
              <a:extLst>
                <a:ext uri="{FF2B5EF4-FFF2-40B4-BE49-F238E27FC236}">
                  <a16:creationId xmlns:a16="http://schemas.microsoft.com/office/drawing/2014/main" id="{037A6730-ADA0-4CFC-9BC5-EC36044F033B}"/>
                </a:ext>
              </a:extLst>
            </p:cNvPr>
            <p:cNvSpPr/>
            <p:nvPr/>
          </p:nvSpPr>
          <p:spPr>
            <a:xfrm>
              <a:off x="5329597" y="3290023"/>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5" name="Freeform: Shape 244">
              <a:extLst>
                <a:ext uri="{FF2B5EF4-FFF2-40B4-BE49-F238E27FC236}">
                  <a16:creationId xmlns:a16="http://schemas.microsoft.com/office/drawing/2014/main" id="{B8EE5201-E9CE-414E-8A10-EB68BDEFBE6E}"/>
                </a:ext>
              </a:extLst>
            </p:cNvPr>
            <p:cNvSpPr/>
            <p:nvPr/>
          </p:nvSpPr>
          <p:spPr>
            <a:xfrm>
              <a:off x="5628609" y="3625790"/>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6" name="Freeform: Shape 245">
              <a:extLst>
                <a:ext uri="{FF2B5EF4-FFF2-40B4-BE49-F238E27FC236}">
                  <a16:creationId xmlns:a16="http://schemas.microsoft.com/office/drawing/2014/main" id="{A1B94F45-E5DD-428E-B144-D1F216EF11A3}"/>
                </a:ext>
              </a:extLst>
            </p:cNvPr>
            <p:cNvSpPr/>
            <p:nvPr/>
          </p:nvSpPr>
          <p:spPr>
            <a:xfrm>
              <a:off x="2344477" y="1852575"/>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7" name="Freeform: Shape 246">
              <a:extLst>
                <a:ext uri="{FF2B5EF4-FFF2-40B4-BE49-F238E27FC236}">
                  <a16:creationId xmlns:a16="http://schemas.microsoft.com/office/drawing/2014/main" id="{A29CB2B2-D38B-4060-9B4C-66B01C145BC9}"/>
                </a:ext>
              </a:extLst>
            </p:cNvPr>
            <p:cNvSpPr/>
            <p:nvPr/>
          </p:nvSpPr>
          <p:spPr>
            <a:xfrm>
              <a:off x="1889310" y="4060368"/>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8" name="Freeform: Shape 247">
              <a:extLst>
                <a:ext uri="{FF2B5EF4-FFF2-40B4-BE49-F238E27FC236}">
                  <a16:creationId xmlns:a16="http://schemas.microsoft.com/office/drawing/2014/main" id="{C2BD82B8-CDAB-4BD6-9F50-E1622CF3EE8D}"/>
                </a:ext>
              </a:extLst>
            </p:cNvPr>
            <p:cNvSpPr/>
            <p:nvPr/>
          </p:nvSpPr>
          <p:spPr>
            <a:xfrm>
              <a:off x="1890826" y="4069698"/>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49" name="Freeform: Shape 248">
              <a:extLst>
                <a:ext uri="{FF2B5EF4-FFF2-40B4-BE49-F238E27FC236}">
                  <a16:creationId xmlns:a16="http://schemas.microsoft.com/office/drawing/2014/main" id="{03A9D3F2-008E-472C-ACEB-4B0D9A9F243C}"/>
                </a:ext>
              </a:extLst>
            </p:cNvPr>
            <p:cNvSpPr/>
            <p:nvPr/>
          </p:nvSpPr>
          <p:spPr>
            <a:xfrm>
              <a:off x="4131677" y="1433559"/>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0" name="Freeform: Shape 249">
              <a:extLst>
                <a:ext uri="{FF2B5EF4-FFF2-40B4-BE49-F238E27FC236}">
                  <a16:creationId xmlns:a16="http://schemas.microsoft.com/office/drawing/2014/main" id="{6DF38A59-11E5-4515-AFF5-9EC5232B8F27}"/>
                </a:ext>
              </a:extLst>
            </p:cNvPr>
            <p:cNvSpPr/>
            <p:nvPr/>
          </p:nvSpPr>
          <p:spPr>
            <a:xfrm>
              <a:off x="2544996" y="1312564"/>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1" name="Freeform: Shape 250">
              <a:extLst>
                <a:ext uri="{FF2B5EF4-FFF2-40B4-BE49-F238E27FC236}">
                  <a16:creationId xmlns:a16="http://schemas.microsoft.com/office/drawing/2014/main" id="{1B62B87F-4043-493C-8BA3-B84D30F85B35}"/>
                </a:ext>
              </a:extLst>
            </p:cNvPr>
            <p:cNvSpPr/>
            <p:nvPr/>
          </p:nvSpPr>
          <p:spPr>
            <a:xfrm>
              <a:off x="3462745" y="1402323"/>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2" name="Freeform: Shape 251">
              <a:extLst>
                <a:ext uri="{FF2B5EF4-FFF2-40B4-BE49-F238E27FC236}">
                  <a16:creationId xmlns:a16="http://schemas.microsoft.com/office/drawing/2014/main" id="{35A39DAC-A781-4E2C-8EF5-68AF65959714}"/>
                </a:ext>
              </a:extLst>
            </p:cNvPr>
            <p:cNvSpPr/>
            <p:nvPr/>
          </p:nvSpPr>
          <p:spPr>
            <a:xfrm>
              <a:off x="5240499" y="4028472"/>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3" name="Freeform: Shape 252">
              <a:extLst>
                <a:ext uri="{FF2B5EF4-FFF2-40B4-BE49-F238E27FC236}">
                  <a16:creationId xmlns:a16="http://schemas.microsoft.com/office/drawing/2014/main" id="{47E6E511-73D7-40B4-A0D7-70A88A6D1DDA}"/>
                </a:ext>
              </a:extLst>
            </p:cNvPr>
            <p:cNvSpPr/>
            <p:nvPr/>
          </p:nvSpPr>
          <p:spPr>
            <a:xfrm>
              <a:off x="1895840" y="4169993"/>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4" name="Freeform: Shape 253">
              <a:extLst>
                <a:ext uri="{FF2B5EF4-FFF2-40B4-BE49-F238E27FC236}">
                  <a16:creationId xmlns:a16="http://schemas.microsoft.com/office/drawing/2014/main" id="{65245005-1263-4D29-A837-DF7D0181D135}"/>
                </a:ext>
              </a:extLst>
            </p:cNvPr>
            <p:cNvSpPr/>
            <p:nvPr/>
          </p:nvSpPr>
          <p:spPr>
            <a:xfrm>
              <a:off x="5377644" y="341509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5" name="Freeform: Shape 254">
              <a:extLst>
                <a:ext uri="{FF2B5EF4-FFF2-40B4-BE49-F238E27FC236}">
                  <a16:creationId xmlns:a16="http://schemas.microsoft.com/office/drawing/2014/main" id="{0F9DD5D5-2610-4506-B877-43E1F5B434EC}"/>
                </a:ext>
              </a:extLst>
            </p:cNvPr>
            <p:cNvSpPr/>
            <p:nvPr/>
          </p:nvSpPr>
          <p:spPr>
            <a:xfrm>
              <a:off x="5376711" y="341708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6" name="Freeform: Shape 255">
              <a:extLst>
                <a:ext uri="{FF2B5EF4-FFF2-40B4-BE49-F238E27FC236}">
                  <a16:creationId xmlns:a16="http://schemas.microsoft.com/office/drawing/2014/main" id="{53DC481B-29A9-4BAC-B875-FB05E44C34E7}"/>
                </a:ext>
              </a:extLst>
            </p:cNvPr>
            <p:cNvSpPr/>
            <p:nvPr/>
          </p:nvSpPr>
          <p:spPr>
            <a:xfrm>
              <a:off x="1684817" y="1786708"/>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7" name="Freeform: Shape 256">
              <a:extLst>
                <a:ext uri="{FF2B5EF4-FFF2-40B4-BE49-F238E27FC236}">
                  <a16:creationId xmlns:a16="http://schemas.microsoft.com/office/drawing/2014/main" id="{A6067E00-7B9F-49E0-BD6C-15B1D1FE5C55}"/>
                </a:ext>
              </a:extLst>
            </p:cNvPr>
            <p:cNvSpPr/>
            <p:nvPr/>
          </p:nvSpPr>
          <p:spPr>
            <a:xfrm>
              <a:off x="2764241" y="2790122"/>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8" name="Freeform: Shape 257">
              <a:extLst>
                <a:ext uri="{FF2B5EF4-FFF2-40B4-BE49-F238E27FC236}">
                  <a16:creationId xmlns:a16="http://schemas.microsoft.com/office/drawing/2014/main" id="{9A1ABCF2-21E4-4A86-8D60-7AE233D15255}"/>
                </a:ext>
              </a:extLst>
            </p:cNvPr>
            <p:cNvSpPr/>
            <p:nvPr/>
          </p:nvSpPr>
          <p:spPr>
            <a:xfrm>
              <a:off x="4988976" y="2790590"/>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59" name="Freeform: Shape 258">
              <a:extLst>
                <a:ext uri="{FF2B5EF4-FFF2-40B4-BE49-F238E27FC236}">
                  <a16:creationId xmlns:a16="http://schemas.microsoft.com/office/drawing/2014/main" id="{BCD3F594-09D4-4D49-935F-2C56351530DB}"/>
                </a:ext>
              </a:extLst>
            </p:cNvPr>
            <p:cNvSpPr/>
            <p:nvPr/>
          </p:nvSpPr>
          <p:spPr>
            <a:xfrm>
              <a:off x="1810942" y="285309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0" name="Freeform: Shape 259">
              <a:extLst>
                <a:ext uri="{FF2B5EF4-FFF2-40B4-BE49-F238E27FC236}">
                  <a16:creationId xmlns:a16="http://schemas.microsoft.com/office/drawing/2014/main" id="{2A386C8C-2842-4FAD-8AE8-7931F67B36F4}"/>
                </a:ext>
              </a:extLst>
            </p:cNvPr>
            <p:cNvSpPr/>
            <p:nvPr/>
          </p:nvSpPr>
          <p:spPr>
            <a:xfrm>
              <a:off x="1774483" y="285729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1" name="Freeform: Shape 260">
              <a:extLst>
                <a:ext uri="{FF2B5EF4-FFF2-40B4-BE49-F238E27FC236}">
                  <a16:creationId xmlns:a16="http://schemas.microsoft.com/office/drawing/2014/main" id="{301DE0E8-5F18-427C-B214-6763D454FC7D}"/>
                </a:ext>
              </a:extLst>
            </p:cNvPr>
            <p:cNvSpPr/>
            <p:nvPr/>
          </p:nvSpPr>
          <p:spPr>
            <a:xfrm>
              <a:off x="1828202" y="2881088"/>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2" name="Freeform: Shape 261">
              <a:extLst>
                <a:ext uri="{FF2B5EF4-FFF2-40B4-BE49-F238E27FC236}">
                  <a16:creationId xmlns:a16="http://schemas.microsoft.com/office/drawing/2014/main" id="{9F9F47CF-5809-46D0-99DA-F304FB48E77F}"/>
                </a:ext>
              </a:extLst>
            </p:cNvPr>
            <p:cNvSpPr/>
            <p:nvPr/>
          </p:nvSpPr>
          <p:spPr>
            <a:xfrm>
              <a:off x="1829134" y="2882021"/>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3" name="Freeform: Shape 262">
              <a:extLst>
                <a:ext uri="{FF2B5EF4-FFF2-40B4-BE49-F238E27FC236}">
                  <a16:creationId xmlns:a16="http://schemas.microsoft.com/office/drawing/2014/main" id="{E36F3FA0-8374-4560-B2C7-F8BBB2BA94A6}"/>
                </a:ext>
              </a:extLst>
            </p:cNvPr>
            <p:cNvSpPr/>
            <p:nvPr/>
          </p:nvSpPr>
          <p:spPr>
            <a:xfrm>
              <a:off x="2324983" y="1803036"/>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4" name="Freeform: Shape 263">
              <a:extLst>
                <a:ext uri="{FF2B5EF4-FFF2-40B4-BE49-F238E27FC236}">
                  <a16:creationId xmlns:a16="http://schemas.microsoft.com/office/drawing/2014/main" id="{3890F0F3-29A2-468A-B15C-20FF59A14146}"/>
                </a:ext>
              </a:extLst>
            </p:cNvPr>
            <p:cNvSpPr/>
            <p:nvPr/>
          </p:nvSpPr>
          <p:spPr>
            <a:xfrm>
              <a:off x="1689016" y="2895640"/>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5" name="Freeform: Shape 264">
              <a:extLst>
                <a:ext uri="{FF2B5EF4-FFF2-40B4-BE49-F238E27FC236}">
                  <a16:creationId xmlns:a16="http://schemas.microsoft.com/office/drawing/2014/main" id="{A9BE7CE3-973A-4BE7-9FCE-F341ED4CF4A6}"/>
                </a:ext>
              </a:extLst>
            </p:cNvPr>
            <p:cNvSpPr/>
            <p:nvPr/>
          </p:nvSpPr>
          <p:spPr>
            <a:xfrm>
              <a:off x="2051645" y="3041093"/>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6" name="Freeform: Shape 265">
              <a:extLst>
                <a:ext uri="{FF2B5EF4-FFF2-40B4-BE49-F238E27FC236}">
                  <a16:creationId xmlns:a16="http://schemas.microsoft.com/office/drawing/2014/main" id="{CC010CBD-005C-4BAA-8D10-876DE090C994}"/>
                </a:ext>
              </a:extLst>
            </p:cNvPr>
            <p:cNvSpPr/>
            <p:nvPr/>
          </p:nvSpPr>
          <p:spPr>
            <a:xfrm>
              <a:off x="2004997" y="1812598"/>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7" name="Freeform: Shape 266">
              <a:extLst>
                <a:ext uri="{FF2B5EF4-FFF2-40B4-BE49-F238E27FC236}">
                  <a16:creationId xmlns:a16="http://schemas.microsoft.com/office/drawing/2014/main" id="{3EE3547A-CD3B-43DF-9E4A-D453D56EF9FB}"/>
                </a:ext>
              </a:extLst>
            </p:cNvPr>
            <p:cNvSpPr/>
            <p:nvPr/>
          </p:nvSpPr>
          <p:spPr>
            <a:xfrm>
              <a:off x="4925626" y="3050423"/>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8" name="Freeform: Shape 267">
              <a:extLst>
                <a:ext uri="{FF2B5EF4-FFF2-40B4-BE49-F238E27FC236}">
                  <a16:creationId xmlns:a16="http://schemas.microsoft.com/office/drawing/2014/main" id="{96AA6471-046F-4CAC-815D-088A81E399CD}"/>
                </a:ext>
              </a:extLst>
            </p:cNvPr>
            <p:cNvSpPr/>
            <p:nvPr/>
          </p:nvSpPr>
          <p:spPr>
            <a:xfrm>
              <a:off x="4456587" y="3062668"/>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69" name="Freeform: Shape 268">
              <a:extLst>
                <a:ext uri="{FF2B5EF4-FFF2-40B4-BE49-F238E27FC236}">
                  <a16:creationId xmlns:a16="http://schemas.microsoft.com/office/drawing/2014/main" id="{CA3B0DC0-75F4-45D0-841E-10BF62D95E7B}"/>
                </a:ext>
              </a:extLst>
            </p:cNvPr>
            <p:cNvSpPr/>
            <p:nvPr/>
          </p:nvSpPr>
          <p:spPr>
            <a:xfrm>
              <a:off x="4929183" y="3148677"/>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0" name="Freeform: Shape 269">
              <a:extLst>
                <a:ext uri="{FF2B5EF4-FFF2-40B4-BE49-F238E27FC236}">
                  <a16:creationId xmlns:a16="http://schemas.microsoft.com/office/drawing/2014/main" id="{4BFD1498-9639-44E7-815B-619102BFABAD}"/>
                </a:ext>
              </a:extLst>
            </p:cNvPr>
            <p:cNvSpPr/>
            <p:nvPr/>
          </p:nvSpPr>
          <p:spPr>
            <a:xfrm>
              <a:off x="5058663" y="3289731"/>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1" name="Freeform: Shape 270">
              <a:extLst>
                <a:ext uri="{FF2B5EF4-FFF2-40B4-BE49-F238E27FC236}">
                  <a16:creationId xmlns:a16="http://schemas.microsoft.com/office/drawing/2014/main" id="{66177BA3-6918-49E3-8E96-3C7242381D6F}"/>
                </a:ext>
              </a:extLst>
            </p:cNvPr>
            <p:cNvSpPr/>
            <p:nvPr/>
          </p:nvSpPr>
          <p:spPr>
            <a:xfrm>
              <a:off x="2784950" y="1599647"/>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2" name="Freeform: Shape 271">
              <a:extLst>
                <a:ext uri="{FF2B5EF4-FFF2-40B4-BE49-F238E27FC236}">
                  <a16:creationId xmlns:a16="http://schemas.microsoft.com/office/drawing/2014/main" id="{293672F7-950F-4278-ADE3-C1EF52D084C9}"/>
                </a:ext>
              </a:extLst>
            </p:cNvPr>
            <p:cNvSpPr/>
            <p:nvPr/>
          </p:nvSpPr>
          <p:spPr>
            <a:xfrm>
              <a:off x="4969941" y="339545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3" name="Freeform: Shape 272">
              <a:extLst>
                <a:ext uri="{FF2B5EF4-FFF2-40B4-BE49-F238E27FC236}">
                  <a16:creationId xmlns:a16="http://schemas.microsoft.com/office/drawing/2014/main" id="{3EC8196A-ED76-4491-B0C1-E942A2D8ECFF}"/>
                </a:ext>
              </a:extLst>
            </p:cNvPr>
            <p:cNvSpPr/>
            <p:nvPr/>
          </p:nvSpPr>
          <p:spPr>
            <a:xfrm>
              <a:off x="5389307" y="342221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4" name="Freeform: Shape 273">
              <a:extLst>
                <a:ext uri="{FF2B5EF4-FFF2-40B4-BE49-F238E27FC236}">
                  <a16:creationId xmlns:a16="http://schemas.microsoft.com/office/drawing/2014/main" id="{622237FE-B557-4EDE-B0C2-27D9FA71C00D}"/>
                </a:ext>
              </a:extLst>
            </p:cNvPr>
            <p:cNvSpPr/>
            <p:nvPr/>
          </p:nvSpPr>
          <p:spPr>
            <a:xfrm>
              <a:off x="5388839" y="342081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5" name="Freeform: Shape 274">
              <a:extLst>
                <a:ext uri="{FF2B5EF4-FFF2-40B4-BE49-F238E27FC236}">
                  <a16:creationId xmlns:a16="http://schemas.microsoft.com/office/drawing/2014/main" id="{276C580D-7043-4963-A0C2-781AAF0A2F3D}"/>
                </a:ext>
              </a:extLst>
            </p:cNvPr>
            <p:cNvSpPr/>
            <p:nvPr/>
          </p:nvSpPr>
          <p:spPr>
            <a:xfrm>
              <a:off x="5191985" y="3544433"/>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6" name="Freeform: Shape 275">
              <a:extLst>
                <a:ext uri="{FF2B5EF4-FFF2-40B4-BE49-F238E27FC236}">
                  <a16:creationId xmlns:a16="http://schemas.microsoft.com/office/drawing/2014/main" id="{373BC98E-8D40-432D-BB55-7FFE7B4120AD}"/>
                </a:ext>
              </a:extLst>
            </p:cNvPr>
            <p:cNvSpPr/>
            <p:nvPr/>
          </p:nvSpPr>
          <p:spPr>
            <a:xfrm>
              <a:off x="5192918" y="3540701"/>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7" name="Freeform: Shape 276">
              <a:extLst>
                <a:ext uri="{FF2B5EF4-FFF2-40B4-BE49-F238E27FC236}">
                  <a16:creationId xmlns:a16="http://schemas.microsoft.com/office/drawing/2014/main" id="{455A4E33-CD8E-4BAC-A67D-3BCBB0FFCEEF}"/>
                </a:ext>
              </a:extLst>
            </p:cNvPr>
            <p:cNvSpPr/>
            <p:nvPr/>
          </p:nvSpPr>
          <p:spPr>
            <a:xfrm>
              <a:off x="4759626" y="3710969"/>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8" name="Freeform: Shape 277">
              <a:extLst>
                <a:ext uri="{FF2B5EF4-FFF2-40B4-BE49-F238E27FC236}">
                  <a16:creationId xmlns:a16="http://schemas.microsoft.com/office/drawing/2014/main" id="{8F2EE1DE-306D-41C9-888B-C4E31C504323}"/>
                </a:ext>
              </a:extLst>
            </p:cNvPr>
            <p:cNvSpPr/>
            <p:nvPr/>
          </p:nvSpPr>
          <p:spPr>
            <a:xfrm>
              <a:off x="2812939" y="1395792"/>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79" name="Freeform: Shape 278">
              <a:extLst>
                <a:ext uri="{FF2B5EF4-FFF2-40B4-BE49-F238E27FC236}">
                  <a16:creationId xmlns:a16="http://schemas.microsoft.com/office/drawing/2014/main" id="{3DE3B338-2BDC-4C5A-A545-9A8E3A0EBF66}"/>
                </a:ext>
              </a:extLst>
            </p:cNvPr>
            <p:cNvSpPr/>
            <p:nvPr/>
          </p:nvSpPr>
          <p:spPr>
            <a:xfrm>
              <a:off x="3534583" y="1393460"/>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0" name="Freeform: Shape 279">
              <a:extLst>
                <a:ext uri="{FF2B5EF4-FFF2-40B4-BE49-F238E27FC236}">
                  <a16:creationId xmlns:a16="http://schemas.microsoft.com/office/drawing/2014/main" id="{D69C25A8-316E-4E32-BB9D-27EDA09055CA}"/>
                </a:ext>
              </a:extLst>
            </p:cNvPr>
            <p:cNvSpPr/>
            <p:nvPr/>
          </p:nvSpPr>
          <p:spPr>
            <a:xfrm>
              <a:off x="1833332" y="1639765"/>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1" name="Freeform: Shape 280">
              <a:extLst>
                <a:ext uri="{FF2B5EF4-FFF2-40B4-BE49-F238E27FC236}">
                  <a16:creationId xmlns:a16="http://schemas.microsoft.com/office/drawing/2014/main" id="{DB188ABE-EA7B-4FD9-A4B5-E338E0A7E1DD}"/>
                </a:ext>
              </a:extLst>
            </p:cNvPr>
            <p:cNvSpPr/>
            <p:nvPr/>
          </p:nvSpPr>
          <p:spPr>
            <a:xfrm>
              <a:off x="3856901" y="1682216"/>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2" name="Freeform: Shape 281">
              <a:extLst>
                <a:ext uri="{FF2B5EF4-FFF2-40B4-BE49-F238E27FC236}">
                  <a16:creationId xmlns:a16="http://schemas.microsoft.com/office/drawing/2014/main" id="{34FCB797-69B6-489C-B10D-05FC9D1EDE05}"/>
                </a:ext>
              </a:extLst>
            </p:cNvPr>
            <p:cNvSpPr/>
            <p:nvPr/>
          </p:nvSpPr>
          <p:spPr>
            <a:xfrm>
              <a:off x="961859" y="1926128"/>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3" name="Freeform: Shape 282">
              <a:extLst>
                <a:ext uri="{FF2B5EF4-FFF2-40B4-BE49-F238E27FC236}">
                  <a16:creationId xmlns:a16="http://schemas.microsoft.com/office/drawing/2014/main" id="{C4AF58A8-9A62-4143-A4F3-704C9A22721D}"/>
                </a:ext>
              </a:extLst>
            </p:cNvPr>
            <p:cNvSpPr/>
            <p:nvPr/>
          </p:nvSpPr>
          <p:spPr>
            <a:xfrm>
              <a:off x="3149621" y="1933186"/>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4" name="Freeform: Shape 283">
              <a:extLst>
                <a:ext uri="{FF2B5EF4-FFF2-40B4-BE49-F238E27FC236}">
                  <a16:creationId xmlns:a16="http://schemas.microsoft.com/office/drawing/2014/main" id="{E0D7CA05-3DFE-41EC-B8E4-D230FFA977E6}"/>
                </a:ext>
              </a:extLst>
            </p:cNvPr>
            <p:cNvSpPr/>
            <p:nvPr/>
          </p:nvSpPr>
          <p:spPr>
            <a:xfrm>
              <a:off x="3155335" y="1932253"/>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5" name="Freeform: Shape 284">
              <a:extLst>
                <a:ext uri="{FF2B5EF4-FFF2-40B4-BE49-F238E27FC236}">
                  <a16:creationId xmlns:a16="http://schemas.microsoft.com/office/drawing/2014/main" id="{3375B709-C76D-40B3-8C59-DF22C5D78409}"/>
                </a:ext>
              </a:extLst>
            </p:cNvPr>
            <p:cNvSpPr/>
            <p:nvPr/>
          </p:nvSpPr>
          <p:spPr>
            <a:xfrm>
              <a:off x="3439421" y="2011089"/>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6" name="Freeform: Shape 285">
              <a:extLst>
                <a:ext uri="{FF2B5EF4-FFF2-40B4-BE49-F238E27FC236}">
                  <a16:creationId xmlns:a16="http://schemas.microsoft.com/office/drawing/2014/main" id="{C7958A92-92A5-4A25-8AF4-D23884FE437F}"/>
                </a:ext>
              </a:extLst>
            </p:cNvPr>
            <p:cNvSpPr/>
            <p:nvPr/>
          </p:nvSpPr>
          <p:spPr>
            <a:xfrm>
              <a:off x="2035318" y="2032821"/>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7" name="Freeform: Shape 286">
              <a:extLst>
                <a:ext uri="{FF2B5EF4-FFF2-40B4-BE49-F238E27FC236}">
                  <a16:creationId xmlns:a16="http://schemas.microsoft.com/office/drawing/2014/main" id="{D28E26BF-46BD-4A8D-BF31-60C7EF230650}"/>
                </a:ext>
              </a:extLst>
            </p:cNvPr>
            <p:cNvSpPr/>
            <p:nvPr/>
          </p:nvSpPr>
          <p:spPr>
            <a:xfrm>
              <a:off x="4030796" y="1503641"/>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8" name="Freeform: Shape 287">
              <a:extLst>
                <a:ext uri="{FF2B5EF4-FFF2-40B4-BE49-F238E27FC236}">
                  <a16:creationId xmlns:a16="http://schemas.microsoft.com/office/drawing/2014/main" id="{B8B58A62-EEA5-4F20-97EC-A7F30E57F23A}"/>
                </a:ext>
              </a:extLst>
            </p:cNvPr>
            <p:cNvSpPr/>
            <p:nvPr/>
          </p:nvSpPr>
          <p:spPr>
            <a:xfrm>
              <a:off x="5256359" y="2190687"/>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89" name="Freeform: Shape 288">
              <a:extLst>
                <a:ext uri="{FF2B5EF4-FFF2-40B4-BE49-F238E27FC236}">
                  <a16:creationId xmlns:a16="http://schemas.microsoft.com/office/drawing/2014/main" id="{7BBEA685-BCDD-4FA4-B064-E570DA7F050C}"/>
                </a:ext>
              </a:extLst>
            </p:cNvPr>
            <p:cNvSpPr/>
            <p:nvPr/>
          </p:nvSpPr>
          <p:spPr>
            <a:xfrm>
              <a:off x="5103820" y="2541485"/>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0" name="Freeform: Shape 289">
              <a:extLst>
                <a:ext uri="{FF2B5EF4-FFF2-40B4-BE49-F238E27FC236}">
                  <a16:creationId xmlns:a16="http://schemas.microsoft.com/office/drawing/2014/main" id="{5C62B7D6-0F3B-4B99-964B-24CA70B4116E}"/>
                </a:ext>
              </a:extLst>
            </p:cNvPr>
            <p:cNvSpPr/>
            <p:nvPr/>
          </p:nvSpPr>
          <p:spPr>
            <a:xfrm>
              <a:off x="3022140" y="2587201"/>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1" name="Freeform: Shape 290">
              <a:extLst>
                <a:ext uri="{FF2B5EF4-FFF2-40B4-BE49-F238E27FC236}">
                  <a16:creationId xmlns:a16="http://schemas.microsoft.com/office/drawing/2014/main" id="{5C7C917E-5B5F-4134-A0B0-816CE92BD5EB}"/>
                </a:ext>
              </a:extLst>
            </p:cNvPr>
            <p:cNvSpPr/>
            <p:nvPr/>
          </p:nvSpPr>
          <p:spPr>
            <a:xfrm>
              <a:off x="3403879" y="2651482"/>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2" name="Freeform: Shape 291">
              <a:extLst>
                <a:ext uri="{FF2B5EF4-FFF2-40B4-BE49-F238E27FC236}">
                  <a16:creationId xmlns:a16="http://schemas.microsoft.com/office/drawing/2014/main" id="{DB639D88-DBA5-4FFD-8D0E-EB8B7F4FD3AA}"/>
                </a:ext>
              </a:extLst>
            </p:cNvPr>
            <p:cNvSpPr/>
            <p:nvPr/>
          </p:nvSpPr>
          <p:spPr>
            <a:xfrm>
              <a:off x="1597294" y="2761667"/>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3" name="Freeform: Shape 292">
              <a:extLst>
                <a:ext uri="{FF2B5EF4-FFF2-40B4-BE49-F238E27FC236}">
                  <a16:creationId xmlns:a16="http://schemas.microsoft.com/office/drawing/2014/main" id="{985ACB2D-309F-4F00-99F1-EBEA7A69D368}"/>
                </a:ext>
              </a:extLst>
            </p:cNvPr>
            <p:cNvSpPr/>
            <p:nvPr/>
          </p:nvSpPr>
          <p:spPr>
            <a:xfrm>
              <a:off x="1597760" y="2762134"/>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4" name="Freeform: Shape 293">
              <a:extLst>
                <a:ext uri="{FF2B5EF4-FFF2-40B4-BE49-F238E27FC236}">
                  <a16:creationId xmlns:a16="http://schemas.microsoft.com/office/drawing/2014/main" id="{5F785FC2-C9FF-43F8-BAD9-80D9B9303B8F}"/>
                </a:ext>
              </a:extLst>
            </p:cNvPr>
            <p:cNvSpPr/>
            <p:nvPr/>
          </p:nvSpPr>
          <p:spPr>
            <a:xfrm>
              <a:off x="1880404" y="1584253"/>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5" name="Freeform: Shape 294">
              <a:extLst>
                <a:ext uri="{FF2B5EF4-FFF2-40B4-BE49-F238E27FC236}">
                  <a16:creationId xmlns:a16="http://schemas.microsoft.com/office/drawing/2014/main" id="{57DBF2AB-BD54-4021-AC64-6CDAB598063F}"/>
                </a:ext>
              </a:extLst>
            </p:cNvPr>
            <p:cNvSpPr/>
            <p:nvPr/>
          </p:nvSpPr>
          <p:spPr>
            <a:xfrm>
              <a:off x="1712495" y="1586586"/>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6" name="Freeform: Shape 295">
              <a:extLst>
                <a:ext uri="{FF2B5EF4-FFF2-40B4-BE49-F238E27FC236}">
                  <a16:creationId xmlns:a16="http://schemas.microsoft.com/office/drawing/2014/main" id="{4AB2D855-5C54-4263-B6FC-EFB5B72BF02E}"/>
                </a:ext>
              </a:extLst>
            </p:cNvPr>
            <p:cNvSpPr/>
            <p:nvPr/>
          </p:nvSpPr>
          <p:spPr>
            <a:xfrm>
              <a:off x="4934955" y="2116049"/>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7" name="Freeform: Shape 296">
              <a:extLst>
                <a:ext uri="{FF2B5EF4-FFF2-40B4-BE49-F238E27FC236}">
                  <a16:creationId xmlns:a16="http://schemas.microsoft.com/office/drawing/2014/main" id="{E6538884-2189-44E3-AFA9-C1AED5D06728}"/>
                </a:ext>
              </a:extLst>
            </p:cNvPr>
            <p:cNvSpPr/>
            <p:nvPr/>
          </p:nvSpPr>
          <p:spPr>
            <a:xfrm>
              <a:off x="3951955" y="1611776"/>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8" name="Freeform: Shape 297">
              <a:extLst>
                <a:ext uri="{FF2B5EF4-FFF2-40B4-BE49-F238E27FC236}">
                  <a16:creationId xmlns:a16="http://schemas.microsoft.com/office/drawing/2014/main" id="{FBF91B87-A146-4E7B-A61C-89DD22BF9088}"/>
                </a:ext>
              </a:extLst>
            </p:cNvPr>
            <p:cNvSpPr/>
            <p:nvPr/>
          </p:nvSpPr>
          <p:spPr>
            <a:xfrm>
              <a:off x="3950217" y="1625304"/>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299" name="Freeform: Shape 298">
              <a:extLst>
                <a:ext uri="{FF2B5EF4-FFF2-40B4-BE49-F238E27FC236}">
                  <a16:creationId xmlns:a16="http://schemas.microsoft.com/office/drawing/2014/main" id="{623E7EEF-BBCB-4A6A-A033-6092E12C3D7B}"/>
                </a:ext>
              </a:extLst>
            </p:cNvPr>
            <p:cNvSpPr/>
            <p:nvPr/>
          </p:nvSpPr>
          <p:spPr>
            <a:xfrm>
              <a:off x="1242303" y="1631835"/>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0" name="Freeform: Shape 299">
              <a:extLst>
                <a:ext uri="{FF2B5EF4-FFF2-40B4-BE49-F238E27FC236}">
                  <a16:creationId xmlns:a16="http://schemas.microsoft.com/office/drawing/2014/main" id="{75AF63A6-BA45-45BC-A103-8DAD9272D831}"/>
                </a:ext>
              </a:extLst>
            </p:cNvPr>
            <p:cNvSpPr/>
            <p:nvPr/>
          </p:nvSpPr>
          <p:spPr>
            <a:xfrm>
              <a:off x="1242769" y="1628843"/>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1" name="Freeform: Shape 300">
              <a:extLst>
                <a:ext uri="{FF2B5EF4-FFF2-40B4-BE49-F238E27FC236}">
                  <a16:creationId xmlns:a16="http://schemas.microsoft.com/office/drawing/2014/main" id="{1387741C-DDDC-465A-BC67-64ED46ED9737}"/>
                </a:ext>
              </a:extLst>
            </p:cNvPr>
            <p:cNvSpPr/>
            <p:nvPr/>
          </p:nvSpPr>
          <p:spPr>
            <a:xfrm>
              <a:off x="3885200" y="1629502"/>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2" name="Freeform: Shape 301">
              <a:extLst>
                <a:ext uri="{FF2B5EF4-FFF2-40B4-BE49-F238E27FC236}">
                  <a16:creationId xmlns:a16="http://schemas.microsoft.com/office/drawing/2014/main" id="{11AEA356-69F6-49AB-88B9-465BF9BF938F}"/>
                </a:ext>
              </a:extLst>
            </p:cNvPr>
            <p:cNvSpPr/>
            <p:nvPr/>
          </p:nvSpPr>
          <p:spPr>
            <a:xfrm>
              <a:off x="3037717" y="2581603"/>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3" name="Freeform: Shape 302">
              <a:extLst>
                <a:ext uri="{FF2B5EF4-FFF2-40B4-BE49-F238E27FC236}">
                  <a16:creationId xmlns:a16="http://schemas.microsoft.com/office/drawing/2014/main" id="{694F60D2-586F-4579-AF84-E3553C7E6541}"/>
                </a:ext>
              </a:extLst>
            </p:cNvPr>
            <p:cNvSpPr/>
            <p:nvPr/>
          </p:nvSpPr>
          <p:spPr>
            <a:xfrm>
              <a:off x="1984472" y="1854349"/>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4" name="Freeform: Shape 303">
              <a:extLst>
                <a:ext uri="{FF2B5EF4-FFF2-40B4-BE49-F238E27FC236}">
                  <a16:creationId xmlns:a16="http://schemas.microsoft.com/office/drawing/2014/main" id="{47F4D71B-A6AA-4C6A-963F-0D5F5AE48BEB}"/>
                </a:ext>
              </a:extLst>
            </p:cNvPr>
            <p:cNvSpPr/>
            <p:nvPr/>
          </p:nvSpPr>
          <p:spPr>
            <a:xfrm>
              <a:off x="3533941" y="1371069"/>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5" name="Freeform: Shape 304">
              <a:extLst>
                <a:ext uri="{FF2B5EF4-FFF2-40B4-BE49-F238E27FC236}">
                  <a16:creationId xmlns:a16="http://schemas.microsoft.com/office/drawing/2014/main" id="{3248456C-D1F1-44F4-B7ED-9108A47A8D95}"/>
                </a:ext>
              </a:extLst>
            </p:cNvPr>
            <p:cNvSpPr/>
            <p:nvPr/>
          </p:nvSpPr>
          <p:spPr>
            <a:xfrm>
              <a:off x="4981136" y="2667903"/>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6" name="Freeform: Shape 305">
              <a:extLst>
                <a:ext uri="{FF2B5EF4-FFF2-40B4-BE49-F238E27FC236}">
                  <a16:creationId xmlns:a16="http://schemas.microsoft.com/office/drawing/2014/main" id="{0442BD03-5F87-4F76-A9F9-EEB68DEF4151}"/>
                </a:ext>
              </a:extLst>
            </p:cNvPr>
            <p:cNvSpPr/>
            <p:nvPr/>
          </p:nvSpPr>
          <p:spPr>
            <a:xfrm>
              <a:off x="3938433" y="1644387"/>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7" name="Freeform: Shape 306">
              <a:extLst>
                <a:ext uri="{FF2B5EF4-FFF2-40B4-BE49-F238E27FC236}">
                  <a16:creationId xmlns:a16="http://schemas.microsoft.com/office/drawing/2014/main" id="{A58D1906-6468-4C68-98D4-AF1CE5D6DD2E}"/>
                </a:ext>
              </a:extLst>
            </p:cNvPr>
            <p:cNvSpPr/>
            <p:nvPr/>
          </p:nvSpPr>
          <p:spPr>
            <a:xfrm>
              <a:off x="2747166" y="1648162"/>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8" name="Freeform: Shape 307">
              <a:extLst>
                <a:ext uri="{FF2B5EF4-FFF2-40B4-BE49-F238E27FC236}">
                  <a16:creationId xmlns:a16="http://schemas.microsoft.com/office/drawing/2014/main" id="{AEC2E0F7-9482-4014-AFFD-B0424AF66753}"/>
                </a:ext>
              </a:extLst>
            </p:cNvPr>
            <p:cNvSpPr/>
            <p:nvPr/>
          </p:nvSpPr>
          <p:spPr>
            <a:xfrm>
              <a:off x="1891978" y="1404656"/>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09" name="Freeform: Shape 308">
              <a:extLst>
                <a:ext uri="{FF2B5EF4-FFF2-40B4-BE49-F238E27FC236}">
                  <a16:creationId xmlns:a16="http://schemas.microsoft.com/office/drawing/2014/main" id="{C2588474-4DBF-4674-BCE4-B8DF241FDAAB}"/>
                </a:ext>
              </a:extLst>
            </p:cNvPr>
            <p:cNvSpPr/>
            <p:nvPr/>
          </p:nvSpPr>
          <p:spPr>
            <a:xfrm>
              <a:off x="3872315" y="169434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0" name="Freeform: Shape 309">
              <a:extLst>
                <a:ext uri="{FF2B5EF4-FFF2-40B4-BE49-F238E27FC236}">
                  <a16:creationId xmlns:a16="http://schemas.microsoft.com/office/drawing/2014/main" id="{F40FA294-DB15-4983-ABEB-2682E70376AB}"/>
                </a:ext>
              </a:extLst>
            </p:cNvPr>
            <p:cNvSpPr/>
            <p:nvPr/>
          </p:nvSpPr>
          <p:spPr>
            <a:xfrm>
              <a:off x="2801277" y="1408855"/>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1" name="Freeform: Shape 310">
              <a:extLst>
                <a:ext uri="{FF2B5EF4-FFF2-40B4-BE49-F238E27FC236}">
                  <a16:creationId xmlns:a16="http://schemas.microsoft.com/office/drawing/2014/main" id="{4D7DE869-CDD8-42F4-82DA-5A0561ADA254}"/>
                </a:ext>
              </a:extLst>
            </p:cNvPr>
            <p:cNvSpPr/>
            <p:nvPr/>
          </p:nvSpPr>
          <p:spPr>
            <a:xfrm>
              <a:off x="2800344" y="1407455"/>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2" name="Freeform: Shape 311">
              <a:extLst>
                <a:ext uri="{FF2B5EF4-FFF2-40B4-BE49-F238E27FC236}">
                  <a16:creationId xmlns:a16="http://schemas.microsoft.com/office/drawing/2014/main" id="{E54A17C6-F76A-4F87-8F2D-0B3486471567}"/>
                </a:ext>
              </a:extLst>
            </p:cNvPr>
            <p:cNvSpPr/>
            <p:nvPr/>
          </p:nvSpPr>
          <p:spPr>
            <a:xfrm>
              <a:off x="3715111" y="1860880"/>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3" name="Freeform: Shape 312">
              <a:extLst>
                <a:ext uri="{FF2B5EF4-FFF2-40B4-BE49-F238E27FC236}">
                  <a16:creationId xmlns:a16="http://schemas.microsoft.com/office/drawing/2014/main" id="{8B699D51-54D8-43BA-B3FC-6F760BD8E2DC}"/>
                </a:ext>
              </a:extLst>
            </p:cNvPr>
            <p:cNvSpPr/>
            <p:nvPr/>
          </p:nvSpPr>
          <p:spPr>
            <a:xfrm>
              <a:off x="1741312" y="172280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4" name="Freeform: Shape 313">
              <a:extLst>
                <a:ext uri="{FF2B5EF4-FFF2-40B4-BE49-F238E27FC236}">
                  <a16:creationId xmlns:a16="http://schemas.microsoft.com/office/drawing/2014/main" id="{7A70CF57-74C1-422C-A7EA-6AAEFC2871F6}"/>
                </a:ext>
              </a:extLst>
            </p:cNvPr>
            <p:cNvSpPr/>
            <p:nvPr/>
          </p:nvSpPr>
          <p:spPr>
            <a:xfrm>
              <a:off x="1979807" y="1435443"/>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5" name="Freeform: Shape 314">
              <a:extLst>
                <a:ext uri="{FF2B5EF4-FFF2-40B4-BE49-F238E27FC236}">
                  <a16:creationId xmlns:a16="http://schemas.microsoft.com/office/drawing/2014/main" id="{AA80FECA-CB1C-4F20-8245-25184F1CFBB3}"/>
                </a:ext>
              </a:extLst>
            </p:cNvPr>
            <p:cNvSpPr/>
            <p:nvPr/>
          </p:nvSpPr>
          <p:spPr>
            <a:xfrm>
              <a:off x="3518723" y="1443167"/>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6" name="Freeform: Shape 315">
              <a:extLst>
                <a:ext uri="{FF2B5EF4-FFF2-40B4-BE49-F238E27FC236}">
                  <a16:creationId xmlns:a16="http://schemas.microsoft.com/office/drawing/2014/main" id="{36E01EAA-96A5-4799-8CB0-D4501A04758B}"/>
                </a:ext>
              </a:extLst>
            </p:cNvPr>
            <p:cNvSpPr/>
            <p:nvPr/>
          </p:nvSpPr>
          <p:spPr>
            <a:xfrm>
              <a:off x="3517323" y="1446640"/>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7" name="Freeform: Shape 316">
              <a:extLst>
                <a:ext uri="{FF2B5EF4-FFF2-40B4-BE49-F238E27FC236}">
                  <a16:creationId xmlns:a16="http://schemas.microsoft.com/office/drawing/2014/main" id="{E7DF4660-2D80-4E6C-8C1F-860937748C5F}"/>
                </a:ext>
              </a:extLst>
            </p:cNvPr>
            <p:cNvSpPr/>
            <p:nvPr/>
          </p:nvSpPr>
          <p:spPr>
            <a:xfrm>
              <a:off x="4999795" y="2669770"/>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8" name="Freeform: Shape 317">
              <a:extLst>
                <a:ext uri="{FF2B5EF4-FFF2-40B4-BE49-F238E27FC236}">
                  <a16:creationId xmlns:a16="http://schemas.microsoft.com/office/drawing/2014/main" id="{75B411A7-36F5-402D-9A42-90B5246E28C7}"/>
                </a:ext>
              </a:extLst>
            </p:cNvPr>
            <p:cNvSpPr/>
            <p:nvPr/>
          </p:nvSpPr>
          <p:spPr>
            <a:xfrm>
              <a:off x="2045114" y="1451305"/>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19" name="Freeform: Shape 318">
              <a:extLst>
                <a:ext uri="{FF2B5EF4-FFF2-40B4-BE49-F238E27FC236}">
                  <a16:creationId xmlns:a16="http://schemas.microsoft.com/office/drawing/2014/main" id="{0B5AC4C8-1068-4C1D-86D9-EED9773FE610}"/>
                </a:ext>
              </a:extLst>
            </p:cNvPr>
            <p:cNvSpPr/>
            <p:nvPr/>
          </p:nvSpPr>
          <p:spPr>
            <a:xfrm>
              <a:off x="5412630" y="3313988"/>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0" name="Freeform: Shape 319">
              <a:extLst>
                <a:ext uri="{FF2B5EF4-FFF2-40B4-BE49-F238E27FC236}">
                  <a16:creationId xmlns:a16="http://schemas.microsoft.com/office/drawing/2014/main" id="{B4BB8A1F-76B4-49B4-A740-8D62612C290E}"/>
                </a:ext>
              </a:extLst>
            </p:cNvPr>
            <p:cNvSpPr/>
            <p:nvPr/>
          </p:nvSpPr>
          <p:spPr>
            <a:xfrm>
              <a:off x="5419628" y="3316787"/>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1" name="Freeform: Shape 320">
              <a:extLst>
                <a:ext uri="{FF2B5EF4-FFF2-40B4-BE49-F238E27FC236}">
                  <a16:creationId xmlns:a16="http://schemas.microsoft.com/office/drawing/2014/main" id="{BAB70DA4-823C-4632-8424-ADFD2342D860}"/>
                </a:ext>
              </a:extLst>
            </p:cNvPr>
            <p:cNvSpPr/>
            <p:nvPr/>
          </p:nvSpPr>
          <p:spPr>
            <a:xfrm>
              <a:off x="3179592" y="1462500"/>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2" name="Freeform: Shape 321">
              <a:extLst>
                <a:ext uri="{FF2B5EF4-FFF2-40B4-BE49-F238E27FC236}">
                  <a16:creationId xmlns:a16="http://schemas.microsoft.com/office/drawing/2014/main" id="{79E139F3-3897-4AEC-90D9-48B331CF6D30}"/>
                </a:ext>
              </a:extLst>
            </p:cNvPr>
            <p:cNvSpPr/>
            <p:nvPr/>
          </p:nvSpPr>
          <p:spPr>
            <a:xfrm>
              <a:off x="3178193" y="1461100"/>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3" name="Freeform: Shape 322">
              <a:extLst>
                <a:ext uri="{FF2B5EF4-FFF2-40B4-BE49-F238E27FC236}">
                  <a16:creationId xmlns:a16="http://schemas.microsoft.com/office/drawing/2014/main" id="{779234CA-5D70-429C-BCFA-BFB09DC5AF34}"/>
                </a:ext>
              </a:extLst>
            </p:cNvPr>
            <p:cNvSpPr/>
            <p:nvPr/>
          </p:nvSpPr>
          <p:spPr>
            <a:xfrm>
              <a:off x="4536114" y="1466523"/>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4" name="Freeform: Shape 323">
              <a:extLst>
                <a:ext uri="{FF2B5EF4-FFF2-40B4-BE49-F238E27FC236}">
                  <a16:creationId xmlns:a16="http://schemas.microsoft.com/office/drawing/2014/main" id="{D855A84F-3B8D-430E-8E7B-6436C9050DC9}"/>
                </a:ext>
              </a:extLst>
            </p:cNvPr>
            <p:cNvSpPr/>
            <p:nvPr/>
          </p:nvSpPr>
          <p:spPr>
            <a:xfrm>
              <a:off x="4540313" y="1469497"/>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5" name="Freeform: Shape 324">
              <a:extLst>
                <a:ext uri="{FF2B5EF4-FFF2-40B4-BE49-F238E27FC236}">
                  <a16:creationId xmlns:a16="http://schemas.microsoft.com/office/drawing/2014/main" id="{64579CA5-5AC6-48E7-A80A-31A6FAE1B60B}"/>
                </a:ext>
              </a:extLst>
            </p:cNvPr>
            <p:cNvSpPr/>
            <p:nvPr/>
          </p:nvSpPr>
          <p:spPr>
            <a:xfrm>
              <a:off x="1716712" y="1758253"/>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6" name="Freeform: Shape 325">
              <a:extLst>
                <a:ext uri="{FF2B5EF4-FFF2-40B4-BE49-F238E27FC236}">
                  <a16:creationId xmlns:a16="http://schemas.microsoft.com/office/drawing/2014/main" id="{A33B87A8-89D2-498F-A90D-85E301A43DBF}"/>
                </a:ext>
              </a:extLst>
            </p:cNvPr>
            <p:cNvSpPr/>
            <p:nvPr/>
          </p:nvSpPr>
          <p:spPr>
            <a:xfrm>
              <a:off x="1714471" y="1759186"/>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7" name="Freeform: Shape 326">
              <a:extLst>
                <a:ext uri="{FF2B5EF4-FFF2-40B4-BE49-F238E27FC236}">
                  <a16:creationId xmlns:a16="http://schemas.microsoft.com/office/drawing/2014/main" id="{623CC449-EE82-41C8-A7C4-83CF3D55E790}"/>
                </a:ext>
              </a:extLst>
            </p:cNvPr>
            <p:cNvSpPr/>
            <p:nvPr/>
          </p:nvSpPr>
          <p:spPr>
            <a:xfrm>
              <a:off x="2932824" y="2185556"/>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8" name="Freeform: Shape 327">
              <a:extLst>
                <a:ext uri="{FF2B5EF4-FFF2-40B4-BE49-F238E27FC236}">
                  <a16:creationId xmlns:a16="http://schemas.microsoft.com/office/drawing/2014/main" id="{C0ACE50C-11A5-4F3D-A91D-443FDC701C09}"/>
                </a:ext>
              </a:extLst>
            </p:cNvPr>
            <p:cNvSpPr/>
            <p:nvPr/>
          </p:nvSpPr>
          <p:spPr>
            <a:xfrm>
              <a:off x="2022548" y="3004241"/>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29" name="Freeform: Shape 328">
              <a:extLst>
                <a:ext uri="{FF2B5EF4-FFF2-40B4-BE49-F238E27FC236}">
                  <a16:creationId xmlns:a16="http://schemas.microsoft.com/office/drawing/2014/main" id="{C3253453-C34B-4BAF-8888-8290FFE35E20}"/>
                </a:ext>
              </a:extLst>
            </p:cNvPr>
            <p:cNvSpPr/>
            <p:nvPr/>
          </p:nvSpPr>
          <p:spPr>
            <a:xfrm>
              <a:off x="3298078" y="2623121"/>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0" name="Freeform: Shape 329">
              <a:extLst>
                <a:ext uri="{FF2B5EF4-FFF2-40B4-BE49-F238E27FC236}">
                  <a16:creationId xmlns:a16="http://schemas.microsoft.com/office/drawing/2014/main" id="{155E061E-202B-4E3B-957D-BEC57F0C258C}"/>
                </a:ext>
              </a:extLst>
            </p:cNvPr>
            <p:cNvSpPr/>
            <p:nvPr/>
          </p:nvSpPr>
          <p:spPr>
            <a:xfrm>
              <a:off x="3295279" y="2623535"/>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1" name="Freeform: Shape 330">
              <a:extLst>
                <a:ext uri="{FF2B5EF4-FFF2-40B4-BE49-F238E27FC236}">
                  <a16:creationId xmlns:a16="http://schemas.microsoft.com/office/drawing/2014/main" id="{3CD1E405-DD74-4C85-B773-EBEBE89646AB}"/>
                </a:ext>
              </a:extLst>
            </p:cNvPr>
            <p:cNvSpPr/>
            <p:nvPr/>
          </p:nvSpPr>
          <p:spPr>
            <a:xfrm>
              <a:off x="5020320" y="2715019"/>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2" name="Freeform: Shape 331">
              <a:extLst>
                <a:ext uri="{FF2B5EF4-FFF2-40B4-BE49-F238E27FC236}">
                  <a16:creationId xmlns:a16="http://schemas.microsoft.com/office/drawing/2014/main" id="{3B14657F-8AEE-4DA5-AA85-82ECA40B485E}"/>
                </a:ext>
              </a:extLst>
            </p:cNvPr>
            <p:cNvSpPr/>
            <p:nvPr/>
          </p:nvSpPr>
          <p:spPr>
            <a:xfrm>
              <a:off x="2341795" y="1793707"/>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3" name="Freeform: Shape 332">
              <a:extLst>
                <a:ext uri="{FF2B5EF4-FFF2-40B4-BE49-F238E27FC236}">
                  <a16:creationId xmlns:a16="http://schemas.microsoft.com/office/drawing/2014/main" id="{332D2CE3-115B-40A6-B80B-B3596FA6A9AF}"/>
                </a:ext>
              </a:extLst>
            </p:cNvPr>
            <p:cNvSpPr/>
            <p:nvPr/>
          </p:nvSpPr>
          <p:spPr>
            <a:xfrm>
              <a:off x="2336198" y="1790134"/>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4" name="Freeform: Shape 333">
              <a:extLst>
                <a:ext uri="{FF2B5EF4-FFF2-40B4-BE49-F238E27FC236}">
                  <a16:creationId xmlns:a16="http://schemas.microsoft.com/office/drawing/2014/main" id="{7A86E0A9-FB60-4990-ADA4-02A3AC0AB02F}"/>
                </a:ext>
              </a:extLst>
            </p:cNvPr>
            <p:cNvSpPr/>
            <p:nvPr/>
          </p:nvSpPr>
          <p:spPr>
            <a:xfrm>
              <a:off x="2212453" y="1532474"/>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5" name="Freeform: Shape 334">
              <a:extLst>
                <a:ext uri="{FF2B5EF4-FFF2-40B4-BE49-F238E27FC236}">
                  <a16:creationId xmlns:a16="http://schemas.microsoft.com/office/drawing/2014/main" id="{B62B9FDB-8B33-4DD4-9CAC-189AA9B067A8}"/>
                </a:ext>
              </a:extLst>
            </p:cNvPr>
            <p:cNvSpPr/>
            <p:nvPr/>
          </p:nvSpPr>
          <p:spPr>
            <a:xfrm>
              <a:off x="3367117" y="2636182"/>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6" name="Freeform: Shape 335">
              <a:extLst>
                <a:ext uri="{FF2B5EF4-FFF2-40B4-BE49-F238E27FC236}">
                  <a16:creationId xmlns:a16="http://schemas.microsoft.com/office/drawing/2014/main" id="{143E6825-EC68-404F-A4FE-D626858C469A}"/>
                </a:ext>
              </a:extLst>
            </p:cNvPr>
            <p:cNvSpPr/>
            <p:nvPr/>
          </p:nvSpPr>
          <p:spPr>
            <a:xfrm>
              <a:off x="1814673" y="287175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7" name="Freeform: Shape 336">
              <a:extLst>
                <a:ext uri="{FF2B5EF4-FFF2-40B4-BE49-F238E27FC236}">
                  <a16:creationId xmlns:a16="http://schemas.microsoft.com/office/drawing/2014/main" id="{F6F5D1B5-2569-4C73-88CF-72B70A6EFC3F}"/>
                </a:ext>
              </a:extLst>
            </p:cNvPr>
            <p:cNvSpPr/>
            <p:nvPr/>
          </p:nvSpPr>
          <p:spPr>
            <a:xfrm>
              <a:off x="3136210" y="2522826"/>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8" name="Freeform: Shape 337">
              <a:extLst>
                <a:ext uri="{FF2B5EF4-FFF2-40B4-BE49-F238E27FC236}">
                  <a16:creationId xmlns:a16="http://schemas.microsoft.com/office/drawing/2014/main" id="{CC324410-4597-4C5D-8161-C90D8464766A}"/>
                </a:ext>
              </a:extLst>
            </p:cNvPr>
            <p:cNvSpPr/>
            <p:nvPr/>
          </p:nvSpPr>
          <p:spPr>
            <a:xfrm>
              <a:off x="3132944" y="2523292"/>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39" name="Freeform: Shape 338">
              <a:extLst>
                <a:ext uri="{FF2B5EF4-FFF2-40B4-BE49-F238E27FC236}">
                  <a16:creationId xmlns:a16="http://schemas.microsoft.com/office/drawing/2014/main" id="{D11628CD-1BEA-4950-AFD5-02B5FA15374A}"/>
                </a:ext>
              </a:extLst>
            </p:cNvPr>
            <p:cNvSpPr/>
            <p:nvPr/>
          </p:nvSpPr>
          <p:spPr>
            <a:xfrm>
              <a:off x="3252830" y="1552065"/>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0" name="Freeform: Shape 339">
              <a:extLst>
                <a:ext uri="{FF2B5EF4-FFF2-40B4-BE49-F238E27FC236}">
                  <a16:creationId xmlns:a16="http://schemas.microsoft.com/office/drawing/2014/main" id="{5A3C4439-AC48-4428-9929-794D3C586ECF}"/>
                </a:ext>
              </a:extLst>
            </p:cNvPr>
            <p:cNvSpPr/>
            <p:nvPr/>
          </p:nvSpPr>
          <p:spPr>
            <a:xfrm>
              <a:off x="3897906" y="1570725"/>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1" name="Freeform: Shape 340">
              <a:extLst>
                <a:ext uri="{FF2B5EF4-FFF2-40B4-BE49-F238E27FC236}">
                  <a16:creationId xmlns:a16="http://schemas.microsoft.com/office/drawing/2014/main" id="{42161DAB-A80B-48B6-83F6-2CDE667A2529}"/>
                </a:ext>
              </a:extLst>
            </p:cNvPr>
            <p:cNvSpPr/>
            <p:nvPr/>
          </p:nvSpPr>
          <p:spPr>
            <a:xfrm>
              <a:off x="3888175" y="1575011"/>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2" name="Freeform: Shape 341">
              <a:extLst>
                <a:ext uri="{FF2B5EF4-FFF2-40B4-BE49-F238E27FC236}">
                  <a16:creationId xmlns:a16="http://schemas.microsoft.com/office/drawing/2014/main" id="{A460B684-434B-47B8-9159-430D6B7493C6}"/>
                </a:ext>
              </a:extLst>
            </p:cNvPr>
            <p:cNvSpPr/>
            <p:nvPr/>
          </p:nvSpPr>
          <p:spPr>
            <a:xfrm>
              <a:off x="5284172" y="3033163"/>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3" name="Freeform: Shape 342">
              <a:extLst>
                <a:ext uri="{FF2B5EF4-FFF2-40B4-BE49-F238E27FC236}">
                  <a16:creationId xmlns:a16="http://schemas.microsoft.com/office/drawing/2014/main" id="{244EC968-9505-4E80-8FDB-F2CF40718364}"/>
                </a:ext>
              </a:extLst>
            </p:cNvPr>
            <p:cNvSpPr/>
            <p:nvPr/>
          </p:nvSpPr>
          <p:spPr>
            <a:xfrm>
              <a:off x="2897372" y="225692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4" name="Freeform: Shape 343">
              <a:extLst>
                <a:ext uri="{FF2B5EF4-FFF2-40B4-BE49-F238E27FC236}">
                  <a16:creationId xmlns:a16="http://schemas.microsoft.com/office/drawing/2014/main" id="{AFCC94E5-3655-4DC1-9691-F91C89C8A1E1}"/>
                </a:ext>
              </a:extLst>
            </p:cNvPr>
            <p:cNvSpPr/>
            <p:nvPr/>
          </p:nvSpPr>
          <p:spPr>
            <a:xfrm>
              <a:off x="2893047" y="225692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5" name="Freeform: Shape 344">
              <a:extLst>
                <a:ext uri="{FF2B5EF4-FFF2-40B4-BE49-F238E27FC236}">
                  <a16:creationId xmlns:a16="http://schemas.microsoft.com/office/drawing/2014/main" id="{1C93F766-4F6D-4A35-A73C-4505A3CBD345}"/>
                </a:ext>
              </a:extLst>
            </p:cNvPr>
            <p:cNvSpPr/>
            <p:nvPr/>
          </p:nvSpPr>
          <p:spPr>
            <a:xfrm>
              <a:off x="2017592" y="3059752"/>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6" name="Freeform: Shape 345">
              <a:extLst>
                <a:ext uri="{FF2B5EF4-FFF2-40B4-BE49-F238E27FC236}">
                  <a16:creationId xmlns:a16="http://schemas.microsoft.com/office/drawing/2014/main" id="{668B889C-49F6-4D67-B652-7A3DD33054D8}"/>
                </a:ext>
              </a:extLst>
            </p:cNvPr>
            <p:cNvSpPr/>
            <p:nvPr/>
          </p:nvSpPr>
          <p:spPr>
            <a:xfrm>
              <a:off x="595762" y="2065668"/>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7" name="Freeform: Shape 346">
              <a:extLst>
                <a:ext uri="{FF2B5EF4-FFF2-40B4-BE49-F238E27FC236}">
                  <a16:creationId xmlns:a16="http://schemas.microsoft.com/office/drawing/2014/main" id="{61EF8C64-241C-4B6A-BB9C-BC3399BE1F0B}"/>
                </a:ext>
              </a:extLst>
            </p:cNvPr>
            <p:cNvSpPr/>
            <p:nvPr/>
          </p:nvSpPr>
          <p:spPr>
            <a:xfrm>
              <a:off x="4456347" y="3081677"/>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8" name="Freeform: Shape 347">
              <a:extLst>
                <a:ext uri="{FF2B5EF4-FFF2-40B4-BE49-F238E27FC236}">
                  <a16:creationId xmlns:a16="http://schemas.microsoft.com/office/drawing/2014/main" id="{BE286CA6-D692-4ECB-9269-EB3B9054FB43}"/>
                </a:ext>
              </a:extLst>
            </p:cNvPr>
            <p:cNvSpPr/>
            <p:nvPr/>
          </p:nvSpPr>
          <p:spPr>
            <a:xfrm>
              <a:off x="1070620" y="2056338"/>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49" name="Freeform: Shape 348">
              <a:extLst>
                <a:ext uri="{FF2B5EF4-FFF2-40B4-BE49-F238E27FC236}">
                  <a16:creationId xmlns:a16="http://schemas.microsoft.com/office/drawing/2014/main" id="{A35D4934-C851-4012-8232-B26E1A871C95}"/>
                </a:ext>
              </a:extLst>
            </p:cNvPr>
            <p:cNvSpPr/>
            <p:nvPr/>
          </p:nvSpPr>
          <p:spPr>
            <a:xfrm>
              <a:off x="4848189" y="3125994"/>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0" name="Freeform: Shape 349">
              <a:extLst>
                <a:ext uri="{FF2B5EF4-FFF2-40B4-BE49-F238E27FC236}">
                  <a16:creationId xmlns:a16="http://schemas.microsoft.com/office/drawing/2014/main" id="{B3391347-41EE-4A77-865F-573FA7776852}"/>
                </a:ext>
              </a:extLst>
            </p:cNvPr>
            <p:cNvSpPr/>
            <p:nvPr/>
          </p:nvSpPr>
          <p:spPr>
            <a:xfrm>
              <a:off x="4479496" y="3141388"/>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1" name="Freeform: Shape 350">
              <a:extLst>
                <a:ext uri="{FF2B5EF4-FFF2-40B4-BE49-F238E27FC236}">
                  <a16:creationId xmlns:a16="http://schemas.microsoft.com/office/drawing/2014/main" id="{6E3E0422-8F68-4CB0-BC79-76BE25071128}"/>
                </a:ext>
              </a:extLst>
            </p:cNvPr>
            <p:cNvSpPr/>
            <p:nvPr/>
          </p:nvSpPr>
          <p:spPr>
            <a:xfrm>
              <a:off x="4914429" y="3160514"/>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2" name="Freeform: Shape 351">
              <a:extLst>
                <a:ext uri="{FF2B5EF4-FFF2-40B4-BE49-F238E27FC236}">
                  <a16:creationId xmlns:a16="http://schemas.microsoft.com/office/drawing/2014/main" id="{5B392198-B519-47FA-AAED-FC565819F64D}"/>
                </a:ext>
              </a:extLst>
            </p:cNvPr>
            <p:cNvSpPr/>
            <p:nvPr/>
          </p:nvSpPr>
          <p:spPr>
            <a:xfrm>
              <a:off x="4898103" y="3172158"/>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3" name="Freeform: Shape 352">
              <a:extLst>
                <a:ext uri="{FF2B5EF4-FFF2-40B4-BE49-F238E27FC236}">
                  <a16:creationId xmlns:a16="http://schemas.microsoft.com/office/drawing/2014/main" id="{4DD1C0BB-158A-4EF5-A3D2-85E37E08E52F}"/>
                </a:ext>
              </a:extLst>
            </p:cNvPr>
            <p:cNvSpPr/>
            <p:nvPr/>
          </p:nvSpPr>
          <p:spPr>
            <a:xfrm>
              <a:off x="5008192" y="3188037"/>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4" name="Freeform: Shape 353">
              <a:extLst>
                <a:ext uri="{FF2B5EF4-FFF2-40B4-BE49-F238E27FC236}">
                  <a16:creationId xmlns:a16="http://schemas.microsoft.com/office/drawing/2014/main" id="{A47FD8C9-1D02-46E4-93CD-A02C24260610}"/>
                </a:ext>
              </a:extLst>
            </p:cNvPr>
            <p:cNvSpPr/>
            <p:nvPr/>
          </p:nvSpPr>
          <p:spPr>
            <a:xfrm>
              <a:off x="2199053" y="3251479"/>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5" name="Freeform: Shape 354">
              <a:extLst>
                <a:ext uri="{FF2B5EF4-FFF2-40B4-BE49-F238E27FC236}">
                  <a16:creationId xmlns:a16="http://schemas.microsoft.com/office/drawing/2014/main" id="{2E47447B-0AE1-44B0-838A-640579430EAF}"/>
                </a:ext>
              </a:extLst>
            </p:cNvPr>
            <p:cNvSpPr/>
            <p:nvPr/>
          </p:nvSpPr>
          <p:spPr>
            <a:xfrm>
              <a:off x="2199519" y="3252297"/>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6" name="Freeform: Shape 355">
              <a:extLst>
                <a:ext uri="{FF2B5EF4-FFF2-40B4-BE49-F238E27FC236}">
                  <a16:creationId xmlns:a16="http://schemas.microsoft.com/office/drawing/2014/main" id="{0A6E75F3-3E28-46FC-A904-3425F14C93C6}"/>
                </a:ext>
              </a:extLst>
            </p:cNvPr>
            <p:cNvSpPr/>
            <p:nvPr/>
          </p:nvSpPr>
          <p:spPr>
            <a:xfrm>
              <a:off x="4656466" y="3263899"/>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7" name="Freeform: Shape 356">
              <a:extLst>
                <a:ext uri="{FF2B5EF4-FFF2-40B4-BE49-F238E27FC236}">
                  <a16:creationId xmlns:a16="http://schemas.microsoft.com/office/drawing/2014/main" id="{0EA233B7-A1C0-4064-B31F-D37651C54F48}"/>
                </a:ext>
              </a:extLst>
            </p:cNvPr>
            <p:cNvSpPr/>
            <p:nvPr/>
          </p:nvSpPr>
          <p:spPr>
            <a:xfrm>
              <a:off x="4655534" y="3266873"/>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8" name="Freeform: Shape 357">
              <a:extLst>
                <a:ext uri="{FF2B5EF4-FFF2-40B4-BE49-F238E27FC236}">
                  <a16:creationId xmlns:a16="http://schemas.microsoft.com/office/drawing/2014/main" id="{D2E6ACA3-60D2-419D-8ED7-7AEFA33171E0}"/>
                </a:ext>
              </a:extLst>
            </p:cNvPr>
            <p:cNvSpPr/>
            <p:nvPr/>
          </p:nvSpPr>
          <p:spPr>
            <a:xfrm>
              <a:off x="4654134" y="3268273"/>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59" name="Freeform: Shape 358">
              <a:extLst>
                <a:ext uri="{FF2B5EF4-FFF2-40B4-BE49-F238E27FC236}">
                  <a16:creationId xmlns:a16="http://schemas.microsoft.com/office/drawing/2014/main" id="{F419309B-915C-4343-96D4-1DE5CCEF06A3}"/>
                </a:ext>
              </a:extLst>
            </p:cNvPr>
            <p:cNvSpPr/>
            <p:nvPr/>
          </p:nvSpPr>
          <p:spPr>
            <a:xfrm>
              <a:off x="5382650" y="3300926"/>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0" name="Freeform: Shape 359">
              <a:extLst>
                <a:ext uri="{FF2B5EF4-FFF2-40B4-BE49-F238E27FC236}">
                  <a16:creationId xmlns:a16="http://schemas.microsoft.com/office/drawing/2014/main" id="{48B8A157-2FC7-44AE-859A-9E8F10135938}"/>
                </a:ext>
              </a:extLst>
            </p:cNvPr>
            <p:cNvSpPr/>
            <p:nvPr/>
          </p:nvSpPr>
          <p:spPr>
            <a:xfrm>
              <a:off x="4586494" y="3310723"/>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1" name="Freeform: Shape 360">
              <a:extLst>
                <a:ext uri="{FF2B5EF4-FFF2-40B4-BE49-F238E27FC236}">
                  <a16:creationId xmlns:a16="http://schemas.microsoft.com/office/drawing/2014/main" id="{DE825350-3245-4675-B9E2-3A9AB37399E7}"/>
                </a:ext>
              </a:extLst>
            </p:cNvPr>
            <p:cNvSpPr/>
            <p:nvPr/>
          </p:nvSpPr>
          <p:spPr>
            <a:xfrm>
              <a:off x="4927492" y="3346177"/>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2" name="Freeform: Shape 361">
              <a:extLst>
                <a:ext uri="{FF2B5EF4-FFF2-40B4-BE49-F238E27FC236}">
                  <a16:creationId xmlns:a16="http://schemas.microsoft.com/office/drawing/2014/main" id="{7E890D7F-9024-4B9F-B023-54040B5051F5}"/>
                </a:ext>
              </a:extLst>
            </p:cNvPr>
            <p:cNvSpPr/>
            <p:nvPr/>
          </p:nvSpPr>
          <p:spPr>
            <a:xfrm>
              <a:off x="5344057" y="3351307"/>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3" name="Freeform: Shape 362">
              <a:extLst>
                <a:ext uri="{FF2B5EF4-FFF2-40B4-BE49-F238E27FC236}">
                  <a16:creationId xmlns:a16="http://schemas.microsoft.com/office/drawing/2014/main" id="{1998392A-01D0-445C-92F9-6DE8815D2B29}"/>
                </a:ext>
              </a:extLst>
            </p:cNvPr>
            <p:cNvSpPr/>
            <p:nvPr/>
          </p:nvSpPr>
          <p:spPr>
            <a:xfrm>
              <a:off x="4904634" y="3359704"/>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4" name="Freeform: Shape 363">
              <a:extLst>
                <a:ext uri="{FF2B5EF4-FFF2-40B4-BE49-F238E27FC236}">
                  <a16:creationId xmlns:a16="http://schemas.microsoft.com/office/drawing/2014/main" id="{EF81B903-087C-423E-86D5-C01B6130E95C}"/>
                </a:ext>
              </a:extLst>
            </p:cNvPr>
            <p:cNvSpPr/>
            <p:nvPr/>
          </p:nvSpPr>
          <p:spPr>
            <a:xfrm>
              <a:off x="4952302" y="339914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5" name="Freeform: Shape 364">
              <a:extLst>
                <a:ext uri="{FF2B5EF4-FFF2-40B4-BE49-F238E27FC236}">
                  <a16:creationId xmlns:a16="http://schemas.microsoft.com/office/drawing/2014/main" id="{336AFA88-8F09-4A36-902E-01B81DD35696}"/>
                </a:ext>
              </a:extLst>
            </p:cNvPr>
            <p:cNvSpPr/>
            <p:nvPr/>
          </p:nvSpPr>
          <p:spPr>
            <a:xfrm>
              <a:off x="4941485" y="343760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6" name="Freeform: Shape 365">
              <a:extLst>
                <a:ext uri="{FF2B5EF4-FFF2-40B4-BE49-F238E27FC236}">
                  <a16:creationId xmlns:a16="http://schemas.microsoft.com/office/drawing/2014/main" id="{7EC1F156-371B-4CFF-BCC0-E24D7FCAE227}"/>
                </a:ext>
              </a:extLst>
            </p:cNvPr>
            <p:cNvSpPr/>
            <p:nvPr/>
          </p:nvSpPr>
          <p:spPr>
            <a:xfrm>
              <a:off x="3697385" y="3462797"/>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7" name="Freeform: Shape 366">
              <a:extLst>
                <a:ext uri="{FF2B5EF4-FFF2-40B4-BE49-F238E27FC236}">
                  <a16:creationId xmlns:a16="http://schemas.microsoft.com/office/drawing/2014/main" id="{82F5E180-FD8D-4DD7-B05D-74178E292722}"/>
                </a:ext>
              </a:extLst>
            </p:cNvPr>
            <p:cNvSpPr/>
            <p:nvPr/>
          </p:nvSpPr>
          <p:spPr>
            <a:xfrm>
              <a:off x="5651934" y="3539768"/>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8" name="Freeform: Shape 367">
              <a:extLst>
                <a:ext uri="{FF2B5EF4-FFF2-40B4-BE49-F238E27FC236}">
                  <a16:creationId xmlns:a16="http://schemas.microsoft.com/office/drawing/2014/main" id="{C4589CB6-4587-4566-8AE5-B17CCDFEE659}"/>
                </a:ext>
              </a:extLst>
            </p:cNvPr>
            <p:cNvSpPr/>
            <p:nvPr/>
          </p:nvSpPr>
          <p:spPr>
            <a:xfrm>
              <a:off x="5654266" y="3564775"/>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69" name="Freeform: Shape 368">
              <a:extLst>
                <a:ext uri="{FF2B5EF4-FFF2-40B4-BE49-F238E27FC236}">
                  <a16:creationId xmlns:a16="http://schemas.microsoft.com/office/drawing/2014/main" id="{58E53D99-F5B4-4D5C-84D2-DC6FFC1648A3}"/>
                </a:ext>
              </a:extLst>
            </p:cNvPr>
            <p:cNvSpPr/>
            <p:nvPr/>
          </p:nvSpPr>
          <p:spPr>
            <a:xfrm>
              <a:off x="5664529" y="3586417"/>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0" name="Freeform: Shape 369">
              <a:extLst>
                <a:ext uri="{FF2B5EF4-FFF2-40B4-BE49-F238E27FC236}">
                  <a16:creationId xmlns:a16="http://schemas.microsoft.com/office/drawing/2014/main" id="{96E4AC43-94B2-4D40-B3FA-412EEE71B757}"/>
                </a:ext>
              </a:extLst>
            </p:cNvPr>
            <p:cNvSpPr/>
            <p:nvPr/>
          </p:nvSpPr>
          <p:spPr>
            <a:xfrm>
              <a:off x="5640097" y="3639130"/>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1" name="Freeform: Shape 370">
              <a:extLst>
                <a:ext uri="{FF2B5EF4-FFF2-40B4-BE49-F238E27FC236}">
                  <a16:creationId xmlns:a16="http://schemas.microsoft.com/office/drawing/2014/main" id="{5D8FA424-B430-4B90-956C-C9EA463E0BEE}"/>
                </a:ext>
              </a:extLst>
            </p:cNvPr>
            <p:cNvSpPr/>
            <p:nvPr/>
          </p:nvSpPr>
          <p:spPr>
            <a:xfrm>
              <a:off x="5240965" y="4039201"/>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2" name="Freeform: Shape 371">
              <a:extLst>
                <a:ext uri="{FF2B5EF4-FFF2-40B4-BE49-F238E27FC236}">
                  <a16:creationId xmlns:a16="http://schemas.microsoft.com/office/drawing/2014/main" id="{57CE5306-063A-496A-8765-547EF04FDAE8}"/>
                </a:ext>
              </a:extLst>
            </p:cNvPr>
            <p:cNvSpPr/>
            <p:nvPr/>
          </p:nvSpPr>
          <p:spPr>
            <a:xfrm>
              <a:off x="2915545" y="229238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3" name="Freeform: Shape 372">
              <a:extLst>
                <a:ext uri="{FF2B5EF4-FFF2-40B4-BE49-F238E27FC236}">
                  <a16:creationId xmlns:a16="http://schemas.microsoft.com/office/drawing/2014/main" id="{DACFECFF-F414-489A-AA8D-C45DA06C930C}"/>
                </a:ext>
              </a:extLst>
            </p:cNvPr>
            <p:cNvSpPr/>
            <p:nvPr/>
          </p:nvSpPr>
          <p:spPr>
            <a:xfrm>
              <a:off x="3654002" y="1879799"/>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4" name="Freeform: Shape 373">
              <a:extLst>
                <a:ext uri="{FF2B5EF4-FFF2-40B4-BE49-F238E27FC236}">
                  <a16:creationId xmlns:a16="http://schemas.microsoft.com/office/drawing/2014/main" id="{88BC033B-333F-4E88-8C10-69293B842B70}"/>
                </a:ext>
              </a:extLst>
            </p:cNvPr>
            <p:cNvSpPr/>
            <p:nvPr/>
          </p:nvSpPr>
          <p:spPr>
            <a:xfrm>
              <a:off x="3653069" y="1882339"/>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5" name="Freeform: Shape 374">
              <a:extLst>
                <a:ext uri="{FF2B5EF4-FFF2-40B4-BE49-F238E27FC236}">
                  <a16:creationId xmlns:a16="http://schemas.microsoft.com/office/drawing/2014/main" id="{B5782540-142C-49B0-8D47-1FB00DDE43E5}"/>
                </a:ext>
              </a:extLst>
            </p:cNvPr>
            <p:cNvSpPr/>
            <p:nvPr/>
          </p:nvSpPr>
          <p:spPr>
            <a:xfrm>
              <a:off x="3218777" y="1874154"/>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6" name="Freeform: Shape 375">
              <a:extLst>
                <a:ext uri="{FF2B5EF4-FFF2-40B4-BE49-F238E27FC236}">
                  <a16:creationId xmlns:a16="http://schemas.microsoft.com/office/drawing/2014/main" id="{03510980-E766-4579-9FE6-A82898F355CD}"/>
                </a:ext>
              </a:extLst>
            </p:cNvPr>
            <p:cNvSpPr/>
            <p:nvPr/>
          </p:nvSpPr>
          <p:spPr>
            <a:xfrm>
              <a:off x="2078234" y="4267488"/>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7" name="Freeform: Shape 376">
              <a:extLst>
                <a:ext uri="{FF2B5EF4-FFF2-40B4-BE49-F238E27FC236}">
                  <a16:creationId xmlns:a16="http://schemas.microsoft.com/office/drawing/2014/main" id="{6D3E1CB1-EC43-4F6F-AA49-C55C8845A8F1}"/>
                </a:ext>
              </a:extLst>
            </p:cNvPr>
            <p:cNvSpPr/>
            <p:nvPr/>
          </p:nvSpPr>
          <p:spPr>
            <a:xfrm>
              <a:off x="2313623" y="1767116"/>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8" name="Freeform: Shape 377">
              <a:extLst>
                <a:ext uri="{FF2B5EF4-FFF2-40B4-BE49-F238E27FC236}">
                  <a16:creationId xmlns:a16="http://schemas.microsoft.com/office/drawing/2014/main" id="{E4BB83EC-9DD5-414A-9378-2DC2937C0C18}"/>
                </a:ext>
              </a:extLst>
            </p:cNvPr>
            <p:cNvSpPr/>
            <p:nvPr/>
          </p:nvSpPr>
          <p:spPr>
            <a:xfrm>
              <a:off x="1960215" y="1816564"/>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79" name="Freeform: Shape 378">
              <a:extLst>
                <a:ext uri="{FF2B5EF4-FFF2-40B4-BE49-F238E27FC236}">
                  <a16:creationId xmlns:a16="http://schemas.microsoft.com/office/drawing/2014/main" id="{7031817F-7091-4FD1-BB4F-15B3DB12940D}"/>
                </a:ext>
              </a:extLst>
            </p:cNvPr>
            <p:cNvSpPr/>
            <p:nvPr/>
          </p:nvSpPr>
          <p:spPr>
            <a:xfrm>
              <a:off x="5205046" y="1823095"/>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0" name="Freeform: Shape 379">
              <a:extLst>
                <a:ext uri="{FF2B5EF4-FFF2-40B4-BE49-F238E27FC236}">
                  <a16:creationId xmlns:a16="http://schemas.microsoft.com/office/drawing/2014/main" id="{FDD13A22-DB68-44D6-B36C-CAAC473F2D2E}"/>
                </a:ext>
              </a:extLst>
            </p:cNvPr>
            <p:cNvSpPr/>
            <p:nvPr/>
          </p:nvSpPr>
          <p:spPr>
            <a:xfrm>
              <a:off x="5204113" y="1824028"/>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1" name="Freeform: Shape 380">
              <a:extLst>
                <a:ext uri="{FF2B5EF4-FFF2-40B4-BE49-F238E27FC236}">
                  <a16:creationId xmlns:a16="http://schemas.microsoft.com/office/drawing/2014/main" id="{D6E1E221-D740-41F0-8DCF-D616C8A2666A}"/>
                </a:ext>
              </a:extLst>
            </p:cNvPr>
            <p:cNvSpPr/>
            <p:nvPr/>
          </p:nvSpPr>
          <p:spPr>
            <a:xfrm>
              <a:off x="3256095" y="1855283"/>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2" name="Freeform: Shape 381">
              <a:extLst>
                <a:ext uri="{FF2B5EF4-FFF2-40B4-BE49-F238E27FC236}">
                  <a16:creationId xmlns:a16="http://schemas.microsoft.com/office/drawing/2014/main" id="{758B3BF6-F25D-4970-A908-C175F17E8983}"/>
                </a:ext>
              </a:extLst>
            </p:cNvPr>
            <p:cNvSpPr/>
            <p:nvPr/>
          </p:nvSpPr>
          <p:spPr>
            <a:xfrm>
              <a:off x="3256562" y="1854349"/>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3" name="Freeform: Shape 382">
              <a:extLst>
                <a:ext uri="{FF2B5EF4-FFF2-40B4-BE49-F238E27FC236}">
                  <a16:creationId xmlns:a16="http://schemas.microsoft.com/office/drawing/2014/main" id="{6B429914-ADD4-40BD-8F09-A9BFB503B868}"/>
                </a:ext>
              </a:extLst>
            </p:cNvPr>
            <p:cNvSpPr/>
            <p:nvPr/>
          </p:nvSpPr>
          <p:spPr>
            <a:xfrm>
              <a:off x="3367584" y="2572739"/>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4" name="Freeform: Shape 383">
              <a:extLst>
                <a:ext uri="{FF2B5EF4-FFF2-40B4-BE49-F238E27FC236}">
                  <a16:creationId xmlns:a16="http://schemas.microsoft.com/office/drawing/2014/main" id="{841AD21F-BB9D-466C-8D24-23C4039E19F1}"/>
                </a:ext>
              </a:extLst>
            </p:cNvPr>
            <p:cNvSpPr/>
            <p:nvPr/>
          </p:nvSpPr>
          <p:spPr>
            <a:xfrm>
              <a:off x="3199651" y="2659040"/>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5" name="Freeform: Shape 384">
              <a:extLst>
                <a:ext uri="{FF2B5EF4-FFF2-40B4-BE49-F238E27FC236}">
                  <a16:creationId xmlns:a16="http://schemas.microsoft.com/office/drawing/2014/main" id="{BA6C58BA-9BF4-49A3-861C-7A7E9C3D1764}"/>
                </a:ext>
              </a:extLst>
            </p:cNvPr>
            <p:cNvSpPr/>
            <p:nvPr/>
          </p:nvSpPr>
          <p:spPr>
            <a:xfrm>
              <a:off x="1827735" y="2880428"/>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6" name="Freeform: Shape 385">
              <a:extLst>
                <a:ext uri="{FF2B5EF4-FFF2-40B4-BE49-F238E27FC236}">
                  <a16:creationId xmlns:a16="http://schemas.microsoft.com/office/drawing/2014/main" id="{7932042E-E1C7-4D35-95A8-D5FF26E3D33A}"/>
                </a:ext>
              </a:extLst>
            </p:cNvPr>
            <p:cNvSpPr/>
            <p:nvPr/>
          </p:nvSpPr>
          <p:spPr>
            <a:xfrm>
              <a:off x="1996133" y="2959924"/>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7" name="Freeform: Shape 386">
              <a:extLst>
                <a:ext uri="{FF2B5EF4-FFF2-40B4-BE49-F238E27FC236}">
                  <a16:creationId xmlns:a16="http://schemas.microsoft.com/office/drawing/2014/main" id="{BA4841F6-01F9-4500-95F7-CE136556A4C2}"/>
                </a:ext>
              </a:extLst>
            </p:cNvPr>
            <p:cNvSpPr/>
            <p:nvPr/>
          </p:nvSpPr>
          <p:spPr>
            <a:xfrm>
              <a:off x="3006994" y="2601195"/>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8" name="Freeform: Shape 387">
              <a:extLst>
                <a:ext uri="{FF2B5EF4-FFF2-40B4-BE49-F238E27FC236}">
                  <a16:creationId xmlns:a16="http://schemas.microsoft.com/office/drawing/2014/main" id="{BE774ABF-F490-4E77-B1F7-76C04A0BBC30}"/>
                </a:ext>
              </a:extLst>
            </p:cNvPr>
            <p:cNvSpPr/>
            <p:nvPr/>
          </p:nvSpPr>
          <p:spPr>
            <a:xfrm>
              <a:off x="2633636" y="1294564"/>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89" name="Freeform: Shape 388">
              <a:extLst>
                <a:ext uri="{FF2B5EF4-FFF2-40B4-BE49-F238E27FC236}">
                  <a16:creationId xmlns:a16="http://schemas.microsoft.com/office/drawing/2014/main" id="{40FA41BE-BFA6-4B16-9E5B-0F3EA0F71A0B}"/>
                </a:ext>
              </a:extLst>
            </p:cNvPr>
            <p:cNvSpPr/>
            <p:nvPr/>
          </p:nvSpPr>
          <p:spPr>
            <a:xfrm>
              <a:off x="5107552" y="226066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0" name="Freeform: Shape 389">
              <a:extLst>
                <a:ext uri="{FF2B5EF4-FFF2-40B4-BE49-F238E27FC236}">
                  <a16:creationId xmlns:a16="http://schemas.microsoft.com/office/drawing/2014/main" id="{D6955926-6C02-4962-9EAA-02C82A15ED20}"/>
                </a:ext>
              </a:extLst>
            </p:cNvPr>
            <p:cNvSpPr/>
            <p:nvPr/>
          </p:nvSpPr>
          <p:spPr>
            <a:xfrm>
              <a:off x="5108019" y="226112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1" name="Freeform: Shape 390">
              <a:extLst>
                <a:ext uri="{FF2B5EF4-FFF2-40B4-BE49-F238E27FC236}">
                  <a16:creationId xmlns:a16="http://schemas.microsoft.com/office/drawing/2014/main" id="{67EBD331-9D2B-4C45-BFDE-1C0DA0D2F5A4}"/>
                </a:ext>
              </a:extLst>
            </p:cNvPr>
            <p:cNvSpPr/>
            <p:nvPr/>
          </p:nvSpPr>
          <p:spPr>
            <a:xfrm>
              <a:off x="694189" y="2052140"/>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2" name="Freeform: Shape 391">
              <a:extLst>
                <a:ext uri="{FF2B5EF4-FFF2-40B4-BE49-F238E27FC236}">
                  <a16:creationId xmlns:a16="http://schemas.microsoft.com/office/drawing/2014/main" id="{FFBCEBD7-8037-44C6-9F3A-052CC628E6BD}"/>
                </a:ext>
              </a:extLst>
            </p:cNvPr>
            <p:cNvSpPr/>
            <p:nvPr/>
          </p:nvSpPr>
          <p:spPr>
            <a:xfrm>
              <a:off x="693344" y="2053073"/>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3" name="Freeform: Shape 392">
              <a:extLst>
                <a:ext uri="{FF2B5EF4-FFF2-40B4-BE49-F238E27FC236}">
                  <a16:creationId xmlns:a16="http://schemas.microsoft.com/office/drawing/2014/main" id="{3A89032E-23FC-47A6-A3BE-E98EB57A34E4}"/>
                </a:ext>
              </a:extLst>
            </p:cNvPr>
            <p:cNvSpPr/>
            <p:nvPr/>
          </p:nvSpPr>
          <p:spPr>
            <a:xfrm>
              <a:off x="5111751" y="226392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4" name="Freeform: Shape 393">
              <a:extLst>
                <a:ext uri="{FF2B5EF4-FFF2-40B4-BE49-F238E27FC236}">
                  <a16:creationId xmlns:a16="http://schemas.microsoft.com/office/drawing/2014/main" id="{F56ACB92-3F05-403A-84C3-7CD1E4C67429}"/>
                </a:ext>
              </a:extLst>
            </p:cNvPr>
            <p:cNvSpPr/>
            <p:nvPr/>
          </p:nvSpPr>
          <p:spPr>
            <a:xfrm>
              <a:off x="5111751" y="226485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5" name="Freeform: Shape 394">
              <a:extLst>
                <a:ext uri="{FF2B5EF4-FFF2-40B4-BE49-F238E27FC236}">
                  <a16:creationId xmlns:a16="http://schemas.microsoft.com/office/drawing/2014/main" id="{28F8C0E6-A5C0-4226-9A78-0AFC572DB75A}"/>
                </a:ext>
              </a:extLst>
            </p:cNvPr>
            <p:cNvSpPr/>
            <p:nvPr/>
          </p:nvSpPr>
          <p:spPr>
            <a:xfrm>
              <a:off x="4989533" y="3202964"/>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6" name="Freeform: Shape 395">
              <a:extLst>
                <a:ext uri="{FF2B5EF4-FFF2-40B4-BE49-F238E27FC236}">
                  <a16:creationId xmlns:a16="http://schemas.microsoft.com/office/drawing/2014/main" id="{91AA1046-0555-48A1-8193-06893AB5451D}"/>
                </a:ext>
              </a:extLst>
            </p:cNvPr>
            <p:cNvSpPr/>
            <p:nvPr/>
          </p:nvSpPr>
          <p:spPr>
            <a:xfrm>
              <a:off x="4514657" y="3214160"/>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7" name="Freeform: Shape 396">
              <a:extLst>
                <a:ext uri="{FF2B5EF4-FFF2-40B4-BE49-F238E27FC236}">
                  <a16:creationId xmlns:a16="http://schemas.microsoft.com/office/drawing/2014/main" id="{3B7C3EDF-2D8F-43B5-AC64-89C6E51A6BEC}"/>
                </a:ext>
              </a:extLst>
            </p:cNvPr>
            <p:cNvSpPr/>
            <p:nvPr/>
          </p:nvSpPr>
          <p:spPr>
            <a:xfrm>
              <a:off x="5030584" y="3270605"/>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8" name="Freeform: Shape 397">
              <a:extLst>
                <a:ext uri="{FF2B5EF4-FFF2-40B4-BE49-F238E27FC236}">
                  <a16:creationId xmlns:a16="http://schemas.microsoft.com/office/drawing/2014/main" id="{8985774E-5AE7-42DF-9325-6FCF49501EDC}"/>
                </a:ext>
              </a:extLst>
            </p:cNvPr>
            <p:cNvSpPr/>
            <p:nvPr/>
          </p:nvSpPr>
          <p:spPr>
            <a:xfrm>
              <a:off x="5031049" y="3271538"/>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399" name="Freeform: Shape 398">
              <a:extLst>
                <a:ext uri="{FF2B5EF4-FFF2-40B4-BE49-F238E27FC236}">
                  <a16:creationId xmlns:a16="http://schemas.microsoft.com/office/drawing/2014/main" id="{57C0D965-2B0C-472F-B674-CF65FA315833}"/>
                </a:ext>
              </a:extLst>
            </p:cNvPr>
            <p:cNvSpPr/>
            <p:nvPr/>
          </p:nvSpPr>
          <p:spPr>
            <a:xfrm>
              <a:off x="756697" y="2013421"/>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0" name="Freeform: Shape 399">
              <a:extLst>
                <a:ext uri="{FF2B5EF4-FFF2-40B4-BE49-F238E27FC236}">
                  <a16:creationId xmlns:a16="http://schemas.microsoft.com/office/drawing/2014/main" id="{658013EA-F1EE-483D-A8E2-22010DE8592A}"/>
                </a:ext>
              </a:extLst>
            </p:cNvPr>
            <p:cNvSpPr/>
            <p:nvPr/>
          </p:nvSpPr>
          <p:spPr>
            <a:xfrm>
              <a:off x="2321736" y="1395792"/>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1" name="Freeform: Shape 400">
              <a:extLst>
                <a:ext uri="{FF2B5EF4-FFF2-40B4-BE49-F238E27FC236}">
                  <a16:creationId xmlns:a16="http://schemas.microsoft.com/office/drawing/2014/main" id="{A3889C6D-47F0-4ECE-A680-09E470F92C4F}"/>
                </a:ext>
              </a:extLst>
            </p:cNvPr>
            <p:cNvSpPr/>
            <p:nvPr/>
          </p:nvSpPr>
          <p:spPr>
            <a:xfrm>
              <a:off x="5396303" y="3305126"/>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2" name="Freeform: Shape 401">
              <a:extLst>
                <a:ext uri="{FF2B5EF4-FFF2-40B4-BE49-F238E27FC236}">
                  <a16:creationId xmlns:a16="http://schemas.microsoft.com/office/drawing/2014/main" id="{8A7A4E0C-8548-47FD-96BD-2FDDCBECEA95}"/>
                </a:ext>
              </a:extLst>
            </p:cNvPr>
            <p:cNvSpPr/>
            <p:nvPr/>
          </p:nvSpPr>
          <p:spPr>
            <a:xfrm>
              <a:off x="4926092" y="3031764"/>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3" name="Freeform: Shape 402">
              <a:extLst>
                <a:ext uri="{FF2B5EF4-FFF2-40B4-BE49-F238E27FC236}">
                  <a16:creationId xmlns:a16="http://schemas.microsoft.com/office/drawing/2014/main" id="{76197CBD-59C2-49FE-9CBA-2B8EADBF5095}"/>
                </a:ext>
              </a:extLst>
            </p:cNvPr>
            <p:cNvSpPr/>
            <p:nvPr/>
          </p:nvSpPr>
          <p:spPr>
            <a:xfrm>
              <a:off x="4923760" y="3032230"/>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4" name="Freeform: Shape 403">
              <a:extLst>
                <a:ext uri="{FF2B5EF4-FFF2-40B4-BE49-F238E27FC236}">
                  <a16:creationId xmlns:a16="http://schemas.microsoft.com/office/drawing/2014/main" id="{4279BF81-4D38-4F16-BFCE-2E0BA6391D98}"/>
                </a:ext>
              </a:extLst>
            </p:cNvPr>
            <p:cNvSpPr/>
            <p:nvPr/>
          </p:nvSpPr>
          <p:spPr>
            <a:xfrm>
              <a:off x="5114082" y="226719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5" name="Freeform: Shape 404">
              <a:extLst>
                <a:ext uri="{FF2B5EF4-FFF2-40B4-BE49-F238E27FC236}">
                  <a16:creationId xmlns:a16="http://schemas.microsoft.com/office/drawing/2014/main" id="{A10624FB-CA6B-4CDC-AE7F-B208F7642CC0}"/>
                </a:ext>
              </a:extLst>
            </p:cNvPr>
            <p:cNvSpPr/>
            <p:nvPr/>
          </p:nvSpPr>
          <p:spPr>
            <a:xfrm>
              <a:off x="5483877" y="336950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6" name="Freeform: Shape 405">
              <a:extLst>
                <a:ext uri="{FF2B5EF4-FFF2-40B4-BE49-F238E27FC236}">
                  <a16:creationId xmlns:a16="http://schemas.microsoft.com/office/drawing/2014/main" id="{4CA01071-A170-4377-971B-E54BC75476FC}"/>
                </a:ext>
              </a:extLst>
            </p:cNvPr>
            <p:cNvSpPr/>
            <p:nvPr/>
          </p:nvSpPr>
          <p:spPr>
            <a:xfrm>
              <a:off x="3542980" y="1420984"/>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7" name="Freeform: Shape 406">
              <a:extLst>
                <a:ext uri="{FF2B5EF4-FFF2-40B4-BE49-F238E27FC236}">
                  <a16:creationId xmlns:a16="http://schemas.microsoft.com/office/drawing/2014/main" id="{41226120-0F35-442A-9387-B7D404966EFD}"/>
                </a:ext>
              </a:extLst>
            </p:cNvPr>
            <p:cNvSpPr/>
            <p:nvPr/>
          </p:nvSpPr>
          <p:spPr>
            <a:xfrm>
              <a:off x="5492398" y="339002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8" name="Freeform: Shape 407">
              <a:extLst>
                <a:ext uri="{FF2B5EF4-FFF2-40B4-BE49-F238E27FC236}">
                  <a16:creationId xmlns:a16="http://schemas.microsoft.com/office/drawing/2014/main" id="{531CC434-F635-4727-AAB7-A700F50581E0}"/>
                </a:ext>
              </a:extLst>
            </p:cNvPr>
            <p:cNvSpPr/>
            <p:nvPr/>
          </p:nvSpPr>
          <p:spPr>
            <a:xfrm>
              <a:off x="4945218" y="3433059"/>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09" name="Freeform: Shape 408">
              <a:extLst>
                <a:ext uri="{FF2B5EF4-FFF2-40B4-BE49-F238E27FC236}">
                  <a16:creationId xmlns:a16="http://schemas.microsoft.com/office/drawing/2014/main" id="{27387C8D-FBF4-46E4-82D4-A0E72BF0FCE3}"/>
                </a:ext>
              </a:extLst>
            </p:cNvPr>
            <p:cNvSpPr/>
            <p:nvPr/>
          </p:nvSpPr>
          <p:spPr>
            <a:xfrm>
              <a:off x="3749631" y="3471195"/>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0" name="Freeform: Shape 409">
              <a:extLst>
                <a:ext uri="{FF2B5EF4-FFF2-40B4-BE49-F238E27FC236}">
                  <a16:creationId xmlns:a16="http://schemas.microsoft.com/office/drawing/2014/main" id="{8B4553EB-96CD-46B9-9A68-C2710753BD9A}"/>
                </a:ext>
              </a:extLst>
            </p:cNvPr>
            <p:cNvSpPr/>
            <p:nvPr/>
          </p:nvSpPr>
          <p:spPr>
            <a:xfrm>
              <a:off x="1882312" y="1484426"/>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1" name="Freeform: Shape 410">
              <a:extLst>
                <a:ext uri="{FF2B5EF4-FFF2-40B4-BE49-F238E27FC236}">
                  <a16:creationId xmlns:a16="http://schemas.microsoft.com/office/drawing/2014/main" id="{1A944580-D460-4A7C-9607-08151C88C5DC}"/>
                </a:ext>
              </a:extLst>
            </p:cNvPr>
            <p:cNvSpPr/>
            <p:nvPr/>
          </p:nvSpPr>
          <p:spPr>
            <a:xfrm>
              <a:off x="3252363" y="1487975"/>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2" name="Freeform: Shape 411">
              <a:extLst>
                <a:ext uri="{FF2B5EF4-FFF2-40B4-BE49-F238E27FC236}">
                  <a16:creationId xmlns:a16="http://schemas.microsoft.com/office/drawing/2014/main" id="{951B45C7-61B2-4C96-A226-99ECE1AEABC7}"/>
                </a:ext>
              </a:extLst>
            </p:cNvPr>
            <p:cNvSpPr/>
            <p:nvPr/>
          </p:nvSpPr>
          <p:spPr>
            <a:xfrm>
              <a:off x="3252363" y="1488624"/>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3" name="Freeform: Shape 412">
              <a:extLst>
                <a:ext uri="{FF2B5EF4-FFF2-40B4-BE49-F238E27FC236}">
                  <a16:creationId xmlns:a16="http://schemas.microsoft.com/office/drawing/2014/main" id="{455F6EC5-FF90-4B1D-84C6-F72547C7E1B3}"/>
                </a:ext>
              </a:extLst>
            </p:cNvPr>
            <p:cNvSpPr/>
            <p:nvPr/>
          </p:nvSpPr>
          <p:spPr>
            <a:xfrm>
              <a:off x="4042113" y="1496088"/>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4" name="Freeform: Shape 413">
              <a:extLst>
                <a:ext uri="{FF2B5EF4-FFF2-40B4-BE49-F238E27FC236}">
                  <a16:creationId xmlns:a16="http://schemas.microsoft.com/office/drawing/2014/main" id="{1969A5B9-E040-42EE-9B03-7601878D557A}"/>
                </a:ext>
              </a:extLst>
            </p:cNvPr>
            <p:cNvSpPr/>
            <p:nvPr/>
          </p:nvSpPr>
          <p:spPr>
            <a:xfrm>
              <a:off x="945155" y="1929455"/>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5" name="Freeform: Shape 414">
              <a:extLst>
                <a:ext uri="{FF2B5EF4-FFF2-40B4-BE49-F238E27FC236}">
                  <a16:creationId xmlns:a16="http://schemas.microsoft.com/office/drawing/2014/main" id="{FEE808FF-8AA9-4FF7-BDFC-C1A17045CC8E}"/>
                </a:ext>
              </a:extLst>
            </p:cNvPr>
            <p:cNvSpPr/>
            <p:nvPr/>
          </p:nvSpPr>
          <p:spPr>
            <a:xfrm>
              <a:off x="939558" y="1928989"/>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6" name="Freeform: Shape 415">
              <a:extLst>
                <a:ext uri="{FF2B5EF4-FFF2-40B4-BE49-F238E27FC236}">
                  <a16:creationId xmlns:a16="http://schemas.microsoft.com/office/drawing/2014/main" id="{3E58A51E-FD29-4253-B40A-D5B972D0660A}"/>
                </a:ext>
              </a:extLst>
            </p:cNvPr>
            <p:cNvSpPr/>
            <p:nvPr/>
          </p:nvSpPr>
          <p:spPr>
            <a:xfrm>
              <a:off x="4425559" y="1525011"/>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7" name="Freeform: Shape 416">
              <a:extLst>
                <a:ext uri="{FF2B5EF4-FFF2-40B4-BE49-F238E27FC236}">
                  <a16:creationId xmlns:a16="http://schemas.microsoft.com/office/drawing/2014/main" id="{144B213F-FD2B-41BF-85D0-7C355634A82E}"/>
                </a:ext>
              </a:extLst>
            </p:cNvPr>
            <p:cNvSpPr/>
            <p:nvPr/>
          </p:nvSpPr>
          <p:spPr>
            <a:xfrm>
              <a:off x="1124750" y="2223683"/>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8" name="Freeform: Shape 417">
              <a:extLst>
                <a:ext uri="{FF2B5EF4-FFF2-40B4-BE49-F238E27FC236}">
                  <a16:creationId xmlns:a16="http://schemas.microsoft.com/office/drawing/2014/main" id="{FEC9522D-88BD-40C4-B88B-B8BD9CC05A55}"/>
                </a:ext>
              </a:extLst>
            </p:cNvPr>
            <p:cNvSpPr/>
            <p:nvPr/>
          </p:nvSpPr>
          <p:spPr>
            <a:xfrm>
              <a:off x="2176195" y="1917794"/>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19" name="Freeform: Shape 418">
              <a:extLst>
                <a:ext uri="{FF2B5EF4-FFF2-40B4-BE49-F238E27FC236}">
                  <a16:creationId xmlns:a16="http://schemas.microsoft.com/office/drawing/2014/main" id="{CBE89A57-E0CD-4B34-BF7E-E57E75468B5F}"/>
                </a:ext>
              </a:extLst>
            </p:cNvPr>
            <p:cNvSpPr/>
            <p:nvPr/>
          </p:nvSpPr>
          <p:spPr>
            <a:xfrm>
              <a:off x="4293545" y="1566061"/>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0" name="Freeform: Shape 419">
              <a:extLst>
                <a:ext uri="{FF2B5EF4-FFF2-40B4-BE49-F238E27FC236}">
                  <a16:creationId xmlns:a16="http://schemas.microsoft.com/office/drawing/2014/main" id="{41A6ABBE-6BB2-44DF-AE09-0AA6CE8BC893}"/>
                </a:ext>
              </a:extLst>
            </p:cNvPr>
            <p:cNvSpPr/>
            <p:nvPr/>
          </p:nvSpPr>
          <p:spPr>
            <a:xfrm>
              <a:off x="4292613" y="1565086"/>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1" name="Freeform: Shape 420">
              <a:extLst>
                <a:ext uri="{FF2B5EF4-FFF2-40B4-BE49-F238E27FC236}">
                  <a16:creationId xmlns:a16="http://schemas.microsoft.com/office/drawing/2014/main" id="{7A31F4E3-F0C7-438D-B253-0DE8FE924487}"/>
                </a:ext>
              </a:extLst>
            </p:cNvPr>
            <p:cNvSpPr/>
            <p:nvPr/>
          </p:nvSpPr>
          <p:spPr>
            <a:xfrm>
              <a:off x="2095028" y="1571658"/>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2" name="Freeform: Shape 421">
              <a:extLst>
                <a:ext uri="{FF2B5EF4-FFF2-40B4-BE49-F238E27FC236}">
                  <a16:creationId xmlns:a16="http://schemas.microsoft.com/office/drawing/2014/main" id="{C2708AC8-5A96-4B36-AE14-8BB64E95B01F}"/>
                </a:ext>
              </a:extLst>
            </p:cNvPr>
            <p:cNvSpPr/>
            <p:nvPr/>
          </p:nvSpPr>
          <p:spPr>
            <a:xfrm>
              <a:off x="1853391" y="1579124"/>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3" name="Freeform: Shape 422">
              <a:extLst>
                <a:ext uri="{FF2B5EF4-FFF2-40B4-BE49-F238E27FC236}">
                  <a16:creationId xmlns:a16="http://schemas.microsoft.com/office/drawing/2014/main" id="{64BFC73C-3CFB-4E64-A426-22634C87C19B}"/>
                </a:ext>
              </a:extLst>
            </p:cNvPr>
            <p:cNvSpPr/>
            <p:nvPr/>
          </p:nvSpPr>
          <p:spPr>
            <a:xfrm>
              <a:off x="3928759" y="1644898"/>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4" name="Freeform: Shape 423">
              <a:extLst>
                <a:ext uri="{FF2B5EF4-FFF2-40B4-BE49-F238E27FC236}">
                  <a16:creationId xmlns:a16="http://schemas.microsoft.com/office/drawing/2014/main" id="{92B1F911-42DB-4345-B1EA-0D804E058664}"/>
                </a:ext>
              </a:extLst>
            </p:cNvPr>
            <p:cNvSpPr/>
            <p:nvPr/>
          </p:nvSpPr>
          <p:spPr>
            <a:xfrm>
              <a:off x="1963481" y="4262359"/>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5" name="Freeform: Shape 424">
              <a:extLst>
                <a:ext uri="{FF2B5EF4-FFF2-40B4-BE49-F238E27FC236}">
                  <a16:creationId xmlns:a16="http://schemas.microsoft.com/office/drawing/2014/main" id="{B8E51896-C602-4D82-8402-161A73A5CBF4}"/>
                </a:ext>
              </a:extLst>
            </p:cNvPr>
            <p:cNvSpPr/>
            <p:nvPr/>
          </p:nvSpPr>
          <p:spPr>
            <a:xfrm>
              <a:off x="1960682" y="4262826"/>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6" name="Freeform: Shape 425">
              <a:extLst>
                <a:ext uri="{FF2B5EF4-FFF2-40B4-BE49-F238E27FC236}">
                  <a16:creationId xmlns:a16="http://schemas.microsoft.com/office/drawing/2014/main" id="{1336B72D-0C22-4A8B-B7F1-E7CDBB7B4023}"/>
                </a:ext>
              </a:extLst>
            </p:cNvPr>
            <p:cNvSpPr/>
            <p:nvPr/>
          </p:nvSpPr>
          <p:spPr>
            <a:xfrm>
              <a:off x="3228925" y="221074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7" name="Freeform: Shape 426">
              <a:extLst>
                <a:ext uri="{FF2B5EF4-FFF2-40B4-BE49-F238E27FC236}">
                  <a16:creationId xmlns:a16="http://schemas.microsoft.com/office/drawing/2014/main" id="{FE9F887F-D216-4DE1-95A1-E29F4B1A85F8}"/>
                </a:ext>
              </a:extLst>
            </p:cNvPr>
            <p:cNvSpPr/>
            <p:nvPr/>
          </p:nvSpPr>
          <p:spPr>
            <a:xfrm>
              <a:off x="3244259" y="2143570"/>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8" name="Freeform: Shape 427">
              <a:extLst>
                <a:ext uri="{FF2B5EF4-FFF2-40B4-BE49-F238E27FC236}">
                  <a16:creationId xmlns:a16="http://schemas.microsoft.com/office/drawing/2014/main" id="{D803EA9B-6C3C-4147-A897-BE98C1D6E730}"/>
                </a:ext>
              </a:extLst>
            </p:cNvPr>
            <p:cNvSpPr/>
            <p:nvPr/>
          </p:nvSpPr>
          <p:spPr>
            <a:xfrm>
              <a:off x="3184884" y="2269808"/>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29" name="Freeform: Shape 428">
              <a:extLst>
                <a:ext uri="{FF2B5EF4-FFF2-40B4-BE49-F238E27FC236}">
                  <a16:creationId xmlns:a16="http://schemas.microsoft.com/office/drawing/2014/main" id="{4AA57146-00D2-428E-BB1F-FB5C64353F9E}"/>
                </a:ext>
              </a:extLst>
            </p:cNvPr>
            <p:cNvSpPr/>
            <p:nvPr/>
          </p:nvSpPr>
          <p:spPr>
            <a:xfrm>
              <a:off x="3285938" y="2179586"/>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30" name="Freeform: Shape 429">
              <a:extLst>
                <a:ext uri="{FF2B5EF4-FFF2-40B4-BE49-F238E27FC236}">
                  <a16:creationId xmlns:a16="http://schemas.microsoft.com/office/drawing/2014/main" id="{3DABD9B5-6BBF-48B9-B603-3D8A4E84FA8C}"/>
                </a:ext>
              </a:extLst>
            </p:cNvPr>
            <p:cNvSpPr/>
            <p:nvPr/>
          </p:nvSpPr>
          <p:spPr>
            <a:xfrm>
              <a:off x="3240235" y="220977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sp>
          <p:nvSpPr>
            <p:cNvPr id="431" name="Freeform: Shape 430">
              <a:extLst>
                <a:ext uri="{FF2B5EF4-FFF2-40B4-BE49-F238E27FC236}">
                  <a16:creationId xmlns:a16="http://schemas.microsoft.com/office/drawing/2014/main" id="{43B4E467-535C-44FD-8E75-AFBBC2C7FABC}"/>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defTabSz="914367">
                <a:defRPr/>
              </a:pPr>
              <a:endParaRPr lang="en-US" sz="1765" b="1">
                <a:solidFill>
                  <a:srgbClr val="353535"/>
                </a:solidFill>
                <a:latin typeface="Segoe UI Semilight"/>
              </a:endParaRPr>
            </a:p>
          </p:txBody>
        </p:sp>
      </p:grpSp>
      <p:grpSp>
        <p:nvGrpSpPr>
          <p:cNvPr id="436" name="Group 435">
            <a:extLst>
              <a:ext uri="{FF2B5EF4-FFF2-40B4-BE49-F238E27FC236}">
                <a16:creationId xmlns:a16="http://schemas.microsoft.com/office/drawing/2014/main" id="{039FB168-4187-4206-B4E1-8A73F30C8DB4}"/>
              </a:ext>
            </a:extLst>
          </p:cNvPr>
          <p:cNvGrpSpPr/>
          <p:nvPr/>
        </p:nvGrpSpPr>
        <p:grpSpPr>
          <a:xfrm>
            <a:off x="3002497" y="2428954"/>
            <a:ext cx="758439" cy="612260"/>
            <a:chOff x="2939539" y="2312689"/>
            <a:chExt cx="773760" cy="624626"/>
          </a:xfrm>
        </p:grpSpPr>
        <p:sp>
          <p:nvSpPr>
            <p:cNvPr id="437" name="Rectangle 436">
              <a:extLst>
                <a:ext uri="{FF2B5EF4-FFF2-40B4-BE49-F238E27FC236}">
                  <a16:creationId xmlns:a16="http://schemas.microsoft.com/office/drawing/2014/main" id="{520204C1-043F-4D55-973D-88ECBDB4D442}"/>
                </a:ext>
              </a:extLst>
            </p:cNvPr>
            <p:cNvSpPr/>
            <p:nvPr/>
          </p:nvSpPr>
          <p:spPr>
            <a:xfrm>
              <a:off x="2939539" y="2312689"/>
              <a:ext cx="656021" cy="624626"/>
            </a:xfrm>
            <a:prstGeom prst="rect">
              <a:avLst/>
            </a:prstGeom>
          </p:spPr>
          <p:txBody>
            <a:bodyPr wrap="none">
              <a:spAutoFit/>
            </a:bodyPr>
            <a:lstStyle/>
            <a:p>
              <a:pPr defTabSz="913927">
                <a:lnSpc>
                  <a:spcPct val="90000"/>
                </a:lnSpc>
                <a:spcAft>
                  <a:spcPts val="294"/>
                </a:spcAft>
                <a:defRPr/>
              </a:pPr>
              <a:endPar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Chicago</a:t>
              </a:r>
            </a:p>
            <a:p>
              <a:pPr defTabSz="913927">
                <a:lnSpc>
                  <a:spcPct val="90000"/>
                </a:lnSpc>
                <a:spcAft>
                  <a:spcPts val="294"/>
                </a:spcAft>
                <a:defRPr/>
              </a:pPr>
              <a:endParaRPr lang="en-US" sz="1175"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38" name="Oval 437">
              <a:extLst>
                <a:ext uri="{FF2B5EF4-FFF2-40B4-BE49-F238E27FC236}">
                  <a16:creationId xmlns:a16="http://schemas.microsoft.com/office/drawing/2014/main" id="{FE057EBC-1C77-4E29-BA20-220810104B3C}"/>
                </a:ext>
              </a:extLst>
            </p:cNvPr>
            <p:cNvSpPr/>
            <p:nvPr/>
          </p:nvSpPr>
          <p:spPr bwMode="auto">
            <a:xfrm>
              <a:off x="3484699" y="261976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42" name="Group 441">
            <a:extLst>
              <a:ext uri="{FF2B5EF4-FFF2-40B4-BE49-F238E27FC236}">
                <a16:creationId xmlns:a16="http://schemas.microsoft.com/office/drawing/2014/main" id="{E90987DF-1996-4ACC-AEFA-FEE8FE55A086}"/>
              </a:ext>
            </a:extLst>
          </p:cNvPr>
          <p:cNvGrpSpPr/>
          <p:nvPr/>
        </p:nvGrpSpPr>
        <p:grpSpPr>
          <a:xfrm>
            <a:off x="1885792" y="2196977"/>
            <a:ext cx="771336" cy="333492"/>
            <a:chOff x="2926384" y="2508135"/>
            <a:chExt cx="786915" cy="340227"/>
          </a:xfrm>
        </p:grpSpPr>
        <p:sp>
          <p:nvSpPr>
            <p:cNvPr id="443" name="Rectangle 442">
              <a:extLst>
                <a:ext uri="{FF2B5EF4-FFF2-40B4-BE49-F238E27FC236}">
                  <a16:creationId xmlns:a16="http://schemas.microsoft.com/office/drawing/2014/main" id="{FFFEE994-4418-4E90-AB6B-301A7D8C3D06}"/>
                </a:ext>
              </a:extLst>
            </p:cNvPr>
            <p:cNvSpPr/>
            <p:nvPr/>
          </p:nvSpPr>
          <p:spPr>
            <a:xfrm>
              <a:off x="2926384" y="2508135"/>
              <a:ext cx="582439" cy="235461"/>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Seattle</a:t>
              </a:r>
            </a:p>
          </p:txBody>
        </p:sp>
        <p:sp>
          <p:nvSpPr>
            <p:cNvPr id="444" name="Oval 443">
              <a:extLst>
                <a:ext uri="{FF2B5EF4-FFF2-40B4-BE49-F238E27FC236}">
                  <a16:creationId xmlns:a16="http://schemas.microsoft.com/office/drawing/2014/main" id="{DA193C7B-FD88-4CA2-809F-D8EC0C039CF8}"/>
                </a:ext>
              </a:extLst>
            </p:cNvPr>
            <p:cNvSpPr/>
            <p:nvPr/>
          </p:nvSpPr>
          <p:spPr bwMode="auto">
            <a:xfrm>
              <a:off x="3484699" y="261976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45" name="Group 444">
            <a:extLst>
              <a:ext uri="{FF2B5EF4-FFF2-40B4-BE49-F238E27FC236}">
                <a16:creationId xmlns:a16="http://schemas.microsoft.com/office/drawing/2014/main" id="{871F4067-3503-4D7D-ABB5-E19E3A8B222C}"/>
              </a:ext>
            </a:extLst>
          </p:cNvPr>
          <p:cNvGrpSpPr/>
          <p:nvPr/>
        </p:nvGrpSpPr>
        <p:grpSpPr>
          <a:xfrm>
            <a:off x="1275243" y="2662051"/>
            <a:ext cx="1322489" cy="270827"/>
            <a:chOff x="2364101" y="2572064"/>
            <a:chExt cx="1349198" cy="276298"/>
          </a:xfrm>
        </p:grpSpPr>
        <p:sp>
          <p:nvSpPr>
            <p:cNvPr id="446" name="Rectangle 445">
              <a:extLst>
                <a:ext uri="{FF2B5EF4-FFF2-40B4-BE49-F238E27FC236}">
                  <a16:creationId xmlns:a16="http://schemas.microsoft.com/office/drawing/2014/main" id="{CE6493C0-90CB-47BB-945D-91B64957C0D1}"/>
                </a:ext>
              </a:extLst>
            </p:cNvPr>
            <p:cNvSpPr/>
            <p:nvPr/>
          </p:nvSpPr>
          <p:spPr>
            <a:xfrm>
              <a:off x="2364101" y="2572064"/>
              <a:ext cx="1131237" cy="230865"/>
            </a:xfrm>
            <a:prstGeom prst="rect">
              <a:avLst/>
            </a:prstGeom>
          </p:spPr>
          <p:txBody>
            <a:bodyPr wrap="square">
              <a:spAutoFit/>
            </a:bodyPr>
            <a:lstStyle/>
            <a:p>
              <a:pPr algn="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Silicon Valley</a:t>
              </a:r>
            </a:p>
          </p:txBody>
        </p:sp>
        <p:sp>
          <p:nvSpPr>
            <p:cNvPr id="447" name="Oval 446">
              <a:extLst>
                <a:ext uri="{FF2B5EF4-FFF2-40B4-BE49-F238E27FC236}">
                  <a16:creationId xmlns:a16="http://schemas.microsoft.com/office/drawing/2014/main" id="{F14C273F-62DA-424B-B6C9-14E007AF5D6A}"/>
                </a:ext>
              </a:extLst>
            </p:cNvPr>
            <p:cNvSpPr/>
            <p:nvPr/>
          </p:nvSpPr>
          <p:spPr bwMode="auto">
            <a:xfrm>
              <a:off x="3484699" y="261976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448" name="Group 447">
            <a:extLst>
              <a:ext uri="{FF2B5EF4-FFF2-40B4-BE49-F238E27FC236}">
                <a16:creationId xmlns:a16="http://schemas.microsoft.com/office/drawing/2014/main" id="{C63BA99F-1392-44B9-95CB-6DBE11C0D916}"/>
              </a:ext>
            </a:extLst>
          </p:cNvPr>
          <p:cNvGrpSpPr/>
          <p:nvPr/>
        </p:nvGrpSpPr>
        <p:grpSpPr>
          <a:xfrm>
            <a:off x="3786711" y="2898371"/>
            <a:ext cx="1343062" cy="369279"/>
            <a:chOff x="3485134" y="2663426"/>
            <a:chExt cx="1370187" cy="376738"/>
          </a:xfrm>
        </p:grpSpPr>
        <p:sp>
          <p:nvSpPr>
            <p:cNvPr id="449" name="Rectangle 448">
              <a:extLst>
                <a:ext uri="{FF2B5EF4-FFF2-40B4-BE49-F238E27FC236}">
                  <a16:creationId xmlns:a16="http://schemas.microsoft.com/office/drawing/2014/main" id="{32FEE9C4-CB1F-4514-B025-5733FA97EFFD}"/>
                </a:ext>
              </a:extLst>
            </p:cNvPr>
            <p:cNvSpPr/>
            <p:nvPr/>
          </p:nvSpPr>
          <p:spPr>
            <a:xfrm>
              <a:off x="3726742" y="2663426"/>
              <a:ext cx="1128579" cy="376738"/>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Washington DC </a:t>
              </a:r>
              <a:b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br>
              <a:endPar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50" name="Oval 449">
              <a:extLst>
                <a:ext uri="{FF2B5EF4-FFF2-40B4-BE49-F238E27FC236}">
                  <a16:creationId xmlns:a16="http://schemas.microsoft.com/office/drawing/2014/main" id="{93615B6F-3BD3-4AD7-9BDD-406ACDC76102}"/>
                </a:ext>
              </a:extLst>
            </p:cNvPr>
            <p:cNvSpPr/>
            <p:nvPr/>
          </p:nvSpPr>
          <p:spPr bwMode="auto">
            <a:xfrm>
              <a:off x="3485134" y="2669642"/>
              <a:ext cx="228600" cy="228600"/>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500" name="Group 499">
            <a:extLst>
              <a:ext uri="{FF2B5EF4-FFF2-40B4-BE49-F238E27FC236}">
                <a16:creationId xmlns:a16="http://schemas.microsoft.com/office/drawing/2014/main" id="{FF180512-416D-40D9-9D50-588BCF36275F}"/>
              </a:ext>
            </a:extLst>
          </p:cNvPr>
          <p:cNvGrpSpPr/>
          <p:nvPr/>
        </p:nvGrpSpPr>
        <p:grpSpPr>
          <a:xfrm>
            <a:off x="3925607" y="2711988"/>
            <a:ext cx="1242739" cy="226294"/>
            <a:chOff x="503237" y="5402262"/>
            <a:chExt cx="1267659" cy="230832"/>
          </a:xfrm>
        </p:grpSpPr>
        <p:sp>
          <p:nvSpPr>
            <p:cNvPr id="501" name="Oval 500">
              <a:extLst>
                <a:ext uri="{FF2B5EF4-FFF2-40B4-BE49-F238E27FC236}">
                  <a16:creationId xmlns:a16="http://schemas.microsoft.com/office/drawing/2014/main" id="{002F7077-F725-40D0-AAD7-A9DFA1500BCB}"/>
                </a:ext>
              </a:extLst>
            </p:cNvPr>
            <p:cNvSpPr/>
            <p:nvPr/>
          </p:nvSpPr>
          <p:spPr bwMode="auto">
            <a:xfrm>
              <a:off x="503237" y="5402294"/>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02" name="Rectangle 501">
              <a:extLst>
                <a:ext uri="{FF2B5EF4-FFF2-40B4-BE49-F238E27FC236}">
                  <a16:creationId xmlns:a16="http://schemas.microsoft.com/office/drawing/2014/main" id="{B978D3CB-DAAB-4868-A05B-5ECD1F02673F}"/>
                </a:ext>
              </a:extLst>
            </p:cNvPr>
            <p:cNvSpPr/>
            <p:nvPr/>
          </p:nvSpPr>
          <p:spPr>
            <a:xfrm>
              <a:off x="759081" y="5402262"/>
              <a:ext cx="1011815" cy="230832"/>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New York City</a:t>
              </a:r>
            </a:p>
          </p:txBody>
        </p:sp>
      </p:grpSp>
      <p:grpSp>
        <p:nvGrpSpPr>
          <p:cNvPr id="503" name="Group 502">
            <a:extLst>
              <a:ext uri="{FF2B5EF4-FFF2-40B4-BE49-F238E27FC236}">
                <a16:creationId xmlns:a16="http://schemas.microsoft.com/office/drawing/2014/main" id="{638AAB6D-ACD8-4277-AB1A-CD110036FC15}"/>
              </a:ext>
            </a:extLst>
          </p:cNvPr>
          <p:cNvGrpSpPr/>
          <p:nvPr/>
        </p:nvGrpSpPr>
        <p:grpSpPr>
          <a:xfrm>
            <a:off x="2878856" y="2950192"/>
            <a:ext cx="665061" cy="255081"/>
            <a:chOff x="53408" y="5402294"/>
            <a:chExt cx="678397" cy="260196"/>
          </a:xfrm>
        </p:grpSpPr>
        <p:sp>
          <p:nvSpPr>
            <p:cNvPr id="504" name="Oval 503">
              <a:extLst>
                <a:ext uri="{FF2B5EF4-FFF2-40B4-BE49-F238E27FC236}">
                  <a16:creationId xmlns:a16="http://schemas.microsoft.com/office/drawing/2014/main" id="{5BC58483-D52F-49DB-A4DB-D2CA47696DB0}"/>
                </a:ext>
              </a:extLst>
            </p:cNvPr>
            <p:cNvSpPr/>
            <p:nvPr/>
          </p:nvSpPr>
          <p:spPr bwMode="auto">
            <a:xfrm>
              <a:off x="503237" y="5402294"/>
              <a:ext cx="228568" cy="228568"/>
            </a:xfrm>
            <a:prstGeom prst="ellipse">
              <a:avLst/>
            </a:prstGeom>
            <a:solidFill>
              <a:schemeClr val="tx2"/>
            </a:solidFill>
            <a:ln w="139700">
              <a:solidFill>
                <a:schemeClr val="tx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05" name="Rectangle 504">
              <a:extLst>
                <a:ext uri="{FF2B5EF4-FFF2-40B4-BE49-F238E27FC236}">
                  <a16:creationId xmlns:a16="http://schemas.microsoft.com/office/drawing/2014/main" id="{4EA0214E-9EED-438C-B6BA-1386E111D231}"/>
                </a:ext>
              </a:extLst>
            </p:cNvPr>
            <p:cNvSpPr/>
            <p:nvPr/>
          </p:nvSpPr>
          <p:spPr>
            <a:xfrm>
              <a:off x="53408" y="5431658"/>
              <a:ext cx="532518" cy="230832"/>
            </a:xfrm>
            <a:prstGeom prst="rect">
              <a:avLst/>
            </a:prstGeom>
          </p:spPr>
          <p:txBody>
            <a:bodyPr wrap="none">
              <a:spAutoFit/>
            </a:bodyPr>
            <a:lstStyle/>
            <a:p>
              <a:pPr defTabSz="913927">
                <a:lnSpc>
                  <a:spcPct val="90000"/>
                </a:lnSpc>
                <a:spcAft>
                  <a:spcPts val="294"/>
                </a:spcAft>
                <a:defRPr/>
              </a:pPr>
              <a:r>
                <a:rPr lang="en-US" sz="980"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Dallas</a:t>
              </a:r>
            </a:p>
          </p:txBody>
        </p:sp>
      </p:grpSp>
      <p:grpSp>
        <p:nvGrpSpPr>
          <p:cNvPr id="533" name="Group 532">
            <a:extLst>
              <a:ext uri="{FF2B5EF4-FFF2-40B4-BE49-F238E27FC236}">
                <a16:creationId xmlns:a16="http://schemas.microsoft.com/office/drawing/2014/main" id="{BD56B15B-F70F-4797-81EC-493089644D58}"/>
              </a:ext>
            </a:extLst>
          </p:cNvPr>
          <p:cNvGrpSpPr/>
          <p:nvPr/>
        </p:nvGrpSpPr>
        <p:grpSpPr>
          <a:xfrm>
            <a:off x="576520" y="5818654"/>
            <a:ext cx="1192452" cy="226294"/>
            <a:chOff x="503237" y="5402262"/>
            <a:chExt cx="1216363" cy="230832"/>
          </a:xfrm>
        </p:grpSpPr>
        <p:sp>
          <p:nvSpPr>
            <p:cNvPr id="534" name="Oval 533">
              <a:extLst>
                <a:ext uri="{FF2B5EF4-FFF2-40B4-BE49-F238E27FC236}">
                  <a16:creationId xmlns:a16="http://schemas.microsoft.com/office/drawing/2014/main" id="{C8405D3E-E62E-490E-A2E7-438C1B40330A}"/>
                </a:ext>
              </a:extLst>
            </p:cNvPr>
            <p:cNvSpPr/>
            <p:nvPr/>
          </p:nvSpPr>
          <p:spPr bwMode="auto">
            <a:xfrm>
              <a:off x="503237" y="5402294"/>
              <a:ext cx="228568" cy="228568"/>
            </a:xfrm>
            <a:prstGeom prst="ellipse">
              <a:avLst/>
            </a:prstGeom>
            <a:solidFill>
              <a:srgbClr val="7030A0"/>
            </a:solidFill>
            <a:ln w="1397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35" name="Rectangle 534">
              <a:extLst>
                <a:ext uri="{FF2B5EF4-FFF2-40B4-BE49-F238E27FC236}">
                  <a16:creationId xmlns:a16="http://schemas.microsoft.com/office/drawing/2014/main" id="{297234F1-591B-458B-8D47-01A349C493E9}"/>
                </a:ext>
              </a:extLst>
            </p:cNvPr>
            <p:cNvSpPr/>
            <p:nvPr/>
          </p:nvSpPr>
          <p:spPr>
            <a:xfrm>
              <a:off x="759081" y="5402262"/>
              <a:ext cx="960519" cy="230832"/>
            </a:xfrm>
            <a:prstGeom prst="rect">
              <a:avLst/>
            </a:prstGeom>
          </p:spPr>
          <p:txBody>
            <a:bodyPr wrap="non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Coming soon</a:t>
              </a:r>
            </a:p>
          </p:txBody>
        </p:sp>
      </p:grpSp>
      <p:sp>
        <p:nvSpPr>
          <p:cNvPr id="539" name="TextBox 538"/>
          <p:cNvSpPr txBox="1"/>
          <p:nvPr/>
        </p:nvSpPr>
        <p:spPr>
          <a:xfrm>
            <a:off x="114922" y="3774544"/>
            <a:ext cx="4101970" cy="1864589"/>
          </a:xfrm>
          <a:prstGeom prst="rect">
            <a:avLst/>
          </a:prstGeom>
          <a:noFill/>
        </p:spPr>
        <p:txBody>
          <a:bodyPr wrap="square" lIns="277852" tIns="277852" rIns="277852" bIns="277852" rtlCol="0">
            <a:spAutoFit/>
          </a:bodyPr>
          <a:lstStyle/>
          <a:p>
            <a:pPr defTabSz="914225">
              <a:lnSpc>
                <a:spcPct val="90000"/>
              </a:lnSpc>
              <a:spcAft>
                <a:spcPts val="1175"/>
              </a:spcAft>
              <a:defRPr/>
            </a:pPr>
            <a:r>
              <a:rPr lang="en-US" sz="3137" kern="0" dirty="0">
                <a:gradFill>
                  <a:gsLst>
                    <a:gs pos="2917">
                      <a:srgbClr val="353535"/>
                    </a:gs>
                    <a:gs pos="63000">
                      <a:srgbClr val="353535"/>
                    </a:gs>
                  </a:gsLst>
                  <a:lin ang="5400000" scaled="0"/>
                </a:gradFill>
                <a:latin typeface="Segoe UI Semilight"/>
              </a:rPr>
              <a:t>12 ExpressRoute locations for </a:t>
            </a:r>
            <a:r>
              <a:rPr lang="en-US" sz="3137" kern="0" dirty="0">
                <a:gradFill>
                  <a:gsLst>
                    <a:gs pos="2917">
                      <a:srgbClr val="353535"/>
                    </a:gs>
                    <a:gs pos="63000">
                      <a:srgbClr val="353535"/>
                    </a:gs>
                  </a:gsLst>
                  <a:lin ang="5400000" scaled="0"/>
                </a:gradFill>
                <a:latin typeface="Segoe UI Semilight"/>
                <a:cs typeface="Segoe UI Semilight" panose="020B0402040204020203" pitchFamily="34" charset="0"/>
              </a:rPr>
              <a:t>National Clouds</a:t>
            </a:r>
          </a:p>
        </p:txBody>
      </p:sp>
      <p:sp>
        <p:nvSpPr>
          <p:cNvPr id="540" name="Oval 539"/>
          <p:cNvSpPr/>
          <p:nvPr/>
        </p:nvSpPr>
        <p:spPr bwMode="auto">
          <a:xfrm>
            <a:off x="2609603" y="3019800"/>
            <a:ext cx="224075" cy="224075"/>
          </a:xfrm>
          <a:prstGeom prst="ellipse">
            <a:avLst/>
          </a:prstGeom>
          <a:solidFill>
            <a:srgbClr val="7030A0"/>
          </a:solidFill>
          <a:ln w="1397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1" name="Rectangle 540"/>
          <p:cNvSpPr/>
          <p:nvPr/>
        </p:nvSpPr>
        <p:spPr>
          <a:xfrm>
            <a:off x="2102521" y="3271913"/>
            <a:ext cx="641483" cy="226294"/>
          </a:xfrm>
          <a:prstGeom prst="rect">
            <a:avLst/>
          </a:prstGeom>
        </p:spPr>
        <p:txBody>
          <a:bodyPr wrap="non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Phoenix</a:t>
            </a:r>
          </a:p>
        </p:txBody>
      </p:sp>
      <p:sp>
        <p:nvSpPr>
          <p:cNvPr id="542" name="Oval 541"/>
          <p:cNvSpPr/>
          <p:nvPr/>
        </p:nvSpPr>
        <p:spPr bwMode="auto">
          <a:xfrm>
            <a:off x="3284934" y="3165653"/>
            <a:ext cx="224075" cy="224075"/>
          </a:xfrm>
          <a:prstGeom prst="ellipse">
            <a:avLst/>
          </a:prstGeom>
          <a:solidFill>
            <a:srgbClr val="7030A0"/>
          </a:solidFill>
          <a:ln w="139700">
            <a:solidFill>
              <a:srgbClr val="7030A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543" name="Rectangle 542"/>
          <p:cNvSpPr/>
          <p:nvPr/>
        </p:nvSpPr>
        <p:spPr>
          <a:xfrm>
            <a:off x="3309451" y="3356094"/>
            <a:ext cx="886636" cy="226294"/>
          </a:xfrm>
          <a:prstGeom prst="rect">
            <a:avLst/>
          </a:prstGeom>
        </p:spPr>
        <p:txBody>
          <a:bodyPr wrap="none">
            <a:spAutoFit/>
          </a:bodyPr>
          <a:lstStyle/>
          <a:p>
            <a:pPr defTabSz="913927">
              <a:lnSpc>
                <a:spcPct val="90000"/>
              </a:lnSpc>
              <a:spcAft>
                <a:spcPts val="294"/>
              </a:spcAft>
              <a:defRPr/>
            </a:pPr>
            <a:r>
              <a:rPr lang="en-US" sz="980" kern="0" dirty="0">
                <a:solidFill>
                  <a:srgbClr val="7030A0"/>
                </a:solidFill>
                <a:latin typeface="Segoe UI Semibold" panose="020B0702040204020203" pitchFamily="34" charset="0"/>
                <a:ea typeface="Segoe UI" pitchFamily="34" charset="0"/>
                <a:cs typeface="Segoe UI Semibold" panose="020B0702040204020203" pitchFamily="34" charset="0"/>
              </a:rPr>
              <a:t>San Antonio</a:t>
            </a:r>
          </a:p>
        </p:txBody>
      </p:sp>
      <p:grpSp>
        <p:nvGrpSpPr>
          <p:cNvPr id="544" name="Group 543"/>
          <p:cNvGrpSpPr/>
          <p:nvPr/>
        </p:nvGrpSpPr>
        <p:grpSpPr>
          <a:xfrm>
            <a:off x="5521777" y="2111036"/>
            <a:ext cx="1094547" cy="693954"/>
            <a:chOff x="5939910" y="1779167"/>
            <a:chExt cx="1116495" cy="707869"/>
          </a:xfrm>
        </p:grpSpPr>
        <p:grpSp>
          <p:nvGrpSpPr>
            <p:cNvPr id="545" name="Group 544"/>
            <p:cNvGrpSpPr/>
            <p:nvPr/>
          </p:nvGrpSpPr>
          <p:grpSpPr>
            <a:xfrm>
              <a:off x="6390502" y="1779167"/>
              <a:ext cx="665903" cy="422695"/>
              <a:chOff x="65902" y="5208167"/>
              <a:chExt cx="665903" cy="422695"/>
            </a:xfrm>
          </p:grpSpPr>
          <p:sp>
            <p:nvSpPr>
              <p:cNvPr id="549" name="Oval 548"/>
              <p:cNvSpPr/>
              <p:nvPr/>
            </p:nvSpPr>
            <p:spPr bwMode="auto">
              <a:xfrm>
                <a:off x="503237" y="5402294"/>
                <a:ext cx="228568" cy="228568"/>
              </a:xfrm>
              <a:prstGeom prst="ellipse">
                <a:avLst/>
              </a:prstGeom>
              <a:solidFill>
                <a:srgbClr val="00B050"/>
              </a:solidFill>
              <a:ln w="1397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a:gradFill>
                    <a:gsLst>
                      <a:gs pos="2917">
                        <a:srgbClr val="D2D2D2"/>
                      </a:gs>
                      <a:gs pos="56000">
                        <a:srgbClr val="D2D2D2"/>
                      </a:gs>
                    </a:gsLst>
                    <a:lin ang="5400000" scaled="0"/>
                  </a:gradFill>
                  <a:effectLst>
                    <a:outerShdw blurRad="38100" dist="38100" dir="2700000" algn="tl">
                      <a:srgbClr val="000000">
                        <a:alpha val="43137"/>
                      </a:srgbClr>
                    </a:outerShdw>
                  </a:effectLst>
                  <a:latin typeface="Segoe UI Semilight"/>
                  <a:ea typeface="Segoe UI" pitchFamily="34" charset="0"/>
                  <a:cs typeface="Segoe UI" pitchFamily="34" charset="0"/>
                </a:endParaRPr>
              </a:p>
            </p:txBody>
          </p:sp>
          <p:sp>
            <p:nvSpPr>
              <p:cNvPr id="550" name="Rectangle 549"/>
              <p:cNvSpPr/>
              <p:nvPr/>
            </p:nvSpPr>
            <p:spPr>
              <a:xfrm>
                <a:off x="65902" y="5208167"/>
                <a:ext cx="521297" cy="230832"/>
              </a:xfrm>
              <a:prstGeom prst="rect">
                <a:avLst/>
              </a:prstGeom>
            </p:spPr>
            <p:txBody>
              <a:bodyPr wrap="none">
                <a:spAutoFit/>
              </a:bodyPr>
              <a:lstStyle/>
              <a:p>
                <a:pPr defTabSz="913927">
                  <a:lnSpc>
                    <a:spcPct val="90000"/>
                  </a:lnSpc>
                  <a:spcAft>
                    <a:spcPts val="294"/>
                  </a:spcAft>
                  <a:defRPr/>
                </a:pPr>
                <a:r>
                  <a:rPr lang="en-US" sz="980" b="1" kern="0" dirty="0">
                    <a:solidFill>
                      <a:srgbClr val="00B050"/>
                    </a:solidFill>
                    <a:latin typeface="Segoe UI Semibold" panose="020B0702040204020203" pitchFamily="34" charset="0"/>
                    <a:ea typeface="Segoe UI" pitchFamily="34" charset="0"/>
                    <a:cs typeface="Segoe UI Semibold" panose="020B0702040204020203" pitchFamily="34" charset="0"/>
                  </a:rPr>
                  <a:t>Berlin</a:t>
                </a:r>
              </a:p>
            </p:txBody>
          </p:sp>
        </p:grpSp>
        <p:grpSp>
          <p:nvGrpSpPr>
            <p:cNvPr id="546" name="Group 545"/>
            <p:cNvGrpSpPr/>
            <p:nvPr/>
          </p:nvGrpSpPr>
          <p:grpSpPr>
            <a:xfrm>
              <a:off x="5939910" y="2125694"/>
              <a:ext cx="928230" cy="361342"/>
              <a:chOff x="-196425" y="5402294"/>
              <a:chExt cx="928230" cy="361342"/>
            </a:xfrm>
          </p:grpSpPr>
          <p:sp>
            <p:nvSpPr>
              <p:cNvPr id="547" name="Oval 546"/>
              <p:cNvSpPr/>
              <p:nvPr/>
            </p:nvSpPr>
            <p:spPr bwMode="auto">
              <a:xfrm>
                <a:off x="503237" y="5402294"/>
                <a:ext cx="228568" cy="228568"/>
              </a:xfrm>
              <a:prstGeom prst="ellipse">
                <a:avLst/>
              </a:prstGeom>
              <a:solidFill>
                <a:srgbClr val="00B050"/>
              </a:solidFill>
              <a:ln w="139700">
                <a:solidFill>
                  <a:srgbClr val="00B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gradFill>
                    <a:gsLst>
                      <a:gs pos="2917">
                        <a:srgbClr val="D2D2D2"/>
                      </a:gs>
                      <a:gs pos="56000">
                        <a:srgbClr val="D2D2D2"/>
                      </a:gs>
                    </a:gsLst>
                    <a:lin ang="5400000" scaled="0"/>
                  </a:gradFill>
                  <a:effectLst>
                    <a:outerShdw blurRad="38100" dist="38100" dir="2700000" algn="tl">
                      <a:srgbClr val="000000">
                        <a:alpha val="43137"/>
                      </a:srgbClr>
                    </a:outerShdw>
                  </a:effectLst>
                  <a:latin typeface="Segoe UI Semilight"/>
                  <a:ea typeface="Segoe UI" pitchFamily="34" charset="0"/>
                  <a:cs typeface="Segoe UI" pitchFamily="34" charset="0"/>
                </a:endParaRPr>
              </a:p>
            </p:txBody>
          </p:sp>
          <p:sp>
            <p:nvSpPr>
              <p:cNvPr id="548" name="Rectangle 547"/>
              <p:cNvSpPr/>
              <p:nvPr/>
            </p:nvSpPr>
            <p:spPr>
              <a:xfrm>
                <a:off x="-196425" y="5532804"/>
                <a:ext cx="721672" cy="230832"/>
              </a:xfrm>
              <a:prstGeom prst="rect">
                <a:avLst/>
              </a:prstGeom>
            </p:spPr>
            <p:txBody>
              <a:bodyPr wrap="none">
                <a:spAutoFit/>
              </a:bodyPr>
              <a:lstStyle/>
              <a:p>
                <a:pPr defTabSz="913927">
                  <a:lnSpc>
                    <a:spcPct val="90000"/>
                  </a:lnSpc>
                  <a:spcAft>
                    <a:spcPts val="294"/>
                  </a:spcAft>
                  <a:defRPr/>
                </a:pPr>
                <a:r>
                  <a:rPr lang="en-US" sz="980" b="1" kern="0" dirty="0">
                    <a:solidFill>
                      <a:srgbClr val="00B050"/>
                    </a:solidFill>
                    <a:latin typeface="Segoe UI Semibold" panose="020B0702040204020203" pitchFamily="34" charset="0"/>
                    <a:ea typeface="Segoe UI" pitchFamily="34" charset="0"/>
                    <a:cs typeface="Segoe UI Semibold" panose="020B0702040204020203" pitchFamily="34" charset="0"/>
                  </a:rPr>
                  <a:t>Frankfurt</a:t>
                </a:r>
              </a:p>
            </p:txBody>
          </p:sp>
        </p:grpSp>
      </p:grpSp>
      <p:grpSp>
        <p:nvGrpSpPr>
          <p:cNvPr id="551" name="Group 550"/>
          <p:cNvGrpSpPr/>
          <p:nvPr/>
        </p:nvGrpSpPr>
        <p:grpSpPr>
          <a:xfrm>
            <a:off x="9463835" y="2665466"/>
            <a:ext cx="1264359" cy="678084"/>
            <a:chOff x="9519761" y="2503013"/>
            <a:chExt cx="1289712" cy="691681"/>
          </a:xfrm>
        </p:grpSpPr>
        <p:grpSp>
          <p:nvGrpSpPr>
            <p:cNvPr id="552" name="Group 551"/>
            <p:cNvGrpSpPr/>
            <p:nvPr/>
          </p:nvGrpSpPr>
          <p:grpSpPr>
            <a:xfrm>
              <a:off x="9519761" y="2503013"/>
              <a:ext cx="847932" cy="289162"/>
              <a:chOff x="510383" y="5551013"/>
              <a:chExt cx="847932" cy="289162"/>
            </a:xfrm>
          </p:grpSpPr>
          <p:sp>
            <p:nvSpPr>
              <p:cNvPr id="556" name="Oval 555"/>
              <p:cNvSpPr/>
              <p:nvPr/>
            </p:nvSpPr>
            <p:spPr bwMode="auto">
              <a:xfrm>
                <a:off x="510383" y="5611607"/>
                <a:ext cx="228568" cy="228568"/>
              </a:xfrm>
              <a:prstGeom prst="ellipse">
                <a:avLst/>
              </a:prstGeom>
              <a:solidFill>
                <a:schemeClr val="accent4"/>
              </a:solidFill>
              <a:ln w="139700">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rgbClr val="FFFF00"/>
                  </a:solidFill>
                  <a:effectLst>
                    <a:outerShdw blurRad="38100" dist="38100" dir="2700000" algn="tl">
                      <a:srgbClr val="000000">
                        <a:alpha val="43137"/>
                      </a:srgbClr>
                    </a:outerShdw>
                  </a:effectLst>
                  <a:latin typeface="Segoe UI Semilight"/>
                  <a:ea typeface="Segoe UI" pitchFamily="34" charset="0"/>
                  <a:cs typeface="Segoe UI" pitchFamily="34" charset="0"/>
                </a:endParaRPr>
              </a:p>
            </p:txBody>
          </p:sp>
          <p:sp>
            <p:nvSpPr>
              <p:cNvPr id="557" name="Rectangle 556"/>
              <p:cNvSpPr/>
              <p:nvPr/>
            </p:nvSpPr>
            <p:spPr>
              <a:xfrm>
                <a:off x="774501" y="5551013"/>
                <a:ext cx="583814" cy="230832"/>
              </a:xfrm>
              <a:prstGeom prst="rect">
                <a:avLst/>
              </a:prstGeom>
            </p:spPr>
            <p:txBody>
              <a:bodyPr wrap="none">
                <a:spAutoFit/>
              </a:bodyPr>
              <a:lstStyle/>
              <a:p>
                <a:pPr defTabSz="913927">
                  <a:lnSpc>
                    <a:spcPct val="90000"/>
                  </a:lnSpc>
                  <a:spcAft>
                    <a:spcPts val="294"/>
                  </a:spcAft>
                  <a:defRPr/>
                </a:pPr>
                <a:r>
                  <a:rPr lang="en-US" sz="980" kern="0" dirty="0">
                    <a:solidFill>
                      <a:srgbClr val="0078D7"/>
                    </a:solidFill>
                    <a:latin typeface="Segoe UI Semibold" panose="020B0702040204020203" pitchFamily="34" charset="0"/>
                    <a:ea typeface="Segoe UI" pitchFamily="34" charset="0"/>
                    <a:cs typeface="Segoe UI Semibold" panose="020B0702040204020203" pitchFamily="34" charset="0"/>
                  </a:rPr>
                  <a:t>Beijing</a:t>
                </a:r>
              </a:p>
            </p:txBody>
          </p:sp>
        </p:grpSp>
        <p:grpSp>
          <p:nvGrpSpPr>
            <p:cNvPr id="553" name="Group 552"/>
            <p:cNvGrpSpPr/>
            <p:nvPr/>
          </p:nvGrpSpPr>
          <p:grpSpPr>
            <a:xfrm>
              <a:off x="9827148" y="2963862"/>
              <a:ext cx="982325" cy="230832"/>
              <a:chOff x="503237" y="5402262"/>
              <a:chExt cx="982325" cy="230832"/>
            </a:xfrm>
          </p:grpSpPr>
          <p:sp>
            <p:nvSpPr>
              <p:cNvPr id="554" name="Oval 553"/>
              <p:cNvSpPr/>
              <p:nvPr/>
            </p:nvSpPr>
            <p:spPr bwMode="auto">
              <a:xfrm>
                <a:off x="503237" y="5402294"/>
                <a:ext cx="228568" cy="228568"/>
              </a:xfrm>
              <a:prstGeom prst="ellipse">
                <a:avLst/>
              </a:prstGeom>
              <a:solidFill>
                <a:schemeClr val="accent4"/>
              </a:solidFill>
              <a:ln w="139700">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kern="0" err="1">
                  <a:solidFill>
                    <a:srgbClr val="FFFF00"/>
                  </a:solidFill>
                  <a:effectLst>
                    <a:outerShdw blurRad="38100" dist="38100" dir="2700000" algn="tl">
                      <a:srgbClr val="000000">
                        <a:alpha val="43137"/>
                      </a:srgbClr>
                    </a:outerShdw>
                  </a:effectLst>
                  <a:latin typeface="Segoe UI Semilight"/>
                  <a:ea typeface="Segoe UI" pitchFamily="34" charset="0"/>
                  <a:cs typeface="Segoe UI" pitchFamily="34" charset="0"/>
                </a:endParaRPr>
              </a:p>
            </p:txBody>
          </p:sp>
          <p:sp>
            <p:nvSpPr>
              <p:cNvPr id="555" name="Rectangle 554"/>
              <p:cNvSpPr/>
              <p:nvPr/>
            </p:nvSpPr>
            <p:spPr>
              <a:xfrm>
                <a:off x="759081" y="5402262"/>
                <a:ext cx="726481" cy="230832"/>
              </a:xfrm>
              <a:prstGeom prst="rect">
                <a:avLst/>
              </a:prstGeom>
            </p:spPr>
            <p:txBody>
              <a:bodyPr wrap="none">
                <a:spAutoFit/>
              </a:bodyPr>
              <a:lstStyle/>
              <a:p>
                <a:pPr defTabSz="913927">
                  <a:lnSpc>
                    <a:spcPct val="90000"/>
                  </a:lnSpc>
                  <a:spcAft>
                    <a:spcPts val="294"/>
                  </a:spcAft>
                  <a:defRPr/>
                </a:pPr>
                <a:r>
                  <a:rPr lang="en-US" sz="980" kern="0">
                    <a:solidFill>
                      <a:srgbClr val="0078D7"/>
                    </a:solidFill>
                    <a:latin typeface="Segoe UI Semibold" panose="020B0702040204020203" pitchFamily="34" charset="0"/>
                    <a:ea typeface="Segoe UI" pitchFamily="34" charset="0"/>
                    <a:cs typeface="Segoe UI Semibold" panose="020B0702040204020203" pitchFamily="34" charset="0"/>
                  </a:rPr>
                  <a:t>Shanghai</a:t>
                </a:r>
              </a:p>
            </p:txBody>
          </p:sp>
        </p:grpSp>
      </p:grpSp>
      <p:sp>
        <p:nvSpPr>
          <p:cNvPr id="472" name="Rectangle 471">
            <a:extLst>
              <a:ext uri="{FF2B5EF4-FFF2-40B4-BE49-F238E27FC236}">
                <a16:creationId xmlns:a16="http://schemas.microsoft.com/office/drawing/2014/main" id="{A732AB81-D9E2-4B28-8038-59C984F617FC}"/>
              </a:ext>
            </a:extLst>
          </p:cNvPr>
          <p:cNvSpPr/>
          <p:nvPr/>
        </p:nvSpPr>
        <p:spPr>
          <a:xfrm>
            <a:off x="2539435" y="1814524"/>
            <a:ext cx="2126542" cy="334916"/>
          </a:xfrm>
          <a:prstGeom prst="rect">
            <a:avLst/>
          </a:prstGeom>
        </p:spPr>
        <p:txBody>
          <a:bodyPr wrap="none">
            <a:spAutoFit/>
          </a:bodyPr>
          <a:lstStyle/>
          <a:p>
            <a:pPr defTabSz="913927">
              <a:lnSpc>
                <a:spcPct val="90000"/>
              </a:lnSpc>
              <a:spcAft>
                <a:spcPts val="294"/>
              </a:spcAft>
              <a:defRPr/>
            </a:pPr>
            <a:r>
              <a:rPr lang="en-US" sz="1765" b="1" kern="0" dirty="0">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rPr>
              <a:t>Government Cloud</a:t>
            </a:r>
          </a:p>
        </p:txBody>
      </p:sp>
      <p:sp>
        <p:nvSpPr>
          <p:cNvPr id="473" name="Rectangle 472">
            <a:extLst>
              <a:ext uri="{FF2B5EF4-FFF2-40B4-BE49-F238E27FC236}">
                <a16:creationId xmlns:a16="http://schemas.microsoft.com/office/drawing/2014/main" id="{1BB0A661-9FD1-438A-A5A7-EA7F674557B5}"/>
              </a:ext>
            </a:extLst>
          </p:cNvPr>
          <p:cNvSpPr/>
          <p:nvPr/>
        </p:nvSpPr>
        <p:spPr>
          <a:xfrm>
            <a:off x="5769803" y="1682936"/>
            <a:ext cx="1774528" cy="334916"/>
          </a:xfrm>
          <a:prstGeom prst="rect">
            <a:avLst/>
          </a:prstGeom>
        </p:spPr>
        <p:txBody>
          <a:bodyPr wrap="none">
            <a:spAutoFit/>
          </a:bodyPr>
          <a:lstStyle/>
          <a:p>
            <a:pPr defTabSz="913927">
              <a:lnSpc>
                <a:spcPct val="90000"/>
              </a:lnSpc>
              <a:spcAft>
                <a:spcPts val="294"/>
              </a:spcAft>
              <a:defRPr/>
            </a:pPr>
            <a:r>
              <a:rPr lang="en-US" sz="1765" b="1" kern="0" dirty="0">
                <a:solidFill>
                  <a:srgbClr val="107C10"/>
                </a:solidFill>
                <a:latin typeface="Segoe UI Semibold" panose="020B0702040204020203" pitchFamily="34" charset="0"/>
                <a:ea typeface="Segoe UI" pitchFamily="34" charset="0"/>
                <a:cs typeface="Segoe UI Semibold" panose="020B0702040204020203" pitchFamily="34" charset="0"/>
              </a:rPr>
              <a:t>Germany Cloud</a:t>
            </a:r>
          </a:p>
        </p:txBody>
      </p:sp>
      <p:sp>
        <p:nvSpPr>
          <p:cNvPr id="474" name="Rectangle 473">
            <a:extLst>
              <a:ext uri="{FF2B5EF4-FFF2-40B4-BE49-F238E27FC236}">
                <a16:creationId xmlns:a16="http://schemas.microsoft.com/office/drawing/2014/main" id="{10FDAA4B-51B3-4900-B6E7-7B589546DC24}"/>
              </a:ext>
            </a:extLst>
          </p:cNvPr>
          <p:cNvSpPr/>
          <p:nvPr/>
        </p:nvSpPr>
        <p:spPr>
          <a:xfrm>
            <a:off x="8840176" y="2205433"/>
            <a:ext cx="1428800" cy="334916"/>
          </a:xfrm>
          <a:prstGeom prst="rect">
            <a:avLst/>
          </a:prstGeom>
        </p:spPr>
        <p:txBody>
          <a:bodyPr wrap="none">
            <a:spAutoFit/>
          </a:bodyPr>
          <a:lstStyle/>
          <a:p>
            <a:pPr defTabSz="913927">
              <a:lnSpc>
                <a:spcPct val="90000"/>
              </a:lnSpc>
              <a:spcAft>
                <a:spcPts val="294"/>
              </a:spcAft>
              <a:defRPr/>
            </a:pPr>
            <a:r>
              <a:rPr lang="en-US" sz="1765" b="1" kern="0" dirty="0">
                <a:solidFill>
                  <a:srgbClr val="0070C0"/>
                </a:solidFill>
                <a:latin typeface="Segoe UI Semibold" panose="020B0702040204020203" pitchFamily="34" charset="0"/>
                <a:ea typeface="Segoe UI" pitchFamily="34" charset="0"/>
                <a:cs typeface="Segoe UI Semibold" panose="020B0702040204020203" pitchFamily="34" charset="0"/>
              </a:rPr>
              <a:t>China Cloud</a:t>
            </a:r>
          </a:p>
        </p:txBody>
      </p:sp>
    </p:spTree>
    <p:extLst>
      <p:ext uri="{BB962C8B-B14F-4D97-AF65-F5344CB8AC3E}">
        <p14:creationId xmlns:p14="http://schemas.microsoft.com/office/powerpoint/2010/main" val="186736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features</a:t>
            </a:r>
          </a:p>
        </p:txBody>
      </p:sp>
      <p:sp>
        <p:nvSpPr>
          <p:cNvPr id="3" name="Text Placeholder 2"/>
          <p:cNvSpPr>
            <a:spLocks noGrp="1"/>
          </p:cNvSpPr>
          <p:nvPr>
            <p:ph type="body" sz="quarter" idx="10"/>
          </p:nvPr>
        </p:nvSpPr>
        <p:spPr>
          <a:xfrm>
            <a:off x="269241" y="1189495"/>
            <a:ext cx="5745146" cy="4746155"/>
          </a:xfrm>
        </p:spPr>
        <p:txBody>
          <a:bodyPr/>
          <a:lstStyle/>
          <a:p>
            <a:r>
              <a:rPr lang="en-US" sz="3137" dirty="0">
                <a:solidFill>
                  <a:srgbClr val="FF5050"/>
                </a:solidFill>
                <a:latin typeface="+mn-lt"/>
              </a:rPr>
              <a:t>Monitoring</a:t>
            </a:r>
            <a:r>
              <a:rPr lang="en-US" sz="3137" i="1" dirty="0">
                <a:solidFill>
                  <a:srgbClr val="00B0F0"/>
                </a:solidFill>
              </a:rPr>
              <a:t> </a:t>
            </a:r>
            <a:r>
              <a:rPr lang="en-US" sz="1961" i="1" dirty="0">
                <a:solidFill>
                  <a:srgbClr val="00B0F0"/>
                </a:solidFill>
                <a:latin typeface="+mn-lt"/>
              </a:rPr>
              <a:t>Preview</a:t>
            </a:r>
            <a:endParaRPr lang="en-US" sz="3137" dirty="0">
              <a:solidFill>
                <a:srgbClr val="FF5050"/>
              </a:solidFill>
              <a:latin typeface="+mn-lt"/>
            </a:endParaRPr>
          </a:p>
          <a:p>
            <a:r>
              <a:rPr lang="en-US" sz="1765" dirty="0">
                <a:latin typeface="+mn-lt"/>
              </a:rPr>
              <a:t>Resource Health Check (RHC)</a:t>
            </a:r>
          </a:p>
          <a:p>
            <a:r>
              <a:rPr lang="en-US" sz="1765" dirty="0">
                <a:latin typeface="+mn-lt"/>
              </a:rPr>
              <a:t>Circuit metrics in Azure Monitor</a:t>
            </a:r>
          </a:p>
          <a:p>
            <a:r>
              <a:rPr lang="en-US" sz="1765" dirty="0">
                <a:latin typeface="+mn-lt"/>
              </a:rPr>
              <a:t>Customer monitoring through Network Performance Monitor (NPM)</a:t>
            </a:r>
          </a:p>
          <a:p>
            <a:r>
              <a:rPr lang="en-US" sz="3137" dirty="0">
                <a:solidFill>
                  <a:srgbClr val="FF5050"/>
                </a:solidFill>
                <a:latin typeface="+mn-lt"/>
              </a:rPr>
              <a:t>IPv6 support</a:t>
            </a:r>
          </a:p>
          <a:p>
            <a:r>
              <a:rPr lang="en-US" sz="1765" dirty="0">
                <a:latin typeface="+mn-lt"/>
              </a:rPr>
              <a:t>Office 365 &amp; Azure public services</a:t>
            </a:r>
          </a:p>
          <a:p>
            <a:r>
              <a:rPr lang="en-US" sz="3137" dirty="0">
                <a:solidFill>
                  <a:srgbClr val="FF5050"/>
                </a:solidFill>
                <a:latin typeface="+mn-lt"/>
              </a:rPr>
              <a:t>Merging of Microsoft Peering and Azure Public Peering </a:t>
            </a:r>
            <a:r>
              <a:rPr lang="en-US" sz="1961" i="1" dirty="0">
                <a:solidFill>
                  <a:srgbClr val="00B0F0"/>
                </a:solidFill>
                <a:latin typeface="+mn-lt"/>
              </a:rPr>
              <a:t>Preview</a:t>
            </a:r>
            <a:endParaRPr lang="en-US" sz="3137" i="1" dirty="0">
              <a:solidFill>
                <a:srgbClr val="00B0F0"/>
              </a:solidFill>
              <a:latin typeface="+mn-lt"/>
            </a:endParaRPr>
          </a:p>
          <a:p>
            <a:r>
              <a:rPr lang="en-US" sz="1765" dirty="0">
                <a:latin typeface="+mn-lt"/>
              </a:rPr>
              <a:t>Azure public services on Microsoft Peering</a:t>
            </a:r>
          </a:p>
          <a:p>
            <a:r>
              <a:rPr lang="en-US" sz="1765" dirty="0">
                <a:latin typeface="+mn-lt"/>
              </a:rPr>
              <a:t>Azure regions selectable through route filters</a:t>
            </a:r>
          </a:p>
          <a:p>
            <a:r>
              <a:rPr lang="en-US" sz="1765" dirty="0">
                <a:latin typeface="+mn-lt"/>
              </a:rPr>
              <a:t>Bi-directional connections for services hosted on Azure</a:t>
            </a:r>
          </a:p>
          <a:p>
            <a:r>
              <a:rPr lang="en-US" sz="1765" dirty="0">
                <a:latin typeface="+mn-lt"/>
              </a:rPr>
              <a:t>Azure Public Peering supported in near future</a:t>
            </a:r>
          </a:p>
        </p:txBody>
      </p:sp>
      <p:pic>
        <p:nvPicPr>
          <p:cNvPr id="4" name="Picture 3"/>
          <p:cNvPicPr>
            <a:picLocks noChangeAspect="1"/>
          </p:cNvPicPr>
          <p:nvPr/>
        </p:nvPicPr>
        <p:blipFill>
          <a:blip r:embed="rId3"/>
          <a:stretch>
            <a:fillRect/>
          </a:stretch>
        </p:blipFill>
        <p:spPr>
          <a:xfrm>
            <a:off x="5915216" y="1272158"/>
            <a:ext cx="6453994" cy="4846950"/>
          </a:xfrm>
          <a:prstGeom prst="rect">
            <a:avLst/>
          </a:prstGeom>
        </p:spPr>
      </p:pic>
      <p:pic>
        <p:nvPicPr>
          <p:cNvPr id="5" name="Picture 4"/>
          <p:cNvPicPr>
            <a:picLocks noChangeAspect="1"/>
          </p:cNvPicPr>
          <p:nvPr/>
        </p:nvPicPr>
        <p:blipFill rotWithShape="1">
          <a:blip r:embed="rId4"/>
          <a:srcRect b="18539"/>
          <a:stretch/>
        </p:blipFill>
        <p:spPr>
          <a:xfrm>
            <a:off x="6097161" y="1272159"/>
            <a:ext cx="3974797" cy="5585842"/>
          </a:xfrm>
          <a:prstGeom prst="rect">
            <a:avLst/>
          </a:prstGeom>
        </p:spPr>
      </p:pic>
      <p:pic>
        <p:nvPicPr>
          <p:cNvPr id="141" name="Picture 140">
            <a:extLst>
              <a:ext uri="{FF2B5EF4-FFF2-40B4-BE49-F238E27FC236}">
                <a16:creationId xmlns:a16="http://schemas.microsoft.com/office/drawing/2014/main" id="{B075D0E3-829C-44EA-94F8-DAA210EEB2A1}"/>
              </a:ext>
            </a:extLst>
          </p:cNvPr>
          <p:cNvPicPr>
            <a:picLocks noChangeAspect="1"/>
          </p:cNvPicPr>
          <p:nvPr/>
        </p:nvPicPr>
        <p:blipFill>
          <a:blip r:embed="rId5"/>
          <a:stretch>
            <a:fillRect/>
          </a:stretch>
        </p:blipFill>
        <p:spPr>
          <a:xfrm>
            <a:off x="5890349" y="1370935"/>
            <a:ext cx="6388984" cy="3223271"/>
          </a:xfrm>
          <a:prstGeom prst="rect">
            <a:avLst/>
          </a:prstGeom>
        </p:spPr>
      </p:pic>
      <p:grpSp>
        <p:nvGrpSpPr>
          <p:cNvPr id="74" name="Group 73">
            <a:extLst>
              <a:ext uri="{FF2B5EF4-FFF2-40B4-BE49-F238E27FC236}">
                <a16:creationId xmlns:a16="http://schemas.microsoft.com/office/drawing/2014/main" id="{A45054BF-8CC1-4B57-B849-FA55E954EB57}"/>
              </a:ext>
            </a:extLst>
          </p:cNvPr>
          <p:cNvGrpSpPr/>
          <p:nvPr/>
        </p:nvGrpSpPr>
        <p:grpSpPr>
          <a:xfrm>
            <a:off x="5527802" y="2475789"/>
            <a:ext cx="6581363" cy="2740944"/>
            <a:chOff x="632179" y="1250693"/>
            <a:chExt cx="10818984" cy="5604652"/>
          </a:xfrm>
        </p:grpSpPr>
        <p:cxnSp>
          <p:nvCxnSpPr>
            <p:cNvPr id="75" name="Straight Arrow Connector 74">
              <a:extLst>
                <a:ext uri="{FF2B5EF4-FFF2-40B4-BE49-F238E27FC236}">
                  <a16:creationId xmlns:a16="http://schemas.microsoft.com/office/drawing/2014/main" id="{D566CF4F-DD0E-40CD-BF0F-A29A424A6CFD}"/>
                </a:ext>
              </a:extLst>
            </p:cNvPr>
            <p:cNvCxnSpPr>
              <a:cxnSpLocks/>
              <a:stCxn id="88" idx="0"/>
              <a:endCxn id="116" idx="2"/>
            </p:cNvCxnSpPr>
            <p:nvPr/>
          </p:nvCxnSpPr>
          <p:spPr>
            <a:xfrm flipV="1">
              <a:off x="5939265" y="4055888"/>
              <a:ext cx="82827" cy="9796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52210FC-B3BE-479D-8C7F-5B24BE12C5C7}"/>
                </a:ext>
              </a:extLst>
            </p:cNvPr>
            <p:cNvCxnSpPr>
              <a:stCxn id="88" idx="0"/>
              <a:endCxn id="106" idx="2"/>
            </p:cNvCxnSpPr>
            <p:nvPr/>
          </p:nvCxnSpPr>
          <p:spPr>
            <a:xfrm flipV="1">
              <a:off x="5939265" y="4822412"/>
              <a:ext cx="75139" cy="21307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44CABFD-9F54-482B-B42A-BAF48A983C6E}"/>
                </a:ext>
              </a:extLst>
            </p:cNvPr>
            <p:cNvSpPr/>
            <p:nvPr/>
          </p:nvSpPr>
          <p:spPr bwMode="auto">
            <a:xfrm>
              <a:off x="2610180" y="3982237"/>
              <a:ext cx="716546" cy="374033"/>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78" name="Freeform 539">
              <a:extLst>
                <a:ext uri="{FF2B5EF4-FFF2-40B4-BE49-F238E27FC236}">
                  <a16:creationId xmlns:a16="http://schemas.microsoft.com/office/drawing/2014/main" id="{81AC8FC0-5DD7-4A47-8828-0FCD56E0CD0C}"/>
                </a:ext>
              </a:extLst>
            </p:cNvPr>
            <p:cNvSpPr>
              <a:spLocks noChangeAspect="1"/>
            </p:cNvSpPr>
            <p:nvPr/>
          </p:nvSpPr>
          <p:spPr bwMode="auto">
            <a:xfrm>
              <a:off x="632179" y="3178907"/>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sp>
          <p:nvSpPr>
            <p:cNvPr id="79" name="TextBox 78">
              <a:extLst>
                <a:ext uri="{FF2B5EF4-FFF2-40B4-BE49-F238E27FC236}">
                  <a16:creationId xmlns:a16="http://schemas.microsoft.com/office/drawing/2014/main" id="{4A6DF488-C554-4885-B05C-B7097A612090}"/>
                </a:ext>
              </a:extLst>
            </p:cNvPr>
            <p:cNvSpPr txBox="1"/>
            <p:nvPr/>
          </p:nvSpPr>
          <p:spPr>
            <a:xfrm>
              <a:off x="1751957" y="3513998"/>
              <a:ext cx="107" cy="499800"/>
            </a:xfrm>
            <a:prstGeom prst="rect">
              <a:avLst/>
            </a:prstGeom>
            <a:noFill/>
            <a:ln>
              <a:noFill/>
            </a:ln>
          </p:spPr>
          <p:txBody>
            <a:bodyPr wrap="none" lIns="0" tIns="0" rIns="0" bIns="0" rtlCol="0">
              <a:spAutoFit/>
            </a:bodyPr>
            <a:lstStyle/>
            <a:p>
              <a:pPr algn="ctr" defTabSz="672094">
                <a:lnSpc>
                  <a:spcPct val="90000"/>
                </a:lnSpc>
                <a:spcBef>
                  <a:spcPct val="20000"/>
                </a:spcBef>
                <a:buSzPct val="80000"/>
              </a:pPr>
              <a:endParaRPr lang="en-US" sz="1765" dirty="0">
                <a:solidFill>
                  <a:srgbClr val="000000"/>
                </a:solidFill>
                <a:effectLst>
                  <a:outerShdw blurRad="38100" dist="38100" dir="2700000" algn="tl">
                    <a:srgbClr val="000000">
                      <a:alpha val="43137"/>
                    </a:srgbClr>
                  </a:outerShdw>
                </a:effectLst>
                <a:latin typeface="Segoe UI Semilight"/>
              </a:endParaRPr>
            </a:p>
          </p:txBody>
        </p:sp>
        <p:grpSp>
          <p:nvGrpSpPr>
            <p:cNvPr id="80" name="Group 79">
              <a:extLst>
                <a:ext uri="{FF2B5EF4-FFF2-40B4-BE49-F238E27FC236}">
                  <a16:creationId xmlns:a16="http://schemas.microsoft.com/office/drawing/2014/main" id="{C6F7D9E2-076B-4D3F-AAD0-CF4B92F4671A}"/>
                </a:ext>
              </a:extLst>
            </p:cNvPr>
            <p:cNvGrpSpPr/>
            <p:nvPr/>
          </p:nvGrpSpPr>
          <p:grpSpPr>
            <a:xfrm>
              <a:off x="7945345" y="2049928"/>
              <a:ext cx="1100682" cy="1487386"/>
              <a:chOff x="5936940" y="1654482"/>
              <a:chExt cx="854945" cy="1132543"/>
            </a:xfrm>
            <a:solidFill>
              <a:srgbClr val="DE3C00"/>
            </a:solidFill>
          </p:grpSpPr>
          <p:sp>
            <p:nvSpPr>
              <p:cNvPr id="139" name="Rectangle 138">
                <a:extLst>
                  <a:ext uri="{FF2B5EF4-FFF2-40B4-BE49-F238E27FC236}">
                    <a16:creationId xmlns:a16="http://schemas.microsoft.com/office/drawing/2014/main" id="{D43CA0C3-06AF-4752-8BA1-941CBABBC02A}"/>
                  </a:ext>
                </a:extLst>
              </p:cNvPr>
              <p:cNvSpPr/>
              <p:nvPr/>
            </p:nvSpPr>
            <p:spPr bwMode="auto">
              <a:xfrm rot="16200000">
                <a:off x="5469389" y="2219654"/>
                <a:ext cx="1034923" cy="99820"/>
              </a:xfrm>
              <a:prstGeom prst="rect">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40" name="Right Arrow 62">
                <a:extLst>
                  <a:ext uri="{FF2B5EF4-FFF2-40B4-BE49-F238E27FC236}">
                    <a16:creationId xmlns:a16="http://schemas.microsoft.com/office/drawing/2014/main" id="{F5F9928F-437C-4ABC-AEF7-4AC54D8AA2F6}"/>
                  </a:ext>
                </a:extLst>
              </p:cNvPr>
              <p:cNvSpPr/>
              <p:nvPr/>
            </p:nvSpPr>
            <p:spPr bwMode="auto">
              <a:xfrm>
                <a:off x="5936940" y="1654482"/>
                <a:ext cx="854945" cy="209699"/>
              </a:xfrm>
              <a:prstGeom prst="rightArrow">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grpSp>
          <p:nvGrpSpPr>
            <p:cNvPr id="81" name="Group 80">
              <a:extLst>
                <a:ext uri="{FF2B5EF4-FFF2-40B4-BE49-F238E27FC236}">
                  <a16:creationId xmlns:a16="http://schemas.microsoft.com/office/drawing/2014/main" id="{8CD8E105-4A70-4373-88AE-4E43B7921BB8}"/>
                </a:ext>
              </a:extLst>
            </p:cNvPr>
            <p:cNvGrpSpPr/>
            <p:nvPr/>
          </p:nvGrpSpPr>
          <p:grpSpPr>
            <a:xfrm>
              <a:off x="7945344" y="4826767"/>
              <a:ext cx="1100683" cy="1448123"/>
              <a:chOff x="5936940" y="3683794"/>
              <a:chExt cx="854946" cy="1007119"/>
            </a:xfrm>
            <a:solidFill>
              <a:srgbClr val="00B0F0"/>
            </a:solidFill>
          </p:grpSpPr>
          <p:sp>
            <p:nvSpPr>
              <p:cNvPr id="137" name="Rectangle 136">
                <a:extLst>
                  <a:ext uri="{FF2B5EF4-FFF2-40B4-BE49-F238E27FC236}">
                    <a16:creationId xmlns:a16="http://schemas.microsoft.com/office/drawing/2014/main" id="{6B5AAB6E-7028-4B21-8D0E-CEB14F0731B1}"/>
                  </a:ext>
                </a:extLst>
              </p:cNvPr>
              <p:cNvSpPr/>
              <p:nvPr/>
            </p:nvSpPr>
            <p:spPr bwMode="auto">
              <a:xfrm rot="16200000">
                <a:off x="5514217" y="4106517"/>
                <a:ext cx="945264" cy="99818"/>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38" name="Right Arrow 65">
                <a:extLst>
                  <a:ext uri="{FF2B5EF4-FFF2-40B4-BE49-F238E27FC236}">
                    <a16:creationId xmlns:a16="http://schemas.microsoft.com/office/drawing/2014/main" id="{7A62CDD6-0BFA-439E-8B20-C1FC9D4D485F}"/>
                  </a:ext>
                </a:extLst>
              </p:cNvPr>
              <p:cNvSpPr/>
              <p:nvPr/>
            </p:nvSpPr>
            <p:spPr bwMode="auto">
              <a:xfrm>
                <a:off x="5945371" y="4470208"/>
                <a:ext cx="846515" cy="220705"/>
              </a:xfrm>
              <a:prstGeom prst="rightArrow">
                <a:avLst/>
              </a:prstGeom>
              <a:grp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82" name="Right Arrow 73">
              <a:extLst>
                <a:ext uri="{FF2B5EF4-FFF2-40B4-BE49-F238E27FC236}">
                  <a16:creationId xmlns:a16="http://schemas.microsoft.com/office/drawing/2014/main" id="{BC1BAF3F-2775-4E94-8B40-D4F5FF0701C4}"/>
                </a:ext>
              </a:extLst>
            </p:cNvPr>
            <p:cNvSpPr/>
            <p:nvPr/>
          </p:nvSpPr>
          <p:spPr bwMode="auto">
            <a:xfrm>
              <a:off x="8604042" y="3997213"/>
              <a:ext cx="496630" cy="319629"/>
            </a:xfrm>
            <a:prstGeom prst="rightArrow">
              <a:avLst/>
            </a:pr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nvGrpSpPr>
            <p:cNvPr id="83" name="Group 82">
              <a:extLst>
                <a:ext uri="{FF2B5EF4-FFF2-40B4-BE49-F238E27FC236}">
                  <a16:creationId xmlns:a16="http://schemas.microsoft.com/office/drawing/2014/main" id="{89172291-C1AC-4D4D-856A-7D0842050ABB}"/>
                </a:ext>
              </a:extLst>
            </p:cNvPr>
            <p:cNvGrpSpPr/>
            <p:nvPr/>
          </p:nvGrpSpPr>
          <p:grpSpPr>
            <a:xfrm>
              <a:off x="9100672" y="1479359"/>
              <a:ext cx="2006634" cy="1409751"/>
              <a:chOff x="9149819" y="1183111"/>
              <a:chExt cx="2006634" cy="1409751"/>
            </a:xfrm>
          </p:grpSpPr>
          <p:pic>
            <p:nvPicPr>
              <p:cNvPr id="133" name="Picture 132">
                <a:extLst>
                  <a:ext uri="{FF2B5EF4-FFF2-40B4-BE49-F238E27FC236}">
                    <a16:creationId xmlns:a16="http://schemas.microsoft.com/office/drawing/2014/main" id="{5717DCC0-E415-49D9-A6AD-D497A90E181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741954" y="1183111"/>
                <a:ext cx="657364" cy="657364"/>
              </a:xfrm>
              <a:prstGeom prst="rect">
                <a:avLst/>
              </a:prstGeom>
            </p:spPr>
          </p:pic>
          <p:pic>
            <p:nvPicPr>
              <p:cNvPr id="134" name="Picture 133">
                <a:extLst>
                  <a:ext uri="{FF2B5EF4-FFF2-40B4-BE49-F238E27FC236}">
                    <a16:creationId xmlns:a16="http://schemas.microsoft.com/office/drawing/2014/main" id="{89A1AB71-9A2D-4F6A-8CD9-44975C49FFD2}"/>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149819" y="2033927"/>
                <a:ext cx="542925" cy="542925"/>
              </a:xfrm>
              <a:prstGeom prst="rect">
                <a:avLst/>
              </a:prstGeom>
            </p:spPr>
          </p:pic>
          <p:pic>
            <p:nvPicPr>
              <p:cNvPr id="135" name="Picture 134">
                <a:extLst>
                  <a:ext uri="{FF2B5EF4-FFF2-40B4-BE49-F238E27FC236}">
                    <a16:creationId xmlns:a16="http://schemas.microsoft.com/office/drawing/2014/main" id="{B4D8E635-0E75-4504-BCBC-403A6F0786B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843678" y="2026722"/>
                <a:ext cx="557336" cy="557336"/>
              </a:xfrm>
              <a:prstGeom prst="rect">
                <a:avLst/>
              </a:prstGeom>
            </p:spPr>
          </p:pic>
          <p:pic>
            <p:nvPicPr>
              <p:cNvPr id="136" name="Picture 135">
                <a:extLst>
                  <a:ext uri="{FF2B5EF4-FFF2-40B4-BE49-F238E27FC236}">
                    <a16:creationId xmlns:a16="http://schemas.microsoft.com/office/drawing/2014/main" id="{4DE5C121-367E-4743-8E74-7765BCCF38BC}"/>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592672" y="2029081"/>
                <a:ext cx="563781" cy="563781"/>
              </a:xfrm>
              <a:prstGeom prst="rect">
                <a:avLst/>
              </a:prstGeom>
            </p:spPr>
          </p:pic>
        </p:grpSp>
        <p:grpSp>
          <p:nvGrpSpPr>
            <p:cNvPr id="84" name="Group 83">
              <a:extLst>
                <a:ext uri="{FF2B5EF4-FFF2-40B4-BE49-F238E27FC236}">
                  <a16:creationId xmlns:a16="http://schemas.microsoft.com/office/drawing/2014/main" id="{A15A87E8-13E3-4034-8E4B-0CF940E8615A}"/>
                </a:ext>
              </a:extLst>
            </p:cNvPr>
            <p:cNvGrpSpPr/>
            <p:nvPr/>
          </p:nvGrpSpPr>
          <p:grpSpPr>
            <a:xfrm>
              <a:off x="9165763" y="3352113"/>
              <a:ext cx="2108727" cy="1515976"/>
              <a:chOff x="9214910" y="2971886"/>
              <a:chExt cx="2108727" cy="1515976"/>
            </a:xfrm>
          </p:grpSpPr>
          <p:pic>
            <p:nvPicPr>
              <p:cNvPr id="123" name="Picture 122">
                <a:extLst>
                  <a:ext uri="{FF2B5EF4-FFF2-40B4-BE49-F238E27FC236}">
                    <a16:creationId xmlns:a16="http://schemas.microsoft.com/office/drawing/2014/main" id="{FAB522B6-DE2E-4B6F-B660-ABEBC9221918}"/>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753111" y="2971886"/>
                <a:ext cx="780290" cy="780290"/>
              </a:xfrm>
              <a:prstGeom prst="rect">
                <a:avLst/>
              </a:prstGeom>
            </p:spPr>
          </p:pic>
          <p:pic>
            <p:nvPicPr>
              <p:cNvPr id="124" name="Picture 123">
                <a:extLst>
                  <a:ext uri="{FF2B5EF4-FFF2-40B4-BE49-F238E27FC236}">
                    <a16:creationId xmlns:a16="http://schemas.microsoft.com/office/drawing/2014/main" id="{E7A673A5-0E66-4116-973D-43E25B4995CB}"/>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p:spPr>
          </p:pic>
          <p:pic>
            <p:nvPicPr>
              <p:cNvPr id="125" name="Picture 124">
                <a:extLst>
                  <a:ext uri="{FF2B5EF4-FFF2-40B4-BE49-F238E27FC236}">
                    <a16:creationId xmlns:a16="http://schemas.microsoft.com/office/drawing/2014/main" id="{1FF2129A-8F1C-4028-88A1-EE858DDCBE4F}"/>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p:spPr>
          </p:pic>
          <p:pic>
            <p:nvPicPr>
              <p:cNvPr id="126" name="Picture 125">
                <a:extLst>
                  <a:ext uri="{FF2B5EF4-FFF2-40B4-BE49-F238E27FC236}">
                    <a16:creationId xmlns:a16="http://schemas.microsoft.com/office/drawing/2014/main" id="{51D43424-4F73-4FFB-B758-F376E3F9F33D}"/>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p:spPr>
          </p:pic>
          <p:pic>
            <p:nvPicPr>
              <p:cNvPr id="127" name="Picture 126">
                <a:extLst>
                  <a:ext uri="{FF2B5EF4-FFF2-40B4-BE49-F238E27FC236}">
                    <a16:creationId xmlns:a16="http://schemas.microsoft.com/office/drawing/2014/main" id="{44DFCB22-EA62-4BBC-B0B3-2A2A0159BE70}"/>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p:spPr>
          </p:pic>
          <p:pic>
            <p:nvPicPr>
              <p:cNvPr id="128" name="Picture 127">
                <a:extLst>
                  <a:ext uri="{FF2B5EF4-FFF2-40B4-BE49-F238E27FC236}">
                    <a16:creationId xmlns:a16="http://schemas.microsoft.com/office/drawing/2014/main" id="{05FD789F-A82A-4A90-8908-DAA8E989EDCB}"/>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p:spPr>
          </p:pic>
          <p:pic>
            <p:nvPicPr>
              <p:cNvPr id="129" name="Picture 128">
                <a:extLst>
                  <a:ext uri="{FF2B5EF4-FFF2-40B4-BE49-F238E27FC236}">
                    <a16:creationId xmlns:a16="http://schemas.microsoft.com/office/drawing/2014/main" id="{F4323DC6-2AEA-4EF7-B701-64CA926626EB}"/>
                  </a:ext>
                </a:extLst>
              </p:cNvPr>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p:spPr>
          </p:pic>
          <p:pic>
            <p:nvPicPr>
              <p:cNvPr id="130" name="Picture 129">
                <a:extLst>
                  <a:ext uri="{FF2B5EF4-FFF2-40B4-BE49-F238E27FC236}">
                    <a16:creationId xmlns:a16="http://schemas.microsoft.com/office/drawing/2014/main" id="{4460A58A-6BF5-4367-8D73-CECF620E3228}"/>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p:spPr>
          </p:pic>
          <p:pic>
            <p:nvPicPr>
              <p:cNvPr id="131" name="Picture 130">
                <a:extLst>
                  <a:ext uri="{FF2B5EF4-FFF2-40B4-BE49-F238E27FC236}">
                    <a16:creationId xmlns:a16="http://schemas.microsoft.com/office/drawing/2014/main" id="{43A2D749-28B8-4B92-8845-BA4B1EDD970E}"/>
                  </a:ext>
                </a:extLst>
              </p:cNvPr>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p:spPr>
          </p:pic>
          <p:pic>
            <p:nvPicPr>
              <p:cNvPr id="132" name="Picture 131">
                <a:extLst>
                  <a:ext uri="{FF2B5EF4-FFF2-40B4-BE49-F238E27FC236}">
                    <a16:creationId xmlns:a16="http://schemas.microsoft.com/office/drawing/2014/main" id="{46C32F8F-8976-4B2A-8F65-65DBC26C2FD3}"/>
                  </a:ext>
                </a:extLst>
              </p:cNvPr>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p:spPr>
          </p:pic>
        </p:grpSp>
        <p:grpSp>
          <p:nvGrpSpPr>
            <p:cNvPr id="85" name="Group 84">
              <a:extLst>
                <a:ext uri="{FF2B5EF4-FFF2-40B4-BE49-F238E27FC236}">
                  <a16:creationId xmlns:a16="http://schemas.microsoft.com/office/drawing/2014/main" id="{560FFAB1-4ACB-4571-B159-F10A2E13875A}"/>
                </a:ext>
              </a:extLst>
            </p:cNvPr>
            <p:cNvGrpSpPr/>
            <p:nvPr/>
          </p:nvGrpSpPr>
          <p:grpSpPr>
            <a:xfrm>
              <a:off x="9217090" y="5270089"/>
              <a:ext cx="1920379" cy="1495221"/>
              <a:chOff x="9266237" y="4973841"/>
              <a:chExt cx="1920379" cy="1495221"/>
            </a:xfrm>
          </p:grpSpPr>
          <p:pic>
            <p:nvPicPr>
              <p:cNvPr id="119" name="Picture 118">
                <a:extLst>
                  <a:ext uri="{FF2B5EF4-FFF2-40B4-BE49-F238E27FC236}">
                    <a16:creationId xmlns:a16="http://schemas.microsoft.com/office/drawing/2014/main" id="{4B6AA3AE-9BEF-4DEA-A9E3-4777DF11A52A}"/>
                  </a:ext>
                </a:extLst>
              </p:cNvPr>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120" name="Picture 119">
                <a:extLst>
                  <a:ext uri="{FF2B5EF4-FFF2-40B4-BE49-F238E27FC236}">
                    <a16:creationId xmlns:a16="http://schemas.microsoft.com/office/drawing/2014/main" id="{0D5971E9-0151-40C7-A3A5-2832F8F3DA92}"/>
                  </a:ext>
                </a:extLst>
              </p:cNvPr>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121" name="Picture 120">
                <a:extLst>
                  <a:ext uri="{FF2B5EF4-FFF2-40B4-BE49-F238E27FC236}">
                    <a16:creationId xmlns:a16="http://schemas.microsoft.com/office/drawing/2014/main" id="{DA63DEBB-1AD9-49D9-A4D6-CA567ACFB813}"/>
                  </a:ext>
                </a:extLst>
              </p:cNvPr>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122" name="Picture 121">
                <a:extLst>
                  <a:ext uri="{FF2B5EF4-FFF2-40B4-BE49-F238E27FC236}">
                    <a16:creationId xmlns:a16="http://schemas.microsoft.com/office/drawing/2014/main" id="{D5E9B52B-40B5-4C09-B73F-054D13A03449}"/>
                  </a:ext>
                </a:extLst>
              </p:cNvPr>
              <p:cNvPicPr>
                <a:picLocks noChangeAspect="1"/>
              </p:cNvPicPr>
              <p:nvPr/>
            </p:nvPicPr>
            <p:blipFill>
              <a:blip r:embed="rId23" cstate="screen">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grpSp>
          <p:nvGrpSpPr>
            <p:cNvPr id="86" name="Group 85">
              <a:extLst>
                <a:ext uri="{FF2B5EF4-FFF2-40B4-BE49-F238E27FC236}">
                  <a16:creationId xmlns:a16="http://schemas.microsoft.com/office/drawing/2014/main" id="{FC4393E1-CFDE-4C2B-9062-BEE50BD7E70B}"/>
                </a:ext>
              </a:extLst>
            </p:cNvPr>
            <p:cNvGrpSpPr/>
            <p:nvPr/>
          </p:nvGrpSpPr>
          <p:grpSpPr>
            <a:xfrm>
              <a:off x="4528706" y="3535302"/>
              <a:ext cx="2875421" cy="520585"/>
              <a:chOff x="4582400" y="3150294"/>
              <a:chExt cx="2875421" cy="520585"/>
            </a:xfrm>
          </p:grpSpPr>
          <p:sp>
            <p:nvSpPr>
              <p:cNvPr id="109" name="Rectangle 108">
                <a:extLst>
                  <a:ext uri="{FF2B5EF4-FFF2-40B4-BE49-F238E27FC236}">
                    <a16:creationId xmlns:a16="http://schemas.microsoft.com/office/drawing/2014/main" id="{F3E64DB6-AA65-4CBB-A77B-1AA5C752B27B}"/>
                  </a:ext>
                </a:extLst>
              </p:cNvPr>
              <p:cNvSpPr/>
              <p:nvPr/>
            </p:nvSpPr>
            <p:spPr bwMode="auto">
              <a:xfrm>
                <a:off x="6930318" y="3518936"/>
                <a:ext cx="527503" cy="78293"/>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1589DC"/>
                  </a:solidFill>
                  <a:latin typeface="Segoe UI"/>
                </a:endParaRPr>
              </a:p>
            </p:txBody>
          </p:sp>
          <p:sp>
            <p:nvSpPr>
              <p:cNvPr id="110" name="Rectangle 109">
                <a:extLst>
                  <a:ext uri="{FF2B5EF4-FFF2-40B4-BE49-F238E27FC236}">
                    <a16:creationId xmlns:a16="http://schemas.microsoft.com/office/drawing/2014/main" id="{6F1F3689-2CBA-4AC1-82A2-FF6530CA7E52}"/>
                  </a:ext>
                </a:extLst>
              </p:cNvPr>
              <p:cNvSpPr/>
              <p:nvPr/>
            </p:nvSpPr>
            <p:spPr bwMode="auto">
              <a:xfrm>
                <a:off x="6925292" y="3375375"/>
                <a:ext cx="527503" cy="105035"/>
              </a:xfrm>
              <a:prstGeom prst="rect">
                <a:avLst/>
              </a:pr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11" name="Rectangle 110">
                <a:extLst>
                  <a:ext uri="{FF2B5EF4-FFF2-40B4-BE49-F238E27FC236}">
                    <a16:creationId xmlns:a16="http://schemas.microsoft.com/office/drawing/2014/main" id="{FD1D0D9C-0449-43DE-968C-5309F245CA51}"/>
                  </a:ext>
                </a:extLst>
              </p:cNvPr>
              <p:cNvSpPr/>
              <p:nvPr/>
            </p:nvSpPr>
            <p:spPr bwMode="auto">
              <a:xfrm>
                <a:off x="6929738" y="3241667"/>
                <a:ext cx="527503" cy="86298"/>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nvGrpSpPr>
              <p:cNvPr id="112" name="Group 111">
                <a:extLst>
                  <a:ext uri="{FF2B5EF4-FFF2-40B4-BE49-F238E27FC236}">
                    <a16:creationId xmlns:a16="http://schemas.microsoft.com/office/drawing/2014/main" id="{C5D92157-F10F-4142-9AE8-5AF8BC115BB8}"/>
                  </a:ext>
                </a:extLst>
              </p:cNvPr>
              <p:cNvGrpSpPr/>
              <p:nvPr/>
            </p:nvGrpSpPr>
            <p:grpSpPr>
              <a:xfrm>
                <a:off x="4973032" y="3150294"/>
                <a:ext cx="2186685" cy="520585"/>
                <a:chOff x="4703061" y="1391920"/>
                <a:chExt cx="2186685" cy="520585"/>
              </a:xfrm>
            </p:grpSpPr>
            <p:sp>
              <p:nvSpPr>
                <p:cNvPr id="116" name="Rectangle 8">
                  <a:extLst>
                    <a:ext uri="{FF2B5EF4-FFF2-40B4-BE49-F238E27FC236}">
                      <a16:creationId xmlns:a16="http://schemas.microsoft.com/office/drawing/2014/main" id="{D8DDC2A8-3F37-44E7-875F-11392101E6B5}"/>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274" kern="0" spc="-36" dirty="0">
                    <a:solidFill>
                      <a:srgbClr val="FFFFFF"/>
                    </a:solidFill>
                    <a:latin typeface="Segoe UI Semilight"/>
                  </a:endParaRPr>
                </a:p>
              </p:txBody>
            </p:sp>
            <p:sp>
              <p:nvSpPr>
                <p:cNvPr id="117" name="Oval 18">
                  <a:extLst>
                    <a:ext uri="{FF2B5EF4-FFF2-40B4-BE49-F238E27FC236}">
                      <a16:creationId xmlns:a16="http://schemas.microsoft.com/office/drawing/2014/main" id="{1E359491-D4CB-4E05-A1CF-C370DCFCA384}"/>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18" name="Oval 18">
                  <a:extLst>
                    <a:ext uri="{FF2B5EF4-FFF2-40B4-BE49-F238E27FC236}">
                      <a16:creationId xmlns:a16="http://schemas.microsoft.com/office/drawing/2014/main" id="{10B3BBFC-2C15-4C8B-B19D-4058293E345C}"/>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113" name="Freeform 74">
                <a:extLst>
                  <a:ext uri="{FF2B5EF4-FFF2-40B4-BE49-F238E27FC236}">
                    <a16:creationId xmlns:a16="http://schemas.microsoft.com/office/drawing/2014/main" id="{960BD9EF-C372-4C6D-A2BD-33C95FDF3185}"/>
                  </a:ext>
                </a:extLst>
              </p:cNvPr>
              <p:cNvSpPr/>
              <p:nvPr/>
            </p:nvSpPr>
            <p:spPr bwMode="auto">
              <a:xfrm>
                <a:off x="4582400" y="3241667"/>
                <a:ext cx="546007" cy="83933"/>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14" name="Freeform 75">
                <a:extLst>
                  <a:ext uri="{FF2B5EF4-FFF2-40B4-BE49-F238E27FC236}">
                    <a16:creationId xmlns:a16="http://schemas.microsoft.com/office/drawing/2014/main" id="{39321FDC-D601-42EB-BCA6-00A08FDCDE07}"/>
                  </a:ext>
                </a:extLst>
              </p:cNvPr>
              <p:cNvSpPr/>
              <p:nvPr/>
            </p:nvSpPr>
            <p:spPr bwMode="auto">
              <a:xfrm>
                <a:off x="4639289" y="3377602"/>
                <a:ext cx="481705" cy="10280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15" name="Freeform 76">
                <a:extLst>
                  <a:ext uri="{FF2B5EF4-FFF2-40B4-BE49-F238E27FC236}">
                    <a16:creationId xmlns:a16="http://schemas.microsoft.com/office/drawing/2014/main" id="{64562E4B-F5B8-4B0D-BB8C-6DF70869DA9E}"/>
                  </a:ext>
                </a:extLst>
              </p:cNvPr>
              <p:cNvSpPr/>
              <p:nvPr/>
            </p:nvSpPr>
            <p:spPr bwMode="auto">
              <a:xfrm>
                <a:off x="4632771" y="3516069"/>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grpSp>
          <p:nvGrpSpPr>
            <p:cNvPr id="87" name="Group 86">
              <a:extLst>
                <a:ext uri="{FF2B5EF4-FFF2-40B4-BE49-F238E27FC236}">
                  <a16:creationId xmlns:a16="http://schemas.microsoft.com/office/drawing/2014/main" id="{975B5323-5995-40B5-8715-5623F3CE30FC}"/>
                </a:ext>
              </a:extLst>
            </p:cNvPr>
            <p:cNvGrpSpPr/>
            <p:nvPr/>
          </p:nvGrpSpPr>
          <p:grpSpPr>
            <a:xfrm>
              <a:off x="4571388" y="4301827"/>
              <a:ext cx="2820024" cy="520585"/>
              <a:chOff x="4632771" y="3150294"/>
              <a:chExt cx="2820024" cy="520585"/>
            </a:xfrm>
          </p:grpSpPr>
          <p:sp>
            <p:nvSpPr>
              <p:cNvPr id="99" name="Rectangle 98">
                <a:extLst>
                  <a:ext uri="{FF2B5EF4-FFF2-40B4-BE49-F238E27FC236}">
                    <a16:creationId xmlns:a16="http://schemas.microsoft.com/office/drawing/2014/main" id="{48AC44BD-B5A1-49D3-B9EF-418DCF136CBC}"/>
                  </a:ext>
                </a:extLst>
              </p:cNvPr>
              <p:cNvSpPr/>
              <p:nvPr/>
            </p:nvSpPr>
            <p:spPr bwMode="auto">
              <a:xfrm>
                <a:off x="6919686" y="3518936"/>
                <a:ext cx="527503" cy="78293"/>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1589DC"/>
                  </a:solidFill>
                  <a:latin typeface="Segoe UI"/>
                </a:endParaRPr>
              </a:p>
            </p:txBody>
          </p:sp>
          <p:sp>
            <p:nvSpPr>
              <p:cNvPr id="100" name="Rectangle 99">
                <a:extLst>
                  <a:ext uri="{FF2B5EF4-FFF2-40B4-BE49-F238E27FC236}">
                    <a16:creationId xmlns:a16="http://schemas.microsoft.com/office/drawing/2014/main" id="{6407C3E6-698E-4884-917C-AE5A79616D97}"/>
                  </a:ext>
                </a:extLst>
              </p:cNvPr>
              <p:cNvSpPr/>
              <p:nvPr/>
            </p:nvSpPr>
            <p:spPr bwMode="auto">
              <a:xfrm>
                <a:off x="6925292" y="3375375"/>
                <a:ext cx="527503" cy="105035"/>
              </a:xfrm>
              <a:prstGeom prst="rect">
                <a:avLst/>
              </a:pr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01" name="Rectangle 100">
                <a:extLst>
                  <a:ext uri="{FF2B5EF4-FFF2-40B4-BE49-F238E27FC236}">
                    <a16:creationId xmlns:a16="http://schemas.microsoft.com/office/drawing/2014/main" id="{1619DF64-C9EE-42C2-9C30-EAD768169B2F}"/>
                  </a:ext>
                </a:extLst>
              </p:cNvPr>
              <p:cNvSpPr/>
              <p:nvPr/>
            </p:nvSpPr>
            <p:spPr bwMode="auto">
              <a:xfrm>
                <a:off x="6908472" y="3241667"/>
                <a:ext cx="527503" cy="86298"/>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nvGrpSpPr>
              <p:cNvPr id="102" name="Group 101">
                <a:extLst>
                  <a:ext uri="{FF2B5EF4-FFF2-40B4-BE49-F238E27FC236}">
                    <a16:creationId xmlns:a16="http://schemas.microsoft.com/office/drawing/2014/main" id="{39C0FFF9-860E-4093-915A-38AFE83EBA7A}"/>
                  </a:ext>
                </a:extLst>
              </p:cNvPr>
              <p:cNvGrpSpPr/>
              <p:nvPr/>
            </p:nvGrpSpPr>
            <p:grpSpPr>
              <a:xfrm>
                <a:off x="4973032" y="3150294"/>
                <a:ext cx="2186685" cy="520585"/>
                <a:chOff x="4703061" y="1391920"/>
                <a:chExt cx="2186685" cy="520585"/>
              </a:xfrm>
            </p:grpSpPr>
            <p:sp>
              <p:nvSpPr>
                <p:cNvPr id="106" name="Rectangle 8">
                  <a:extLst>
                    <a:ext uri="{FF2B5EF4-FFF2-40B4-BE49-F238E27FC236}">
                      <a16:creationId xmlns:a16="http://schemas.microsoft.com/office/drawing/2014/main" id="{17D24879-7497-4ED3-8187-05CB66658CFA}"/>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274" kern="0" spc="-36" dirty="0">
                    <a:solidFill>
                      <a:srgbClr val="FFFFFF"/>
                    </a:solidFill>
                    <a:latin typeface="Segoe UI Semilight"/>
                  </a:endParaRPr>
                </a:p>
              </p:txBody>
            </p:sp>
            <p:sp>
              <p:nvSpPr>
                <p:cNvPr id="107" name="Oval 18">
                  <a:extLst>
                    <a:ext uri="{FF2B5EF4-FFF2-40B4-BE49-F238E27FC236}">
                      <a16:creationId xmlns:a16="http://schemas.microsoft.com/office/drawing/2014/main" id="{78432FFB-363F-492B-A859-581476E85716}"/>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08" name="Oval 18">
                  <a:extLst>
                    <a:ext uri="{FF2B5EF4-FFF2-40B4-BE49-F238E27FC236}">
                      <a16:creationId xmlns:a16="http://schemas.microsoft.com/office/drawing/2014/main" id="{931B2739-0F95-427C-B9E4-2D22708AC9F3}"/>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103" name="Freeform 118">
                <a:extLst>
                  <a:ext uri="{FF2B5EF4-FFF2-40B4-BE49-F238E27FC236}">
                    <a16:creationId xmlns:a16="http://schemas.microsoft.com/office/drawing/2014/main" id="{34D120D0-D331-4F8A-8A4D-0CC755C85BBD}"/>
                  </a:ext>
                </a:extLst>
              </p:cNvPr>
              <p:cNvSpPr/>
              <p:nvPr/>
            </p:nvSpPr>
            <p:spPr bwMode="auto">
              <a:xfrm>
                <a:off x="4646702" y="3241667"/>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04" name="Freeform 119">
                <a:extLst>
                  <a:ext uri="{FF2B5EF4-FFF2-40B4-BE49-F238E27FC236}">
                    <a16:creationId xmlns:a16="http://schemas.microsoft.com/office/drawing/2014/main" id="{537BD4D7-EDD8-4911-8A0D-FC562C9B97FB}"/>
                  </a:ext>
                </a:extLst>
              </p:cNvPr>
              <p:cNvSpPr/>
              <p:nvPr/>
            </p:nvSpPr>
            <p:spPr bwMode="auto">
              <a:xfrm>
                <a:off x="4639289" y="3377602"/>
                <a:ext cx="481705" cy="10280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05" name="Freeform 120">
                <a:extLst>
                  <a:ext uri="{FF2B5EF4-FFF2-40B4-BE49-F238E27FC236}">
                    <a16:creationId xmlns:a16="http://schemas.microsoft.com/office/drawing/2014/main" id="{F8D60598-0697-4713-8579-5D4547F3DF98}"/>
                  </a:ext>
                </a:extLst>
              </p:cNvPr>
              <p:cNvSpPr/>
              <p:nvPr/>
            </p:nvSpPr>
            <p:spPr bwMode="auto">
              <a:xfrm>
                <a:off x="4632771" y="3516069"/>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88" name="TextBox 87">
              <a:extLst>
                <a:ext uri="{FF2B5EF4-FFF2-40B4-BE49-F238E27FC236}">
                  <a16:creationId xmlns:a16="http://schemas.microsoft.com/office/drawing/2014/main" id="{D87340F5-E6FB-43A6-96B0-CFACA82EED94}"/>
                </a:ext>
              </a:extLst>
            </p:cNvPr>
            <p:cNvSpPr txBox="1"/>
            <p:nvPr/>
          </p:nvSpPr>
          <p:spPr>
            <a:xfrm>
              <a:off x="4924527" y="5035491"/>
              <a:ext cx="2029473" cy="739997"/>
            </a:xfrm>
            <a:prstGeom prst="rect">
              <a:avLst/>
            </a:prstGeom>
            <a:noFill/>
          </p:spPr>
          <p:txBody>
            <a:bodyPr wrap="square" lIns="0" tIns="0" rIns="0" bIns="0" rtlCol="0">
              <a:spAutoFit/>
            </a:bodyPr>
            <a:lstStyle/>
            <a:p>
              <a:pPr defTabSz="914367"/>
              <a:r>
                <a:rPr lang="en-US" sz="1176" dirty="0">
                  <a:solidFill>
                    <a:srgbClr val="002060"/>
                  </a:solidFill>
                  <a:latin typeface="Segoe UI Semilight"/>
                </a:rPr>
                <a:t>ExpressRoute Circuit</a:t>
              </a:r>
            </a:p>
          </p:txBody>
        </p:sp>
        <p:sp>
          <p:nvSpPr>
            <p:cNvPr id="89" name="Rectangle: Rounded Corners 88">
              <a:extLst>
                <a:ext uri="{FF2B5EF4-FFF2-40B4-BE49-F238E27FC236}">
                  <a16:creationId xmlns:a16="http://schemas.microsoft.com/office/drawing/2014/main" id="{783768BE-C8AA-4B98-87FF-FE56C1211640}"/>
                </a:ext>
              </a:extLst>
            </p:cNvPr>
            <p:cNvSpPr/>
            <p:nvPr/>
          </p:nvSpPr>
          <p:spPr>
            <a:xfrm>
              <a:off x="919093" y="3357302"/>
              <a:ext cx="1665835" cy="156884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dirty="0">
                  <a:solidFill>
                    <a:srgbClr val="353535"/>
                  </a:solidFill>
                  <a:latin typeface="Segoe UI Semilight"/>
                </a:rPr>
                <a:t>Customer’s network</a:t>
              </a:r>
            </a:p>
          </p:txBody>
        </p:sp>
        <p:sp>
          <p:nvSpPr>
            <p:cNvPr id="90" name="Rectangle: Rounded Corners 89">
              <a:extLst>
                <a:ext uri="{FF2B5EF4-FFF2-40B4-BE49-F238E27FC236}">
                  <a16:creationId xmlns:a16="http://schemas.microsoft.com/office/drawing/2014/main" id="{757A275D-A072-403E-858B-690E8168A224}"/>
                </a:ext>
              </a:extLst>
            </p:cNvPr>
            <p:cNvSpPr/>
            <p:nvPr/>
          </p:nvSpPr>
          <p:spPr>
            <a:xfrm>
              <a:off x="7383644" y="3535302"/>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r>
                <a:rPr lang="en-US" sz="1078" dirty="0">
                  <a:solidFill>
                    <a:srgbClr val="353535"/>
                  </a:solidFill>
                  <a:latin typeface="Segoe UI Semilight"/>
                </a:rPr>
                <a:t>Microsoft Edge</a:t>
              </a:r>
            </a:p>
          </p:txBody>
        </p:sp>
        <p:sp>
          <p:nvSpPr>
            <p:cNvPr id="91" name="Rectangle: Rounded Corners 90">
              <a:extLst>
                <a:ext uri="{FF2B5EF4-FFF2-40B4-BE49-F238E27FC236}">
                  <a16:creationId xmlns:a16="http://schemas.microsoft.com/office/drawing/2014/main" id="{598A7697-6C3E-4C72-8CD9-250716F79856}"/>
                </a:ext>
              </a:extLst>
            </p:cNvPr>
            <p:cNvSpPr/>
            <p:nvPr/>
          </p:nvSpPr>
          <p:spPr>
            <a:xfrm>
              <a:off x="3330308" y="3535302"/>
              <a:ext cx="1237498" cy="132320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dirty="0">
                  <a:solidFill>
                    <a:srgbClr val="353535"/>
                  </a:solidFill>
                  <a:latin typeface="Segoe UI Semilight"/>
                </a:rPr>
                <a:t>Partner Edge</a:t>
              </a:r>
            </a:p>
          </p:txBody>
        </p:sp>
        <p:sp>
          <p:nvSpPr>
            <p:cNvPr id="92" name="Rectangle: Rounded Corners 91">
              <a:extLst>
                <a:ext uri="{FF2B5EF4-FFF2-40B4-BE49-F238E27FC236}">
                  <a16:creationId xmlns:a16="http://schemas.microsoft.com/office/drawing/2014/main" id="{FE8DD2BB-395E-4875-9B54-B4CA425E135A}"/>
                </a:ext>
              </a:extLst>
            </p:cNvPr>
            <p:cNvSpPr/>
            <p:nvPr/>
          </p:nvSpPr>
          <p:spPr>
            <a:xfrm>
              <a:off x="9066631" y="1400582"/>
              <a:ext cx="2377967" cy="15688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93" name="Freeform 539">
              <a:extLst>
                <a:ext uri="{FF2B5EF4-FFF2-40B4-BE49-F238E27FC236}">
                  <a16:creationId xmlns:a16="http://schemas.microsoft.com/office/drawing/2014/main" id="{DF7A0A69-ED7C-4430-A8A0-56B9D6696CA8}"/>
                </a:ext>
              </a:extLst>
            </p:cNvPr>
            <p:cNvSpPr>
              <a:spLocks noChangeAspect="1"/>
            </p:cNvSpPr>
            <p:nvPr/>
          </p:nvSpPr>
          <p:spPr bwMode="auto">
            <a:xfrm>
              <a:off x="8818375" y="1250693"/>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sp>
          <p:nvSpPr>
            <p:cNvPr id="94" name="Rectangle: Rounded Corners 93">
              <a:extLst>
                <a:ext uri="{FF2B5EF4-FFF2-40B4-BE49-F238E27FC236}">
                  <a16:creationId xmlns:a16="http://schemas.microsoft.com/office/drawing/2014/main" id="{B28193BE-BEE0-4D54-BCC8-648D11CA3737}"/>
                </a:ext>
              </a:extLst>
            </p:cNvPr>
            <p:cNvSpPr/>
            <p:nvPr/>
          </p:nvSpPr>
          <p:spPr>
            <a:xfrm>
              <a:off x="9070084" y="3389280"/>
              <a:ext cx="2377967" cy="156884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95" name="Freeform 539">
              <a:extLst>
                <a:ext uri="{FF2B5EF4-FFF2-40B4-BE49-F238E27FC236}">
                  <a16:creationId xmlns:a16="http://schemas.microsoft.com/office/drawing/2014/main" id="{B2955906-1AB8-4D44-9F05-6E4BFB1FF4BB}"/>
                </a:ext>
              </a:extLst>
            </p:cNvPr>
            <p:cNvSpPr>
              <a:spLocks noChangeAspect="1"/>
            </p:cNvSpPr>
            <p:nvPr/>
          </p:nvSpPr>
          <p:spPr bwMode="auto">
            <a:xfrm>
              <a:off x="8818375" y="3240161"/>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7030A0"/>
            </a:solidFill>
            <a:ln w="38100">
              <a:solidFill>
                <a:srgbClr val="7030A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sp>
          <p:nvSpPr>
            <p:cNvPr id="96" name="Rectangle: Rounded Corners 95">
              <a:extLst>
                <a:ext uri="{FF2B5EF4-FFF2-40B4-BE49-F238E27FC236}">
                  <a16:creationId xmlns:a16="http://schemas.microsoft.com/office/drawing/2014/main" id="{42509898-83BC-4F33-9F06-950DA5B985B7}"/>
                </a:ext>
              </a:extLst>
            </p:cNvPr>
            <p:cNvSpPr/>
            <p:nvPr/>
          </p:nvSpPr>
          <p:spPr>
            <a:xfrm>
              <a:off x="9073196" y="5286498"/>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97" name="Freeform 539">
              <a:extLst>
                <a:ext uri="{FF2B5EF4-FFF2-40B4-BE49-F238E27FC236}">
                  <a16:creationId xmlns:a16="http://schemas.microsoft.com/office/drawing/2014/main" id="{AF6E5264-6746-40CB-9BE2-2EA28DEF1051}"/>
                </a:ext>
              </a:extLst>
            </p:cNvPr>
            <p:cNvSpPr>
              <a:spLocks noChangeAspect="1"/>
            </p:cNvSpPr>
            <p:nvPr/>
          </p:nvSpPr>
          <p:spPr bwMode="auto">
            <a:xfrm>
              <a:off x="8821487" y="5137379"/>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pic>
          <p:nvPicPr>
            <p:cNvPr id="98" name="Picture 97">
              <a:extLst>
                <a:ext uri="{FF2B5EF4-FFF2-40B4-BE49-F238E27FC236}">
                  <a16:creationId xmlns:a16="http://schemas.microsoft.com/office/drawing/2014/main" id="{6ED159B0-F084-43ED-A4BF-64C5F1AA977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543525" y="1503241"/>
              <a:ext cx="609600" cy="609600"/>
            </a:xfrm>
            <a:prstGeom prst="rect">
              <a:avLst/>
            </a:prstGeom>
          </p:spPr>
        </p:pic>
      </p:grpSp>
      <p:grpSp>
        <p:nvGrpSpPr>
          <p:cNvPr id="142" name="Group 141">
            <a:extLst>
              <a:ext uri="{FF2B5EF4-FFF2-40B4-BE49-F238E27FC236}">
                <a16:creationId xmlns:a16="http://schemas.microsoft.com/office/drawing/2014/main" id="{1DD0C1D9-4A94-4463-B36F-9D0289C155C6}"/>
              </a:ext>
            </a:extLst>
          </p:cNvPr>
          <p:cNvGrpSpPr/>
          <p:nvPr/>
        </p:nvGrpSpPr>
        <p:grpSpPr>
          <a:xfrm>
            <a:off x="5527802" y="2476853"/>
            <a:ext cx="6581363" cy="2740944"/>
            <a:chOff x="5638645" y="2341912"/>
            <a:chExt cx="6713333" cy="2795906"/>
          </a:xfrm>
        </p:grpSpPr>
        <p:cxnSp>
          <p:nvCxnSpPr>
            <p:cNvPr id="143" name="Straight Arrow Connector 142">
              <a:extLst>
                <a:ext uri="{FF2B5EF4-FFF2-40B4-BE49-F238E27FC236}">
                  <a16:creationId xmlns:a16="http://schemas.microsoft.com/office/drawing/2014/main" id="{32D2AC88-D4C8-4941-8F13-AF1CD4852297}"/>
                </a:ext>
              </a:extLst>
            </p:cNvPr>
            <p:cNvCxnSpPr>
              <a:cxnSpLocks/>
              <a:stCxn id="171" idx="0"/>
              <a:endCxn id="183" idx="2"/>
            </p:cNvCxnSpPr>
            <p:nvPr/>
          </p:nvCxnSpPr>
          <p:spPr>
            <a:xfrm flipV="1">
              <a:off x="8931767" y="3741296"/>
              <a:ext cx="51395" cy="48867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A53D1E64-9668-4FE5-BA6F-636116C2A1E2}"/>
                </a:ext>
              </a:extLst>
            </p:cNvPr>
            <p:cNvCxnSpPr>
              <a:stCxn id="171" idx="0"/>
              <a:endCxn id="180" idx="2"/>
            </p:cNvCxnSpPr>
            <p:nvPr/>
          </p:nvCxnSpPr>
          <p:spPr>
            <a:xfrm flipV="1">
              <a:off x="8931767" y="4123680"/>
              <a:ext cx="46625" cy="10629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03BF806E-09AF-40D3-A932-04B052D74895}"/>
                </a:ext>
              </a:extLst>
            </p:cNvPr>
            <p:cNvSpPr/>
            <p:nvPr/>
          </p:nvSpPr>
          <p:spPr bwMode="auto">
            <a:xfrm>
              <a:off x="6866023" y="3704555"/>
              <a:ext cx="444627" cy="186588"/>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46" name="Freeform 539">
              <a:extLst>
                <a:ext uri="{FF2B5EF4-FFF2-40B4-BE49-F238E27FC236}">
                  <a16:creationId xmlns:a16="http://schemas.microsoft.com/office/drawing/2014/main" id="{6B6A5C4F-2F42-4212-81DE-8614B0CAC075}"/>
                </a:ext>
              </a:extLst>
            </p:cNvPr>
            <p:cNvSpPr>
              <a:spLocks noChangeAspect="1"/>
            </p:cNvSpPr>
            <p:nvPr/>
          </p:nvSpPr>
          <p:spPr bwMode="auto">
            <a:xfrm>
              <a:off x="5638645" y="3303810"/>
              <a:ext cx="356067" cy="18899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sp>
          <p:nvSpPr>
            <p:cNvPr id="147" name="TextBox 146">
              <a:extLst>
                <a:ext uri="{FF2B5EF4-FFF2-40B4-BE49-F238E27FC236}">
                  <a16:creationId xmlns:a16="http://schemas.microsoft.com/office/drawing/2014/main" id="{E67A6830-C6C2-4B33-B153-8D50F2CE3798}"/>
                </a:ext>
              </a:extLst>
            </p:cNvPr>
            <p:cNvSpPr txBox="1"/>
            <p:nvPr/>
          </p:nvSpPr>
          <p:spPr>
            <a:xfrm>
              <a:off x="6333483" y="3470972"/>
              <a:ext cx="66" cy="249327"/>
            </a:xfrm>
            <a:prstGeom prst="rect">
              <a:avLst/>
            </a:prstGeom>
            <a:noFill/>
            <a:ln>
              <a:noFill/>
            </a:ln>
          </p:spPr>
          <p:txBody>
            <a:bodyPr wrap="none" lIns="0" tIns="0" rIns="0" bIns="0" rtlCol="0">
              <a:spAutoFit/>
            </a:bodyPr>
            <a:lstStyle/>
            <a:p>
              <a:pPr algn="ctr" defTabSz="672094">
                <a:lnSpc>
                  <a:spcPct val="90000"/>
                </a:lnSpc>
                <a:spcBef>
                  <a:spcPct val="20000"/>
                </a:spcBef>
                <a:buSzPct val="80000"/>
              </a:pPr>
              <a:endParaRPr lang="en-US" sz="1765" dirty="0">
                <a:solidFill>
                  <a:srgbClr val="000000"/>
                </a:solidFill>
                <a:effectLst>
                  <a:outerShdw blurRad="38100" dist="38100" dir="2700000" algn="tl">
                    <a:srgbClr val="000000">
                      <a:alpha val="43137"/>
                    </a:srgbClr>
                  </a:outerShdw>
                </a:effectLst>
                <a:latin typeface="Segoe UI Semilight"/>
              </a:endParaRPr>
            </a:p>
          </p:txBody>
        </p:sp>
        <p:grpSp>
          <p:nvGrpSpPr>
            <p:cNvPr id="148" name="Group 147">
              <a:extLst>
                <a:ext uri="{FF2B5EF4-FFF2-40B4-BE49-F238E27FC236}">
                  <a16:creationId xmlns:a16="http://schemas.microsoft.com/office/drawing/2014/main" id="{9AFF2DC9-36C0-4127-BC78-1EF2E337BFA2}"/>
                </a:ext>
              </a:extLst>
            </p:cNvPr>
            <p:cNvGrpSpPr/>
            <p:nvPr/>
          </p:nvGrpSpPr>
          <p:grpSpPr>
            <a:xfrm>
              <a:off x="10176568" y="2740614"/>
              <a:ext cx="682989" cy="741989"/>
              <a:chOff x="5936940" y="1654482"/>
              <a:chExt cx="854945" cy="1132543"/>
            </a:xfrm>
            <a:solidFill>
              <a:srgbClr val="DE3C00"/>
            </a:solidFill>
          </p:grpSpPr>
          <p:sp>
            <p:nvSpPr>
              <p:cNvPr id="192" name="Rectangle 191">
                <a:extLst>
                  <a:ext uri="{FF2B5EF4-FFF2-40B4-BE49-F238E27FC236}">
                    <a16:creationId xmlns:a16="http://schemas.microsoft.com/office/drawing/2014/main" id="{0FB65575-E6DC-44F8-A844-8D4E5AA39FE7}"/>
                  </a:ext>
                </a:extLst>
              </p:cNvPr>
              <p:cNvSpPr/>
              <p:nvPr/>
            </p:nvSpPr>
            <p:spPr bwMode="auto">
              <a:xfrm rot="16200000">
                <a:off x="5469389" y="2219654"/>
                <a:ext cx="1034923" cy="99820"/>
              </a:xfrm>
              <a:prstGeom prst="rect">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93" name="Right Arrow 62">
                <a:extLst>
                  <a:ext uri="{FF2B5EF4-FFF2-40B4-BE49-F238E27FC236}">
                    <a16:creationId xmlns:a16="http://schemas.microsoft.com/office/drawing/2014/main" id="{1009AE95-240B-4041-AAF4-471A54E903EA}"/>
                  </a:ext>
                </a:extLst>
              </p:cNvPr>
              <p:cNvSpPr/>
              <p:nvPr/>
            </p:nvSpPr>
            <p:spPr bwMode="auto">
              <a:xfrm>
                <a:off x="5936940" y="1654482"/>
                <a:ext cx="854945" cy="209699"/>
              </a:xfrm>
              <a:prstGeom prst="rightArrow">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grpSp>
          <p:nvGrpSpPr>
            <p:cNvPr id="149" name="Group 148">
              <a:extLst>
                <a:ext uri="{FF2B5EF4-FFF2-40B4-BE49-F238E27FC236}">
                  <a16:creationId xmlns:a16="http://schemas.microsoft.com/office/drawing/2014/main" id="{1F185444-DBFE-4CA6-9687-9C6AB7E1C6DC}"/>
                </a:ext>
              </a:extLst>
            </p:cNvPr>
            <p:cNvGrpSpPr/>
            <p:nvPr/>
          </p:nvGrpSpPr>
          <p:grpSpPr>
            <a:xfrm>
              <a:off x="10176568" y="4125853"/>
              <a:ext cx="682989" cy="722403"/>
              <a:chOff x="5936940" y="3683794"/>
              <a:chExt cx="854946" cy="1007119"/>
            </a:xfrm>
            <a:solidFill>
              <a:srgbClr val="00B0F0"/>
            </a:solidFill>
          </p:grpSpPr>
          <p:sp>
            <p:nvSpPr>
              <p:cNvPr id="190" name="Rectangle 189">
                <a:extLst>
                  <a:ext uri="{FF2B5EF4-FFF2-40B4-BE49-F238E27FC236}">
                    <a16:creationId xmlns:a16="http://schemas.microsoft.com/office/drawing/2014/main" id="{CDC13822-37E0-4D79-B610-40335D253771}"/>
                  </a:ext>
                </a:extLst>
              </p:cNvPr>
              <p:cNvSpPr/>
              <p:nvPr/>
            </p:nvSpPr>
            <p:spPr bwMode="auto">
              <a:xfrm rot="16200000">
                <a:off x="5514217" y="4106517"/>
                <a:ext cx="945264" cy="99818"/>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91" name="Right Arrow 65">
                <a:extLst>
                  <a:ext uri="{FF2B5EF4-FFF2-40B4-BE49-F238E27FC236}">
                    <a16:creationId xmlns:a16="http://schemas.microsoft.com/office/drawing/2014/main" id="{ADC9AF79-6A6E-4E6E-B095-C44E8B81592E}"/>
                  </a:ext>
                </a:extLst>
              </p:cNvPr>
              <p:cNvSpPr/>
              <p:nvPr/>
            </p:nvSpPr>
            <p:spPr bwMode="auto">
              <a:xfrm>
                <a:off x="5945371" y="4470208"/>
                <a:ext cx="846515" cy="220705"/>
              </a:xfrm>
              <a:prstGeom prst="rightArrow">
                <a:avLst/>
              </a:prstGeom>
              <a:grp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pic>
          <p:nvPicPr>
            <p:cNvPr id="150" name="Picture 149">
              <a:extLst>
                <a:ext uri="{FF2B5EF4-FFF2-40B4-BE49-F238E27FC236}">
                  <a16:creationId xmlns:a16="http://schemas.microsoft.com/office/drawing/2014/main" id="{8B1B196B-DF26-4393-8262-C793F62E57C1}"/>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984273" y="2542567"/>
              <a:ext cx="348948" cy="280530"/>
            </a:xfrm>
            <a:prstGeom prst="rect">
              <a:avLst/>
            </a:prstGeom>
          </p:spPr>
        </p:pic>
        <p:pic>
          <p:nvPicPr>
            <p:cNvPr id="151" name="Picture 150">
              <a:extLst>
                <a:ext uri="{FF2B5EF4-FFF2-40B4-BE49-F238E27FC236}">
                  <a16:creationId xmlns:a16="http://schemas.microsoft.com/office/drawing/2014/main" id="{A7F70B9A-4131-4628-A2ED-60EEFCE96F74}"/>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669547" y="2729038"/>
              <a:ext cx="169381" cy="136171"/>
            </a:xfrm>
            <a:prstGeom prst="rect">
              <a:avLst/>
            </a:prstGeom>
          </p:spPr>
        </p:pic>
        <p:pic>
          <p:nvPicPr>
            <p:cNvPr id="152" name="Picture 151">
              <a:extLst>
                <a:ext uri="{FF2B5EF4-FFF2-40B4-BE49-F238E27FC236}">
                  <a16:creationId xmlns:a16="http://schemas.microsoft.com/office/drawing/2014/main" id="{18F34A82-C012-4DC0-8719-CDC2655EDCCA}"/>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1425214" y="2728937"/>
              <a:ext cx="169381" cy="136171"/>
            </a:xfrm>
            <a:prstGeom prst="rect">
              <a:avLst/>
            </a:prstGeom>
          </p:spPr>
        </p:pic>
        <p:pic>
          <p:nvPicPr>
            <p:cNvPr id="153" name="Picture 152">
              <a:extLst>
                <a:ext uri="{FF2B5EF4-FFF2-40B4-BE49-F238E27FC236}">
                  <a16:creationId xmlns:a16="http://schemas.microsoft.com/office/drawing/2014/main" id="{3933F4CD-4419-4DB7-805D-8F199CFA4F12}"/>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1922438" y="2949384"/>
              <a:ext cx="169381" cy="136171"/>
            </a:xfrm>
            <a:prstGeom prst="rect">
              <a:avLst/>
            </a:prstGeom>
          </p:spPr>
        </p:pic>
        <p:pic>
          <p:nvPicPr>
            <p:cNvPr id="154" name="Picture 153">
              <a:extLst>
                <a:ext uri="{FF2B5EF4-FFF2-40B4-BE49-F238E27FC236}">
                  <a16:creationId xmlns:a16="http://schemas.microsoft.com/office/drawing/2014/main" id="{BFC259AF-4C55-4513-BD45-02DA0EDEEAC9}"/>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11921244" y="2535842"/>
              <a:ext cx="169381" cy="136171"/>
            </a:xfrm>
            <a:prstGeom prst="rect">
              <a:avLst/>
            </a:prstGeom>
          </p:spPr>
        </p:pic>
        <p:pic>
          <p:nvPicPr>
            <p:cNvPr id="155" name="Picture 154">
              <a:extLst>
                <a:ext uri="{FF2B5EF4-FFF2-40B4-BE49-F238E27FC236}">
                  <a16:creationId xmlns:a16="http://schemas.microsoft.com/office/drawing/2014/main" id="{2EB2FCFF-02A8-4113-AE5E-C3E56F7662EE}"/>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11643380" y="2532994"/>
              <a:ext cx="169381" cy="136171"/>
            </a:xfrm>
            <a:prstGeom prst="rect">
              <a:avLst/>
            </a:prstGeom>
          </p:spPr>
        </p:pic>
        <p:pic>
          <p:nvPicPr>
            <p:cNvPr id="156" name="Picture 155">
              <a:extLst>
                <a:ext uri="{FF2B5EF4-FFF2-40B4-BE49-F238E27FC236}">
                  <a16:creationId xmlns:a16="http://schemas.microsoft.com/office/drawing/2014/main" id="{BB2A5BD9-845B-42A6-89B4-1824FA595DD8}"/>
                </a:ext>
              </a:extLst>
            </p:cNvPr>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11921244" y="2732875"/>
              <a:ext cx="169381" cy="136171"/>
            </a:xfrm>
            <a:prstGeom prst="rect">
              <a:avLst/>
            </a:prstGeom>
          </p:spPr>
        </p:pic>
        <p:pic>
          <p:nvPicPr>
            <p:cNvPr id="157" name="Picture 156">
              <a:extLst>
                <a:ext uri="{FF2B5EF4-FFF2-40B4-BE49-F238E27FC236}">
                  <a16:creationId xmlns:a16="http://schemas.microsoft.com/office/drawing/2014/main" id="{D9647AAC-D8FA-462F-861F-F2FB22DE016C}"/>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11441887" y="2949384"/>
              <a:ext cx="169381" cy="136171"/>
            </a:xfrm>
            <a:prstGeom prst="rect">
              <a:avLst/>
            </a:prstGeom>
          </p:spPr>
        </p:pic>
        <p:pic>
          <p:nvPicPr>
            <p:cNvPr id="158" name="Picture 157">
              <a:extLst>
                <a:ext uri="{FF2B5EF4-FFF2-40B4-BE49-F238E27FC236}">
                  <a16:creationId xmlns:a16="http://schemas.microsoft.com/office/drawing/2014/main" id="{7E35D6BC-4E5A-462A-A619-76A193BC0E9B}"/>
                </a:ext>
              </a:extLst>
            </p:cNvPr>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11667411" y="2949384"/>
              <a:ext cx="169381" cy="136171"/>
            </a:xfrm>
            <a:prstGeom prst="rect">
              <a:avLst/>
            </a:prstGeom>
          </p:spPr>
        </p:pic>
        <p:pic>
          <p:nvPicPr>
            <p:cNvPr id="159" name="Picture 158">
              <a:extLst>
                <a:ext uri="{FF2B5EF4-FFF2-40B4-BE49-F238E27FC236}">
                  <a16:creationId xmlns:a16="http://schemas.microsoft.com/office/drawing/2014/main" id="{2F8AEBAC-EDCE-45E9-A8EE-C6E15C63C4A8}"/>
                </a:ext>
              </a:extLst>
            </p:cNvPr>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11425215" y="2530905"/>
              <a:ext cx="169381" cy="136171"/>
            </a:xfrm>
            <a:prstGeom prst="rect">
              <a:avLst/>
            </a:prstGeom>
          </p:spPr>
        </p:pic>
        <p:grpSp>
          <p:nvGrpSpPr>
            <p:cNvPr id="160" name="Group 159">
              <a:extLst>
                <a:ext uri="{FF2B5EF4-FFF2-40B4-BE49-F238E27FC236}">
                  <a16:creationId xmlns:a16="http://schemas.microsoft.com/office/drawing/2014/main" id="{1B4B667E-FDF0-440B-9F8B-4071D788E6FC}"/>
                </a:ext>
              </a:extLst>
            </p:cNvPr>
            <p:cNvGrpSpPr/>
            <p:nvPr/>
          </p:nvGrpSpPr>
          <p:grpSpPr>
            <a:xfrm>
              <a:off x="10965704" y="4347006"/>
              <a:ext cx="1191622" cy="745898"/>
              <a:chOff x="9266237" y="4973841"/>
              <a:chExt cx="1920379" cy="1495221"/>
            </a:xfrm>
          </p:grpSpPr>
          <p:pic>
            <p:nvPicPr>
              <p:cNvPr id="186" name="Picture 185">
                <a:extLst>
                  <a:ext uri="{FF2B5EF4-FFF2-40B4-BE49-F238E27FC236}">
                    <a16:creationId xmlns:a16="http://schemas.microsoft.com/office/drawing/2014/main" id="{01E968E3-5CF2-4217-BE0A-BD82BBE09043}"/>
                  </a:ext>
                </a:extLst>
              </p:cNvPr>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187" name="Picture 186">
                <a:extLst>
                  <a:ext uri="{FF2B5EF4-FFF2-40B4-BE49-F238E27FC236}">
                    <a16:creationId xmlns:a16="http://schemas.microsoft.com/office/drawing/2014/main" id="{E67850C9-820D-4DCF-999B-7D69822C48AF}"/>
                  </a:ext>
                </a:extLst>
              </p:cNvPr>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188" name="Picture 187">
                <a:extLst>
                  <a:ext uri="{FF2B5EF4-FFF2-40B4-BE49-F238E27FC236}">
                    <a16:creationId xmlns:a16="http://schemas.microsoft.com/office/drawing/2014/main" id="{D061B5F5-00C9-4C56-A52C-585AA60628E0}"/>
                  </a:ext>
                </a:extLst>
              </p:cNvPr>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189" name="Picture 188">
                <a:extLst>
                  <a:ext uri="{FF2B5EF4-FFF2-40B4-BE49-F238E27FC236}">
                    <a16:creationId xmlns:a16="http://schemas.microsoft.com/office/drawing/2014/main" id="{9333560A-458D-490A-B487-F6C02571B482}"/>
                  </a:ext>
                </a:extLst>
              </p:cNvPr>
              <p:cNvPicPr>
                <a:picLocks noChangeAspect="1"/>
              </p:cNvPicPr>
              <p:nvPr/>
            </p:nvPicPr>
            <p:blipFill>
              <a:blip r:embed="rId23" cstate="screen">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sp>
          <p:nvSpPr>
            <p:cNvPr id="161" name="Rectangle 160">
              <a:extLst>
                <a:ext uri="{FF2B5EF4-FFF2-40B4-BE49-F238E27FC236}">
                  <a16:creationId xmlns:a16="http://schemas.microsoft.com/office/drawing/2014/main" id="{2AC35755-5E1A-406D-8A32-57409D4DE6D1}"/>
                </a:ext>
              </a:extLst>
            </p:cNvPr>
            <p:cNvSpPr/>
            <p:nvPr/>
          </p:nvSpPr>
          <p:spPr bwMode="auto">
            <a:xfrm>
              <a:off x="9513412" y="3665499"/>
              <a:ext cx="327323" cy="39057"/>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1589DC"/>
                </a:solidFill>
                <a:latin typeface="Segoe UI"/>
              </a:endParaRPr>
            </a:p>
          </p:txBody>
        </p:sp>
        <p:sp>
          <p:nvSpPr>
            <p:cNvPr id="162" name="Rectangle 161">
              <a:extLst>
                <a:ext uri="{FF2B5EF4-FFF2-40B4-BE49-F238E27FC236}">
                  <a16:creationId xmlns:a16="http://schemas.microsoft.com/office/drawing/2014/main" id="{BE110833-EEB0-4F5C-8166-D432DC36AEBF}"/>
                </a:ext>
              </a:extLst>
            </p:cNvPr>
            <p:cNvSpPr/>
            <p:nvPr/>
          </p:nvSpPr>
          <p:spPr bwMode="auto">
            <a:xfrm>
              <a:off x="9513052" y="3527182"/>
              <a:ext cx="327323" cy="43050"/>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nvGrpSpPr>
            <p:cNvPr id="163" name="Group 162">
              <a:extLst>
                <a:ext uri="{FF2B5EF4-FFF2-40B4-BE49-F238E27FC236}">
                  <a16:creationId xmlns:a16="http://schemas.microsoft.com/office/drawing/2014/main" id="{0D4B9BAA-41D5-40C6-B75A-11E417C329A9}"/>
                </a:ext>
              </a:extLst>
            </p:cNvPr>
            <p:cNvGrpSpPr/>
            <p:nvPr/>
          </p:nvGrpSpPr>
          <p:grpSpPr>
            <a:xfrm>
              <a:off x="8298888" y="3481600"/>
              <a:ext cx="1356869" cy="259696"/>
              <a:chOff x="4703061" y="1391920"/>
              <a:chExt cx="2186685" cy="520585"/>
            </a:xfrm>
          </p:grpSpPr>
          <p:sp>
            <p:nvSpPr>
              <p:cNvPr id="183" name="Rectangle 8">
                <a:extLst>
                  <a:ext uri="{FF2B5EF4-FFF2-40B4-BE49-F238E27FC236}">
                    <a16:creationId xmlns:a16="http://schemas.microsoft.com/office/drawing/2014/main" id="{08498DAB-0CEF-4939-BC7A-66D7B64854C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274" kern="0" spc="-36" dirty="0">
                  <a:solidFill>
                    <a:srgbClr val="FFFFFF"/>
                  </a:solidFill>
                  <a:latin typeface="Segoe UI Semilight"/>
                </a:endParaRPr>
              </a:p>
            </p:txBody>
          </p:sp>
          <p:sp>
            <p:nvSpPr>
              <p:cNvPr id="184" name="Oval 18">
                <a:extLst>
                  <a:ext uri="{FF2B5EF4-FFF2-40B4-BE49-F238E27FC236}">
                    <a16:creationId xmlns:a16="http://schemas.microsoft.com/office/drawing/2014/main" id="{5C0A8182-B78A-40AD-B771-2CBD42B8C1B1}"/>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85" name="Oval 18">
                <a:extLst>
                  <a:ext uri="{FF2B5EF4-FFF2-40B4-BE49-F238E27FC236}">
                    <a16:creationId xmlns:a16="http://schemas.microsoft.com/office/drawing/2014/main" id="{3D586305-B1DF-4CF9-AAB1-22CB2DBBC9B1}"/>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164" name="Freeform 74">
              <a:extLst>
                <a:ext uri="{FF2B5EF4-FFF2-40B4-BE49-F238E27FC236}">
                  <a16:creationId xmlns:a16="http://schemas.microsoft.com/office/drawing/2014/main" id="{7EDFDC2F-D1DC-4FA4-B3CD-8F205622E135}"/>
                </a:ext>
              </a:extLst>
            </p:cNvPr>
            <p:cNvSpPr/>
            <p:nvPr/>
          </p:nvSpPr>
          <p:spPr bwMode="auto">
            <a:xfrm>
              <a:off x="8056495" y="3527182"/>
              <a:ext cx="338805" cy="41870"/>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65" name="Freeform 76">
              <a:extLst>
                <a:ext uri="{FF2B5EF4-FFF2-40B4-BE49-F238E27FC236}">
                  <a16:creationId xmlns:a16="http://schemas.microsoft.com/office/drawing/2014/main" id="{3B254C56-4058-48D9-96B6-F26BE094C550}"/>
                </a:ext>
              </a:extLst>
            </p:cNvPr>
            <p:cNvSpPr/>
            <p:nvPr/>
          </p:nvSpPr>
          <p:spPr bwMode="auto">
            <a:xfrm>
              <a:off x="8087751" y="3664068"/>
              <a:ext cx="297063" cy="46696"/>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66" name="Rectangle 165">
              <a:extLst>
                <a:ext uri="{FF2B5EF4-FFF2-40B4-BE49-F238E27FC236}">
                  <a16:creationId xmlns:a16="http://schemas.microsoft.com/office/drawing/2014/main" id="{C48EAEB6-33F3-4578-89A3-D279A54B9EFB}"/>
                </a:ext>
              </a:extLst>
            </p:cNvPr>
            <p:cNvSpPr/>
            <p:nvPr/>
          </p:nvSpPr>
          <p:spPr bwMode="auto">
            <a:xfrm>
              <a:off x="9502043" y="4047883"/>
              <a:ext cx="327323" cy="39057"/>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1589DC"/>
                </a:solidFill>
                <a:latin typeface="Segoe UI"/>
              </a:endParaRPr>
            </a:p>
          </p:txBody>
        </p:sp>
        <p:sp>
          <p:nvSpPr>
            <p:cNvPr id="167" name="Rectangle 166">
              <a:extLst>
                <a:ext uri="{FF2B5EF4-FFF2-40B4-BE49-F238E27FC236}">
                  <a16:creationId xmlns:a16="http://schemas.microsoft.com/office/drawing/2014/main" id="{1F964927-6E2D-420B-97D7-143D1A2DD631}"/>
                </a:ext>
              </a:extLst>
            </p:cNvPr>
            <p:cNvSpPr/>
            <p:nvPr/>
          </p:nvSpPr>
          <p:spPr bwMode="auto">
            <a:xfrm>
              <a:off x="9495085" y="3909566"/>
              <a:ext cx="327323" cy="43050"/>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nvGrpSpPr>
            <p:cNvPr id="168" name="Group 167">
              <a:extLst>
                <a:ext uri="{FF2B5EF4-FFF2-40B4-BE49-F238E27FC236}">
                  <a16:creationId xmlns:a16="http://schemas.microsoft.com/office/drawing/2014/main" id="{4F015F86-BE8E-4DAC-BFA0-CE22E30DC1E2}"/>
                </a:ext>
              </a:extLst>
            </p:cNvPr>
            <p:cNvGrpSpPr/>
            <p:nvPr/>
          </p:nvGrpSpPr>
          <p:grpSpPr>
            <a:xfrm>
              <a:off x="8294117" y="3863984"/>
              <a:ext cx="1356869" cy="259696"/>
              <a:chOff x="4703061" y="1391920"/>
              <a:chExt cx="2186685" cy="520585"/>
            </a:xfrm>
          </p:grpSpPr>
          <p:sp>
            <p:nvSpPr>
              <p:cNvPr id="180" name="Rectangle 8">
                <a:extLst>
                  <a:ext uri="{FF2B5EF4-FFF2-40B4-BE49-F238E27FC236}">
                    <a16:creationId xmlns:a16="http://schemas.microsoft.com/office/drawing/2014/main" id="{26E90F3E-616C-4788-9412-5B77F5E98F15}"/>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274" kern="0" spc="-36" dirty="0">
                  <a:solidFill>
                    <a:srgbClr val="FFFFFF"/>
                  </a:solidFill>
                  <a:latin typeface="Segoe UI Semilight"/>
                </a:endParaRPr>
              </a:p>
            </p:txBody>
          </p:sp>
          <p:sp>
            <p:nvSpPr>
              <p:cNvPr id="181" name="Oval 18">
                <a:extLst>
                  <a:ext uri="{FF2B5EF4-FFF2-40B4-BE49-F238E27FC236}">
                    <a16:creationId xmlns:a16="http://schemas.microsoft.com/office/drawing/2014/main" id="{99EB3812-E582-400E-958C-91A719564D59}"/>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82" name="Oval 18">
                <a:extLst>
                  <a:ext uri="{FF2B5EF4-FFF2-40B4-BE49-F238E27FC236}">
                    <a16:creationId xmlns:a16="http://schemas.microsoft.com/office/drawing/2014/main" id="{843F928B-D23F-4F13-8081-E96A46AD8D3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grpSp>
        <p:sp>
          <p:nvSpPr>
            <p:cNvPr id="169" name="Freeform 118">
              <a:extLst>
                <a:ext uri="{FF2B5EF4-FFF2-40B4-BE49-F238E27FC236}">
                  <a16:creationId xmlns:a16="http://schemas.microsoft.com/office/drawing/2014/main" id="{72CF7534-3FE0-4CD4-A889-21A2FD57478B}"/>
                </a:ext>
              </a:extLst>
            </p:cNvPr>
            <p:cNvSpPr/>
            <p:nvPr/>
          </p:nvSpPr>
          <p:spPr bwMode="auto">
            <a:xfrm>
              <a:off x="8091624" y="3909566"/>
              <a:ext cx="298905" cy="43050"/>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70" name="Freeform 120">
              <a:extLst>
                <a:ext uri="{FF2B5EF4-FFF2-40B4-BE49-F238E27FC236}">
                  <a16:creationId xmlns:a16="http://schemas.microsoft.com/office/drawing/2014/main" id="{3020A82C-208E-44F8-8A76-8AA542A3A27C}"/>
                </a:ext>
              </a:extLst>
            </p:cNvPr>
            <p:cNvSpPr/>
            <p:nvPr/>
          </p:nvSpPr>
          <p:spPr bwMode="auto">
            <a:xfrm>
              <a:off x="8082980" y="4046452"/>
              <a:ext cx="297062" cy="46696"/>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lang="en-US" sz="1442" kern="0" spc="-36">
                <a:solidFill>
                  <a:srgbClr val="FFFFFF"/>
                </a:solidFill>
                <a:latin typeface="Segoe UI"/>
              </a:endParaRPr>
            </a:p>
          </p:txBody>
        </p:sp>
        <p:sp>
          <p:nvSpPr>
            <p:cNvPr id="171" name="TextBox 170">
              <a:extLst>
                <a:ext uri="{FF2B5EF4-FFF2-40B4-BE49-F238E27FC236}">
                  <a16:creationId xmlns:a16="http://schemas.microsoft.com/office/drawing/2014/main" id="{88C0F32A-D80D-45D7-9B89-AF9D642BC6C3}"/>
                </a:ext>
              </a:extLst>
            </p:cNvPr>
            <p:cNvSpPr txBox="1"/>
            <p:nvPr/>
          </p:nvSpPr>
          <p:spPr>
            <a:xfrm>
              <a:off x="8302108" y="4229975"/>
              <a:ext cx="1259317" cy="369151"/>
            </a:xfrm>
            <a:prstGeom prst="rect">
              <a:avLst/>
            </a:prstGeom>
            <a:noFill/>
          </p:spPr>
          <p:txBody>
            <a:bodyPr wrap="square" lIns="0" tIns="0" rIns="0" bIns="0" rtlCol="0">
              <a:spAutoFit/>
            </a:bodyPr>
            <a:lstStyle/>
            <a:p>
              <a:pPr defTabSz="914367"/>
              <a:r>
                <a:rPr lang="en-US" sz="1176" dirty="0">
                  <a:solidFill>
                    <a:srgbClr val="002060"/>
                  </a:solidFill>
                  <a:latin typeface="Segoe UI Semilight"/>
                </a:rPr>
                <a:t>ExpressRoute Circuit</a:t>
              </a:r>
            </a:p>
          </p:txBody>
        </p:sp>
        <p:sp>
          <p:nvSpPr>
            <p:cNvPr id="172" name="Rectangle: Rounded Corners 171">
              <a:extLst>
                <a:ext uri="{FF2B5EF4-FFF2-40B4-BE49-F238E27FC236}">
                  <a16:creationId xmlns:a16="http://schemas.microsoft.com/office/drawing/2014/main" id="{7808993D-B2E9-426A-928D-457BD3954D5E}"/>
                </a:ext>
              </a:extLst>
            </p:cNvPr>
            <p:cNvSpPr/>
            <p:nvPr/>
          </p:nvSpPr>
          <p:spPr>
            <a:xfrm>
              <a:off x="5816679" y="3392803"/>
              <a:ext cx="1033674" cy="78262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dirty="0">
                  <a:solidFill>
                    <a:srgbClr val="353535"/>
                  </a:solidFill>
                  <a:latin typeface="Segoe UI Semilight"/>
                </a:rPr>
                <a:t>Customer’s network</a:t>
              </a:r>
            </a:p>
          </p:txBody>
        </p:sp>
        <p:sp>
          <p:nvSpPr>
            <p:cNvPr id="173" name="Rectangle: Rounded Corners 172">
              <a:extLst>
                <a:ext uri="{FF2B5EF4-FFF2-40B4-BE49-F238E27FC236}">
                  <a16:creationId xmlns:a16="http://schemas.microsoft.com/office/drawing/2014/main" id="{7193FEE9-CB01-4553-9DF1-AA2DDD1F3EB7}"/>
                </a:ext>
              </a:extLst>
            </p:cNvPr>
            <p:cNvSpPr/>
            <p:nvPr/>
          </p:nvSpPr>
          <p:spPr>
            <a:xfrm>
              <a:off x="9828025" y="3481600"/>
              <a:ext cx="767885" cy="66008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r>
                <a:rPr lang="en-US" sz="1078" dirty="0">
                  <a:solidFill>
                    <a:srgbClr val="353535"/>
                  </a:solidFill>
                  <a:latin typeface="Segoe UI Semilight"/>
                </a:rPr>
                <a:t>Microsoft Edge</a:t>
              </a:r>
            </a:p>
          </p:txBody>
        </p:sp>
        <p:sp>
          <p:nvSpPr>
            <p:cNvPr id="174" name="Rectangle: Rounded Corners 173">
              <a:extLst>
                <a:ext uri="{FF2B5EF4-FFF2-40B4-BE49-F238E27FC236}">
                  <a16:creationId xmlns:a16="http://schemas.microsoft.com/office/drawing/2014/main" id="{C9428796-FE75-491D-B6C9-759AA3C4E4B6}"/>
                </a:ext>
              </a:extLst>
            </p:cNvPr>
            <p:cNvSpPr/>
            <p:nvPr/>
          </p:nvSpPr>
          <p:spPr>
            <a:xfrm>
              <a:off x="7312872" y="3481600"/>
              <a:ext cx="767885" cy="66008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dirty="0">
                  <a:solidFill>
                    <a:srgbClr val="353535"/>
                  </a:solidFill>
                  <a:latin typeface="Segoe UI Semilight"/>
                </a:rPr>
                <a:t>Partner Edge</a:t>
              </a:r>
            </a:p>
          </p:txBody>
        </p:sp>
        <p:sp>
          <p:nvSpPr>
            <p:cNvPr id="175" name="Rectangle: Rounded Corners 174">
              <a:extLst>
                <a:ext uri="{FF2B5EF4-FFF2-40B4-BE49-F238E27FC236}">
                  <a16:creationId xmlns:a16="http://schemas.microsoft.com/office/drawing/2014/main" id="{5BC30068-8DCC-4F7F-9F3D-B549758D7782}"/>
                </a:ext>
              </a:extLst>
            </p:cNvPr>
            <p:cNvSpPr/>
            <p:nvPr/>
          </p:nvSpPr>
          <p:spPr>
            <a:xfrm>
              <a:off x="10872342" y="2416685"/>
              <a:ext cx="1475562" cy="7826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176" name="Freeform 539">
              <a:extLst>
                <a:ext uri="{FF2B5EF4-FFF2-40B4-BE49-F238E27FC236}">
                  <a16:creationId xmlns:a16="http://schemas.microsoft.com/office/drawing/2014/main" id="{8EF08AAB-AA0D-43CC-93E9-06C141AC5F0B}"/>
                </a:ext>
              </a:extLst>
            </p:cNvPr>
            <p:cNvSpPr>
              <a:spLocks noChangeAspect="1"/>
            </p:cNvSpPr>
            <p:nvPr/>
          </p:nvSpPr>
          <p:spPr bwMode="auto">
            <a:xfrm>
              <a:off x="10718296" y="2341912"/>
              <a:ext cx="356067" cy="18899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sp>
          <p:nvSpPr>
            <p:cNvPr id="177" name="Rectangle: Rounded Corners 176">
              <a:extLst>
                <a:ext uri="{FF2B5EF4-FFF2-40B4-BE49-F238E27FC236}">
                  <a16:creationId xmlns:a16="http://schemas.microsoft.com/office/drawing/2014/main" id="{36900464-9D24-4E49-8351-C675F20A37AB}"/>
                </a:ext>
              </a:extLst>
            </p:cNvPr>
            <p:cNvSpPr/>
            <p:nvPr/>
          </p:nvSpPr>
          <p:spPr>
            <a:xfrm>
              <a:off x="10876416" y="4355192"/>
              <a:ext cx="1475562" cy="78262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178" name="Freeform 539">
              <a:extLst>
                <a:ext uri="{FF2B5EF4-FFF2-40B4-BE49-F238E27FC236}">
                  <a16:creationId xmlns:a16="http://schemas.microsoft.com/office/drawing/2014/main" id="{614650C9-044F-4B12-89BC-F04DD683C579}"/>
                </a:ext>
              </a:extLst>
            </p:cNvPr>
            <p:cNvSpPr>
              <a:spLocks noChangeAspect="1"/>
            </p:cNvSpPr>
            <p:nvPr/>
          </p:nvSpPr>
          <p:spPr bwMode="auto">
            <a:xfrm>
              <a:off x="10720227" y="4280803"/>
              <a:ext cx="356067" cy="18899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defTabSz="672094">
                <a:defRPr/>
              </a:pPr>
              <a:endParaRPr lang="en-US" sz="1298" kern="0">
                <a:ln w="76200">
                  <a:solidFill>
                    <a:srgbClr val="FFFFFF"/>
                  </a:solidFill>
                </a:ln>
                <a:solidFill>
                  <a:srgbClr val="FFFFFF"/>
                </a:solidFill>
                <a:latin typeface="Segoe UI"/>
              </a:endParaRPr>
            </a:p>
          </p:txBody>
        </p:sp>
        <p:pic>
          <p:nvPicPr>
            <p:cNvPr id="179" name="Picture 178">
              <a:extLst>
                <a:ext uri="{FF2B5EF4-FFF2-40B4-BE49-F238E27FC236}">
                  <a16:creationId xmlns:a16="http://schemas.microsoft.com/office/drawing/2014/main" id="{9F5B326B-0E74-474F-AFA1-63A59F35CB4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008744" y="2859539"/>
              <a:ext cx="323590" cy="260148"/>
            </a:xfrm>
            <a:prstGeom prst="rect">
              <a:avLst/>
            </a:prstGeom>
          </p:spPr>
        </p:pic>
      </p:grpSp>
    </p:spTree>
    <p:extLst>
      <p:ext uri="{BB962C8B-B14F-4D97-AF65-F5344CB8AC3E}">
        <p14:creationId xmlns:p14="http://schemas.microsoft.com/office/powerpoint/2010/main" val="136043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par>
                                <p:cTn id="20" presetID="1" presetClass="exit" presetSubtype="0" fill="hold" nodeType="withEffect">
                                  <p:stCondLst>
                                    <p:cond delay="0"/>
                                  </p:stCondLst>
                                  <p:childTnLst>
                                    <p:set>
                                      <p:cBhvr>
                                        <p:cTn id="21" dur="1" fill="hold">
                                          <p:stCondLst>
                                            <p:cond delay="0"/>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 presetClass="exit" presetSubtype="0" fill="hold" nodeType="withEffect">
                                  <p:stCondLst>
                                    <p:cond delay="0"/>
                                  </p:stCondLst>
                                  <p:childTnLst>
                                    <p:set>
                                      <p:cBhvr>
                                        <p:cTn id="28" dur="1" fill="hold">
                                          <p:stCondLst>
                                            <p:cond delay="0"/>
                                          </p:stCondLst>
                                        </p:cTn>
                                        <p:tgtEl>
                                          <p:spTgt spid="14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fade">
                                      <p:cBhvr>
                                        <p:cTn id="33" dur="500"/>
                                        <p:tgtEl>
                                          <p:spTgt spid="142"/>
                                        </p:tgtEl>
                                      </p:cBhvr>
                                    </p:animEffect>
                                  </p:childTnLst>
                                </p:cTn>
                              </p:par>
                              <p:par>
                                <p:cTn id="34" presetID="10" presetClass="exit" presetSubtype="0" fill="hold" nodeType="withEffect">
                                  <p:stCondLst>
                                    <p:cond delay="0"/>
                                  </p:stCondLst>
                                  <p:childTnLst>
                                    <p:animEffect transition="out" filter="fade">
                                      <p:cBhvr>
                                        <p:cTn id="35" dur="500"/>
                                        <p:tgtEl>
                                          <p:spTgt spid="74"/>
                                        </p:tgtEl>
                                      </p:cBhvr>
                                    </p:animEffect>
                                    <p:set>
                                      <p:cBhvr>
                                        <p:cTn id="36" dur="1" fill="hold">
                                          <p:stCondLst>
                                            <p:cond delay="499"/>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5329CF-9584-4747-9E1E-26FA88A50FAA}"/>
              </a:ext>
            </a:extLst>
          </p:cNvPr>
          <p:cNvSpPr>
            <a:spLocks noGrp="1"/>
          </p:cNvSpPr>
          <p:nvPr>
            <p:ph type="title"/>
          </p:nvPr>
        </p:nvSpPr>
        <p:spPr/>
        <p:txBody>
          <a:bodyPr/>
          <a:lstStyle/>
          <a:p>
            <a:r>
              <a:rPr lang="en-US" dirty="0"/>
              <a:t>VPN – S2S &amp; P2S</a:t>
            </a:r>
          </a:p>
        </p:txBody>
      </p:sp>
    </p:spTree>
    <p:extLst>
      <p:ext uri="{BB962C8B-B14F-4D97-AF65-F5344CB8AC3E}">
        <p14:creationId xmlns:p14="http://schemas.microsoft.com/office/powerpoint/2010/main" val="28766150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S2S VPN Taxonomy</a:t>
            </a:r>
          </a:p>
        </p:txBody>
      </p:sp>
      <p:sp>
        <p:nvSpPr>
          <p:cNvPr id="3" name="Text Placeholder 2"/>
          <p:cNvSpPr>
            <a:spLocks noGrp="1"/>
          </p:cNvSpPr>
          <p:nvPr>
            <p:ph type="body" sz="quarter" idx="10"/>
          </p:nvPr>
        </p:nvSpPr>
        <p:spPr>
          <a:xfrm>
            <a:off x="269241" y="1189494"/>
            <a:ext cx="5378548" cy="5302291"/>
          </a:xfrm>
        </p:spPr>
        <p:txBody>
          <a:bodyPr>
            <a:normAutofit lnSpcReduction="10000"/>
          </a:bodyPr>
          <a:lstStyle/>
          <a:p>
            <a:r>
              <a:rPr lang="en-US" dirty="0"/>
              <a:t>Route-Based VPN</a:t>
            </a:r>
          </a:p>
          <a:p>
            <a:pPr lvl="4"/>
            <a:endParaRPr lang="en-US" dirty="0"/>
          </a:p>
          <a:p>
            <a:pPr lvl="1"/>
            <a:r>
              <a:rPr lang="en-US" dirty="0"/>
              <a:t>Traffic Selector: Any-to-Any</a:t>
            </a:r>
          </a:p>
          <a:p>
            <a:pPr lvl="2"/>
            <a:r>
              <a:rPr lang="en-US" dirty="0"/>
              <a:t>0.0.0.0/0 </a:t>
            </a:r>
            <a:r>
              <a:rPr lang="en-US" dirty="0">
                <a:sym typeface="Wingdings" panose="05000000000000000000" pitchFamily="2" charset="2"/>
              </a:rPr>
              <a:t> 0.0.0.0/0</a:t>
            </a:r>
          </a:p>
          <a:p>
            <a:pPr lvl="2"/>
            <a:r>
              <a:rPr lang="en-US" dirty="0">
                <a:sym typeface="Wingdings" panose="05000000000000000000" pitchFamily="2" charset="2"/>
              </a:rPr>
              <a:t>Routing tables to direct traffic into different tunnels</a:t>
            </a:r>
          </a:p>
          <a:p>
            <a:pPr lvl="4"/>
            <a:endParaRPr lang="en-US" dirty="0">
              <a:sym typeface="Wingdings" panose="05000000000000000000" pitchFamily="2" charset="2"/>
            </a:endParaRPr>
          </a:p>
          <a:p>
            <a:pPr lvl="1"/>
            <a:r>
              <a:rPr lang="en-US" dirty="0">
                <a:sym typeface="Wingdings" panose="05000000000000000000" pitchFamily="2" charset="2"/>
              </a:rPr>
              <a:t>Up to 30 on-premises sites or </a:t>
            </a:r>
            <a:r>
              <a:rPr lang="en-US" dirty="0" err="1">
                <a:sym typeface="Wingdings" panose="05000000000000000000" pitchFamily="2" charset="2"/>
              </a:rPr>
              <a:t>VNets</a:t>
            </a:r>
            <a:endParaRPr lang="en-US" dirty="0">
              <a:sym typeface="Wingdings" panose="05000000000000000000" pitchFamily="2" charset="2"/>
            </a:endParaRPr>
          </a:p>
          <a:p>
            <a:pPr lvl="2"/>
            <a:endParaRPr lang="en-US" dirty="0">
              <a:sym typeface="Wingdings" panose="05000000000000000000" pitchFamily="2" charset="2"/>
            </a:endParaRPr>
          </a:p>
          <a:p>
            <a:pPr lvl="1"/>
            <a:r>
              <a:rPr lang="en-US" dirty="0">
                <a:sym typeface="Wingdings" panose="05000000000000000000" pitchFamily="2" charset="2"/>
              </a:rPr>
              <a:t>Routing features</a:t>
            </a:r>
          </a:p>
          <a:p>
            <a:pPr lvl="2"/>
            <a:r>
              <a:rPr lang="en-US" dirty="0">
                <a:sym typeface="Wingdings" panose="05000000000000000000" pitchFamily="2" charset="2"/>
              </a:rPr>
              <a:t>BGP &amp; Transit</a:t>
            </a:r>
          </a:p>
          <a:p>
            <a:pPr lvl="3"/>
            <a:r>
              <a:rPr lang="en-US" dirty="0">
                <a:sym typeface="Wingdings" panose="05000000000000000000" pitchFamily="2" charset="2"/>
              </a:rPr>
              <a:t>dynamically update routes</a:t>
            </a:r>
          </a:p>
          <a:p>
            <a:pPr lvl="2"/>
            <a:r>
              <a:rPr lang="en-US" dirty="0">
                <a:sym typeface="Wingdings" panose="05000000000000000000" pitchFamily="2" charset="2"/>
              </a:rPr>
              <a:t>Active-active tunnels</a:t>
            </a:r>
          </a:p>
          <a:p>
            <a:pPr lvl="2"/>
            <a:r>
              <a:rPr lang="en-US" dirty="0">
                <a:sym typeface="Wingdings" panose="05000000000000000000" pitchFamily="2" charset="2"/>
              </a:rPr>
              <a:t>Forced Tunneling</a:t>
            </a:r>
          </a:p>
          <a:p>
            <a:pPr lvl="3"/>
            <a:r>
              <a:rPr lang="en-US" dirty="0">
                <a:sym typeface="Wingdings" panose="05000000000000000000" pitchFamily="2" charset="2"/>
              </a:rPr>
              <a:t>re-direct all Internet-bound traffic to on-premises</a:t>
            </a:r>
            <a:endParaRPr lang="en-US" dirty="0"/>
          </a:p>
        </p:txBody>
      </p:sp>
      <p:sp>
        <p:nvSpPr>
          <p:cNvPr id="4" name="Text Placeholder 3"/>
          <p:cNvSpPr>
            <a:spLocks noGrp="1"/>
          </p:cNvSpPr>
          <p:nvPr>
            <p:ph type="body" sz="quarter" idx="11"/>
          </p:nvPr>
        </p:nvSpPr>
        <p:spPr>
          <a:xfrm>
            <a:off x="6544215" y="1189494"/>
            <a:ext cx="5378548" cy="5302291"/>
          </a:xfrm>
        </p:spPr>
        <p:txBody>
          <a:bodyPr>
            <a:normAutofit/>
          </a:bodyPr>
          <a:lstStyle/>
          <a:p>
            <a:r>
              <a:rPr lang="en-US" dirty="0"/>
              <a:t>Policy-Based VPN</a:t>
            </a:r>
          </a:p>
          <a:p>
            <a:pPr lvl="4"/>
            <a:endParaRPr lang="en-US" dirty="0"/>
          </a:p>
          <a:p>
            <a:pPr lvl="1"/>
            <a:r>
              <a:rPr lang="en-US" dirty="0"/>
              <a:t>Traffic Selector: Prefix-to-Prefix</a:t>
            </a:r>
          </a:p>
          <a:p>
            <a:pPr lvl="2"/>
            <a:r>
              <a:rPr lang="en-US" dirty="0"/>
              <a:t>10.1.0.0/16 </a:t>
            </a:r>
            <a:r>
              <a:rPr lang="en-US" dirty="0">
                <a:sym typeface="Wingdings" panose="05000000000000000000" pitchFamily="2" charset="2"/>
              </a:rPr>
              <a:t>10.2.0.0/16</a:t>
            </a:r>
            <a:br>
              <a:rPr lang="en-US" dirty="0">
                <a:sym typeface="Wingdings" panose="05000000000000000000" pitchFamily="2" charset="2"/>
              </a:rPr>
            </a:br>
            <a:r>
              <a:rPr lang="en-US" dirty="0">
                <a:sym typeface="Wingdings" panose="05000000000000000000" pitchFamily="2" charset="2"/>
              </a:rPr>
              <a:t>10.1.0.0/16  10.3.0.0/16</a:t>
            </a:r>
          </a:p>
          <a:p>
            <a:pPr lvl="2"/>
            <a:r>
              <a:rPr lang="en-US" dirty="0">
                <a:sym typeface="Wingdings" panose="05000000000000000000" pitchFamily="2" charset="2"/>
              </a:rPr>
              <a:t>“Firewall”-based VPN</a:t>
            </a:r>
          </a:p>
          <a:p>
            <a:pPr lvl="3"/>
            <a:endParaRPr lang="en-US" dirty="0">
              <a:sym typeface="Wingdings" panose="05000000000000000000" pitchFamily="2" charset="2"/>
            </a:endParaRPr>
          </a:p>
          <a:p>
            <a:pPr lvl="1"/>
            <a:r>
              <a:rPr lang="en-US" dirty="0">
                <a:sym typeface="Wingdings" panose="05000000000000000000" pitchFamily="2" charset="2"/>
              </a:rPr>
              <a:t>Connect to Azure route-based VPN gateways</a:t>
            </a:r>
          </a:p>
          <a:p>
            <a:pPr lvl="2"/>
            <a:r>
              <a:rPr lang="en-US" dirty="0">
                <a:sym typeface="Wingdings" panose="05000000000000000000" pitchFamily="2" charset="2"/>
              </a:rPr>
              <a:t>“</a:t>
            </a:r>
            <a:r>
              <a:rPr lang="en-US" dirty="0" err="1">
                <a:sym typeface="Wingdings" panose="05000000000000000000" pitchFamily="2" charset="2"/>
              </a:rPr>
              <a:t>UsePolicyBasedTrafficSelectors</a:t>
            </a:r>
            <a:r>
              <a:rPr lang="en-US" dirty="0">
                <a:sym typeface="Wingdings" panose="05000000000000000000" pitchFamily="2" charset="2"/>
              </a:rPr>
              <a:t>” option</a:t>
            </a:r>
          </a:p>
          <a:p>
            <a:pPr lvl="2"/>
            <a:r>
              <a:rPr lang="en-US" dirty="0">
                <a:sym typeface="Wingdings" panose="05000000000000000000" pitchFamily="2" charset="2"/>
              </a:rPr>
              <a:t>Requires IKEv2</a:t>
            </a:r>
          </a:p>
          <a:p>
            <a:pPr lvl="2"/>
            <a:r>
              <a:rPr lang="en-US" dirty="0">
                <a:sym typeface="Wingdings" panose="05000000000000000000" pitchFamily="2" charset="2"/>
              </a:rPr>
              <a:t>Up to 30 on-premises sites</a:t>
            </a:r>
          </a:p>
          <a:p>
            <a:pPr lvl="2"/>
            <a:endParaRPr lang="en-US" dirty="0">
              <a:sym typeface="Wingdings" panose="05000000000000000000" pitchFamily="2" charset="2"/>
            </a:endParaRPr>
          </a:p>
          <a:p>
            <a:pPr lvl="1"/>
            <a:r>
              <a:rPr lang="en-US" dirty="0">
                <a:sym typeface="Wingdings" panose="05000000000000000000" pitchFamily="2" charset="2"/>
              </a:rPr>
              <a:t>Does not support routing features</a:t>
            </a:r>
            <a:endParaRPr lang="en-US" dirty="0"/>
          </a:p>
        </p:txBody>
      </p:sp>
    </p:spTree>
    <p:extLst>
      <p:ext uri="{BB962C8B-B14F-4D97-AF65-F5344CB8AC3E}">
        <p14:creationId xmlns:p14="http://schemas.microsoft.com/office/powerpoint/2010/main" val="16963679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2387000"/>
          </a:xfrm>
        </p:spPr>
        <p:txBody>
          <a:bodyPr/>
          <a:lstStyle/>
          <a:p>
            <a:r>
              <a:rPr lang="en-US" dirty="0"/>
              <a:t>Overview of cross-premises connectivity options</a:t>
            </a:r>
          </a:p>
          <a:p>
            <a:r>
              <a:rPr lang="en-US" dirty="0"/>
              <a:t>Best practice and patterns</a:t>
            </a:r>
          </a:p>
          <a:p>
            <a:r>
              <a:rPr lang="en-US" dirty="0"/>
              <a:t>Features &amp; capabilities</a:t>
            </a:r>
          </a:p>
          <a:p>
            <a:pPr lvl="2"/>
            <a:endParaRPr lang="en-US" dirty="0"/>
          </a:p>
        </p:txBody>
      </p:sp>
      <p:sp>
        <p:nvSpPr>
          <p:cNvPr id="17" name="Title 16"/>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42344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AC0B-E2B5-42C0-AE2F-493C7A041AED}"/>
              </a:ext>
            </a:extLst>
          </p:cNvPr>
          <p:cNvSpPr>
            <a:spLocks noGrp="1"/>
          </p:cNvSpPr>
          <p:nvPr>
            <p:ph type="title"/>
          </p:nvPr>
        </p:nvSpPr>
        <p:spPr/>
        <p:txBody>
          <a:bodyPr/>
          <a:lstStyle/>
          <a:p>
            <a:r>
              <a:rPr lang="en-US"/>
              <a:t>New VPN Gateway SKUs – 6x faster!</a:t>
            </a:r>
          </a:p>
        </p:txBody>
      </p:sp>
      <p:sp>
        <p:nvSpPr>
          <p:cNvPr id="8" name="Text Placeholder 7">
            <a:extLst>
              <a:ext uri="{FF2B5EF4-FFF2-40B4-BE49-F238E27FC236}">
                <a16:creationId xmlns:a16="http://schemas.microsoft.com/office/drawing/2014/main" id="{954952C2-7116-4AB7-8CD5-BFA3DC31D141}"/>
              </a:ext>
            </a:extLst>
          </p:cNvPr>
          <p:cNvSpPr>
            <a:spLocks noGrp="1"/>
          </p:cNvSpPr>
          <p:nvPr>
            <p:ph type="body" sz="quarter" idx="10"/>
          </p:nvPr>
        </p:nvSpPr>
        <p:spPr>
          <a:xfrm>
            <a:off x="269303" y="3268268"/>
            <a:ext cx="11655078" cy="3231299"/>
          </a:xfrm>
        </p:spPr>
        <p:txBody>
          <a:bodyPr>
            <a:normAutofit lnSpcReduction="10000"/>
          </a:bodyPr>
          <a:lstStyle/>
          <a:p>
            <a:r>
              <a:rPr lang="en-US" b="1"/>
              <a:t>Scenarios</a:t>
            </a:r>
          </a:p>
          <a:p>
            <a:pPr lvl="1"/>
            <a:r>
              <a:rPr lang="en-US"/>
              <a:t>High throughput, hybrid workload over VPN tunnels</a:t>
            </a:r>
          </a:p>
          <a:p>
            <a:pPr lvl="1"/>
            <a:r>
              <a:rPr lang="en-US"/>
              <a:t>Failover from ExpressRoute circuits to S2S VPN tunnels</a:t>
            </a:r>
          </a:p>
          <a:p>
            <a:pPr lvl="1"/>
            <a:r>
              <a:rPr lang="en-US"/>
              <a:t>P2S for dev/test connectivity from anywhere</a:t>
            </a:r>
          </a:p>
          <a:p>
            <a:pPr lvl="5"/>
            <a:endParaRPr lang="en-US"/>
          </a:p>
          <a:p>
            <a:r>
              <a:rPr lang="en-US" b="1"/>
              <a:t>Roadmap</a:t>
            </a:r>
          </a:p>
          <a:p>
            <a:pPr lvl="1"/>
            <a:r>
              <a:rPr lang="en-US"/>
              <a:t>Higher throughput, more tunnels, easier migration</a:t>
            </a:r>
          </a:p>
          <a:p>
            <a:pPr lvl="1"/>
            <a:endParaRPr lang="en-US"/>
          </a:p>
        </p:txBody>
      </p:sp>
      <p:graphicFrame>
        <p:nvGraphicFramePr>
          <p:cNvPr id="9" name="Table 8">
            <a:extLst>
              <a:ext uri="{FF2B5EF4-FFF2-40B4-BE49-F238E27FC236}">
                <a16:creationId xmlns:a16="http://schemas.microsoft.com/office/drawing/2014/main" id="{0E00F92A-07F8-4882-BB70-4FAB68AE3154}"/>
              </a:ext>
            </a:extLst>
          </p:cNvPr>
          <p:cNvGraphicFramePr>
            <a:graphicFrameLocks noGrp="1"/>
          </p:cNvGraphicFramePr>
          <p:nvPr>
            <p:extLst/>
          </p:nvPr>
        </p:nvGraphicFramePr>
        <p:xfrm>
          <a:off x="1357594" y="1191344"/>
          <a:ext cx="9479136" cy="1817750"/>
        </p:xfrm>
        <a:graphic>
          <a:graphicData uri="http://schemas.openxmlformats.org/drawingml/2006/table">
            <a:tbl>
              <a:tblPr firstRow="1" bandRow="1">
                <a:tableStyleId>{5C22544A-7EE6-4342-B048-85BDC9FD1C3A}</a:tableStyleId>
              </a:tblPr>
              <a:tblGrid>
                <a:gridCol w="1579856">
                  <a:extLst>
                    <a:ext uri="{9D8B030D-6E8A-4147-A177-3AD203B41FA5}">
                      <a16:colId xmlns:a16="http://schemas.microsoft.com/office/drawing/2014/main" val="1073223025"/>
                    </a:ext>
                  </a:extLst>
                </a:gridCol>
                <a:gridCol w="1579856">
                  <a:extLst>
                    <a:ext uri="{9D8B030D-6E8A-4147-A177-3AD203B41FA5}">
                      <a16:colId xmlns:a16="http://schemas.microsoft.com/office/drawing/2014/main" val="894047555"/>
                    </a:ext>
                  </a:extLst>
                </a:gridCol>
                <a:gridCol w="1579856">
                  <a:extLst>
                    <a:ext uri="{9D8B030D-6E8A-4147-A177-3AD203B41FA5}">
                      <a16:colId xmlns:a16="http://schemas.microsoft.com/office/drawing/2014/main" val="2177338363"/>
                    </a:ext>
                  </a:extLst>
                </a:gridCol>
                <a:gridCol w="1579856">
                  <a:extLst>
                    <a:ext uri="{9D8B030D-6E8A-4147-A177-3AD203B41FA5}">
                      <a16:colId xmlns:a16="http://schemas.microsoft.com/office/drawing/2014/main" val="3542485207"/>
                    </a:ext>
                  </a:extLst>
                </a:gridCol>
                <a:gridCol w="1579856">
                  <a:extLst>
                    <a:ext uri="{9D8B030D-6E8A-4147-A177-3AD203B41FA5}">
                      <a16:colId xmlns:a16="http://schemas.microsoft.com/office/drawing/2014/main" val="886374395"/>
                    </a:ext>
                  </a:extLst>
                </a:gridCol>
                <a:gridCol w="1579856">
                  <a:extLst>
                    <a:ext uri="{9D8B030D-6E8A-4147-A177-3AD203B41FA5}">
                      <a16:colId xmlns:a16="http://schemas.microsoft.com/office/drawing/2014/main" val="1828469263"/>
                    </a:ext>
                  </a:extLst>
                </a:gridCol>
              </a:tblGrid>
              <a:tr h="363550">
                <a:tc>
                  <a:txBody>
                    <a:bodyPr/>
                    <a:lstStyle/>
                    <a:p>
                      <a:pPr algn="ctr"/>
                      <a:r>
                        <a:rPr lang="en-US" sz="1700"/>
                        <a:t>SKU</a:t>
                      </a:r>
                    </a:p>
                  </a:txBody>
                  <a:tcPr marL="89642" marR="89642" marT="44821" marB="44821"/>
                </a:tc>
                <a:tc>
                  <a:txBody>
                    <a:bodyPr/>
                    <a:lstStyle/>
                    <a:p>
                      <a:pPr algn="ctr"/>
                      <a:r>
                        <a:rPr lang="en-US" sz="1700"/>
                        <a:t>Workload</a:t>
                      </a:r>
                    </a:p>
                  </a:txBody>
                  <a:tcPr marL="89642" marR="89642" marT="44821" marB="44821"/>
                </a:tc>
                <a:tc>
                  <a:txBody>
                    <a:bodyPr/>
                    <a:lstStyle/>
                    <a:p>
                      <a:pPr algn="ctr"/>
                      <a:r>
                        <a:rPr lang="en-US" sz="1700"/>
                        <a:t>Throughput*</a:t>
                      </a:r>
                    </a:p>
                  </a:txBody>
                  <a:tcPr marL="89642" marR="89642" marT="44821" marB="44821"/>
                </a:tc>
                <a:tc>
                  <a:txBody>
                    <a:bodyPr/>
                    <a:lstStyle/>
                    <a:p>
                      <a:pPr algn="ctr"/>
                      <a:r>
                        <a:rPr lang="en-US" sz="1700"/>
                        <a:t>S2S/V2V</a:t>
                      </a:r>
                    </a:p>
                  </a:txBody>
                  <a:tcPr marL="89642" marR="89642" marT="44821" marB="44821"/>
                </a:tc>
                <a:tc>
                  <a:txBody>
                    <a:bodyPr/>
                    <a:lstStyle/>
                    <a:p>
                      <a:pPr algn="ctr"/>
                      <a:r>
                        <a:rPr lang="en-US" sz="1700"/>
                        <a:t>P2S</a:t>
                      </a:r>
                    </a:p>
                  </a:txBody>
                  <a:tcPr marL="89642" marR="89642" marT="44821" marB="44821"/>
                </a:tc>
                <a:tc>
                  <a:txBody>
                    <a:bodyPr/>
                    <a:lstStyle/>
                    <a:p>
                      <a:pPr algn="ctr"/>
                      <a:r>
                        <a:rPr lang="en-US" sz="1700"/>
                        <a:t>SLA</a:t>
                      </a:r>
                    </a:p>
                  </a:txBody>
                  <a:tcPr marL="89642" marR="89642" marT="44821" marB="44821"/>
                </a:tc>
                <a:extLst>
                  <a:ext uri="{0D108BD9-81ED-4DB2-BD59-A6C34878D82A}">
                    <a16:rowId xmlns:a16="http://schemas.microsoft.com/office/drawing/2014/main" val="2257559678"/>
                  </a:ext>
                </a:extLst>
              </a:tr>
              <a:tr h="363550">
                <a:tc>
                  <a:txBody>
                    <a:bodyPr/>
                    <a:lstStyle/>
                    <a:p>
                      <a:pPr algn="ctr"/>
                      <a:r>
                        <a:rPr lang="en-US" sz="1700"/>
                        <a:t>VpnGw1</a:t>
                      </a:r>
                    </a:p>
                  </a:txBody>
                  <a:tcPr marL="89642" marR="89642" marT="44821" marB="44821"/>
                </a:tc>
                <a:tc>
                  <a:txBody>
                    <a:bodyPr/>
                    <a:lstStyle/>
                    <a:p>
                      <a:pPr algn="ctr"/>
                      <a:r>
                        <a:rPr lang="en-US" sz="1700"/>
                        <a:t>Production</a:t>
                      </a:r>
                    </a:p>
                  </a:txBody>
                  <a:tcPr marL="89642" marR="89642" marT="44821" marB="44821"/>
                </a:tc>
                <a:tc>
                  <a:txBody>
                    <a:bodyPr/>
                    <a:lstStyle/>
                    <a:p>
                      <a:pPr algn="ctr"/>
                      <a:r>
                        <a:rPr lang="en-US" sz="1700" b="1"/>
                        <a:t>650 Mbps</a:t>
                      </a:r>
                    </a:p>
                  </a:txBody>
                  <a:tcPr marL="89642" marR="89642" marT="44821" marB="44821"/>
                </a:tc>
                <a:tc>
                  <a:txBody>
                    <a:bodyPr/>
                    <a:lstStyle/>
                    <a:p>
                      <a:pPr algn="ctr"/>
                      <a:r>
                        <a:rPr lang="en-US" sz="1700"/>
                        <a:t>Max. 30</a:t>
                      </a:r>
                    </a:p>
                  </a:txBody>
                  <a:tcPr marL="89642" marR="89642" marT="44821" marB="44821"/>
                </a:tc>
                <a:tc>
                  <a:txBody>
                    <a:bodyPr/>
                    <a:lstStyle/>
                    <a:p>
                      <a:pPr algn="ctr"/>
                      <a:r>
                        <a:rPr lang="en-US" sz="1700"/>
                        <a:t>128</a:t>
                      </a:r>
                    </a:p>
                  </a:txBody>
                  <a:tcPr marL="89642" marR="89642" marT="44821" marB="44821"/>
                </a:tc>
                <a:tc>
                  <a:txBody>
                    <a:bodyPr/>
                    <a:lstStyle/>
                    <a:p>
                      <a:pPr algn="ctr"/>
                      <a:r>
                        <a:rPr lang="en-US" sz="1700"/>
                        <a:t>99.95%</a:t>
                      </a:r>
                    </a:p>
                  </a:txBody>
                  <a:tcPr marL="89642" marR="89642" marT="44821" marB="44821"/>
                </a:tc>
                <a:extLst>
                  <a:ext uri="{0D108BD9-81ED-4DB2-BD59-A6C34878D82A}">
                    <a16:rowId xmlns:a16="http://schemas.microsoft.com/office/drawing/2014/main" val="3217705101"/>
                  </a:ext>
                </a:extLst>
              </a:tr>
              <a:tr h="363550">
                <a:tc>
                  <a:txBody>
                    <a:bodyPr/>
                    <a:lstStyle/>
                    <a:p>
                      <a:pPr algn="ctr"/>
                      <a:r>
                        <a:rPr lang="en-US" sz="1700"/>
                        <a:t>VpnGw2</a:t>
                      </a:r>
                    </a:p>
                  </a:txBody>
                  <a:tcPr marL="89642" marR="89642" marT="44821" marB="44821"/>
                </a:tc>
                <a:tc>
                  <a:txBody>
                    <a:bodyPr/>
                    <a:lstStyle/>
                    <a:p>
                      <a:pPr algn="ctr"/>
                      <a:r>
                        <a:rPr lang="en-US" sz="1700"/>
                        <a:t>Production</a:t>
                      </a:r>
                    </a:p>
                  </a:txBody>
                  <a:tcPr marL="89642" marR="89642" marT="44821" marB="44821"/>
                </a:tc>
                <a:tc>
                  <a:txBody>
                    <a:bodyPr/>
                    <a:lstStyle/>
                    <a:p>
                      <a:pPr algn="ctr"/>
                      <a:r>
                        <a:rPr lang="en-US" sz="1700" b="1"/>
                        <a:t>1 Gbps</a:t>
                      </a:r>
                    </a:p>
                  </a:txBody>
                  <a:tcPr marL="89642" marR="89642" marT="44821" marB="44821"/>
                </a:tc>
                <a:tc>
                  <a:txBody>
                    <a:bodyPr/>
                    <a:lstStyle/>
                    <a:p>
                      <a:pPr algn="ctr"/>
                      <a:r>
                        <a:rPr lang="en-US" sz="1700"/>
                        <a:t>Max. 30</a:t>
                      </a:r>
                    </a:p>
                  </a:txBody>
                  <a:tcPr marL="89642" marR="89642" marT="44821" marB="44821"/>
                </a:tc>
                <a:tc>
                  <a:txBody>
                    <a:bodyPr/>
                    <a:lstStyle/>
                    <a:p>
                      <a:pPr algn="ctr"/>
                      <a:r>
                        <a:rPr lang="en-US" sz="1700"/>
                        <a:t>128</a:t>
                      </a:r>
                    </a:p>
                  </a:txBody>
                  <a:tcPr marL="89642" marR="89642" marT="44821" marB="44821"/>
                </a:tc>
                <a:tc>
                  <a:txBody>
                    <a:bodyPr/>
                    <a:lstStyle/>
                    <a:p>
                      <a:pPr algn="ctr"/>
                      <a:r>
                        <a:rPr lang="en-US" sz="1700"/>
                        <a:t>99.95%</a:t>
                      </a:r>
                    </a:p>
                  </a:txBody>
                  <a:tcPr marL="89642" marR="89642" marT="44821" marB="44821"/>
                </a:tc>
                <a:extLst>
                  <a:ext uri="{0D108BD9-81ED-4DB2-BD59-A6C34878D82A}">
                    <a16:rowId xmlns:a16="http://schemas.microsoft.com/office/drawing/2014/main" val="1330343623"/>
                  </a:ext>
                </a:extLst>
              </a:tr>
              <a:tr h="363550">
                <a:tc>
                  <a:txBody>
                    <a:bodyPr/>
                    <a:lstStyle/>
                    <a:p>
                      <a:pPr algn="ctr"/>
                      <a:r>
                        <a:rPr lang="en-US" sz="1700"/>
                        <a:t>VpnGw3</a:t>
                      </a:r>
                    </a:p>
                  </a:txBody>
                  <a:tcPr marL="89642" marR="89642" marT="44821" marB="44821"/>
                </a:tc>
                <a:tc>
                  <a:txBody>
                    <a:bodyPr/>
                    <a:lstStyle/>
                    <a:p>
                      <a:pPr algn="ctr"/>
                      <a:r>
                        <a:rPr lang="en-US" sz="1700"/>
                        <a:t>Production</a:t>
                      </a:r>
                    </a:p>
                  </a:txBody>
                  <a:tcPr marL="89642" marR="89642" marT="44821" marB="44821"/>
                </a:tc>
                <a:tc>
                  <a:txBody>
                    <a:bodyPr/>
                    <a:lstStyle/>
                    <a:p>
                      <a:pPr algn="ctr"/>
                      <a:r>
                        <a:rPr lang="en-US" sz="1700" b="1"/>
                        <a:t>1.25 Gbps</a:t>
                      </a:r>
                    </a:p>
                  </a:txBody>
                  <a:tcPr marL="89642" marR="89642" marT="44821" marB="44821"/>
                </a:tc>
                <a:tc>
                  <a:txBody>
                    <a:bodyPr/>
                    <a:lstStyle/>
                    <a:p>
                      <a:pPr algn="ctr"/>
                      <a:r>
                        <a:rPr lang="en-US" sz="1700"/>
                        <a:t>Max. 30</a:t>
                      </a:r>
                    </a:p>
                  </a:txBody>
                  <a:tcPr marL="89642" marR="89642" marT="44821" marB="44821"/>
                </a:tc>
                <a:tc>
                  <a:txBody>
                    <a:bodyPr/>
                    <a:lstStyle/>
                    <a:p>
                      <a:pPr algn="ctr"/>
                      <a:r>
                        <a:rPr lang="en-US" sz="1700"/>
                        <a:t>128</a:t>
                      </a:r>
                    </a:p>
                  </a:txBody>
                  <a:tcPr marL="89642" marR="89642" marT="44821" marB="44821"/>
                </a:tc>
                <a:tc>
                  <a:txBody>
                    <a:bodyPr/>
                    <a:lstStyle/>
                    <a:p>
                      <a:pPr algn="ctr"/>
                      <a:r>
                        <a:rPr lang="en-US" sz="1700"/>
                        <a:t>99.95%</a:t>
                      </a:r>
                    </a:p>
                  </a:txBody>
                  <a:tcPr marL="89642" marR="89642" marT="44821" marB="44821"/>
                </a:tc>
                <a:extLst>
                  <a:ext uri="{0D108BD9-81ED-4DB2-BD59-A6C34878D82A}">
                    <a16:rowId xmlns:a16="http://schemas.microsoft.com/office/drawing/2014/main" val="672781145"/>
                  </a:ext>
                </a:extLst>
              </a:tr>
              <a:tr h="363550">
                <a:tc>
                  <a:txBody>
                    <a:bodyPr/>
                    <a:lstStyle/>
                    <a:p>
                      <a:pPr algn="ctr"/>
                      <a:r>
                        <a:rPr lang="en-US" sz="1700"/>
                        <a:t>Basic</a:t>
                      </a:r>
                    </a:p>
                  </a:txBody>
                  <a:tcPr marL="89642" marR="89642" marT="44821" marB="44821"/>
                </a:tc>
                <a:tc>
                  <a:txBody>
                    <a:bodyPr/>
                    <a:lstStyle/>
                    <a:p>
                      <a:pPr algn="ctr"/>
                      <a:r>
                        <a:rPr lang="en-US" sz="1700"/>
                        <a:t>Dev/Test</a:t>
                      </a:r>
                    </a:p>
                  </a:txBody>
                  <a:tcPr marL="89642" marR="89642" marT="44821" marB="44821"/>
                </a:tc>
                <a:tc>
                  <a:txBody>
                    <a:bodyPr/>
                    <a:lstStyle/>
                    <a:p>
                      <a:pPr algn="ctr"/>
                      <a:r>
                        <a:rPr lang="en-US" sz="1700"/>
                        <a:t>100 Mbps</a:t>
                      </a:r>
                    </a:p>
                  </a:txBody>
                  <a:tcPr marL="89642" marR="89642" marT="44821" marB="44821"/>
                </a:tc>
                <a:tc>
                  <a:txBody>
                    <a:bodyPr/>
                    <a:lstStyle/>
                    <a:p>
                      <a:pPr algn="ctr"/>
                      <a:r>
                        <a:rPr lang="en-US" sz="1700"/>
                        <a:t>Max. 10</a:t>
                      </a:r>
                    </a:p>
                  </a:txBody>
                  <a:tcPr marL="89642" marR="89642" marT="44821" marB="44821"/>
                </a:tc>
                <a:tc>
                  <a:txBody>
                    <a:bodyPr/>
                    <a:lstStyle/>
                    <a:p>
                      <a:pPr algn="ctr"/>
                      <a:r>
                        <a:rPr lang="en-US" sz="1700"/>
                        <a:t>128</a:t>
                      </a:r>
                    </a:p>
                  </a:txBody>
                  <a:tcPr marL="89642" marR="89642" marT="44821" marB="44821"/>
                </a:tc>
                <a:tc>
                  <a:txBody>
                    <a:bodyPr/>
                    <a:lstStyle/>
                    <a:p>
                      <a:pPr algn="ctr"/>
                      <a:r>
                        <a:rPr lang="en-US" sz="1700"/>
                        <a:t>99.9%</a:t>
                      </a:r>
                    </a:p>
                  </a:txBody>
                  <a:tcPr marL="89642" marR="89642" marT="44821" marB="44821"/>
                </a:tc>
                <a:extLst>
                  <a:ext uri="{0D108BD9-81ED-4DB2-BD59-A6C34878D82A}">
                    <a16:rowId xmlns:a16="http://schemas.microsoft.com/office/drawing/2014/main" val="3009526900"/>
                  </a:ext>
                </a:extLst>
              </a:tr>
            </a:tbl>
          </a:graphicData>
        </a:graphic>
      </p:graphicFrame>
      <p:grpSp>
        <p:nvGrpSpPr>
          <p:cNvPr id="7" name="Group 6">
            <a:extLst>
              <a:ext uri="{FF2B5EF4-FFF2-40B4-BE49-F238E27FC236}">
                <a16:creationId xmlns:a16="http://schemas.microsoft.com/office/drawing/2014/main" id="{DE542BDE-1814-435C-BA2D-66FFFEC4A787}"/>
              </a:ext>
            </a:extLst>
          </p:cNvPr>
          <p:cNvGrpSpPr/>
          <p:nvPr/>
        </p:nvGrpSpPr>
        <p:grpSpPr>
          <a:xfrm>
            <a:off x="10581650" y="6381763"/>
            <a:ext cx="1455582" cy="502564"/>
            <a:chOff x="10793833" y="6509234"/>
            <a:chExt cx="1484769" cy="512641"/>
          </a:xfrm>
        </p:grpSpPr>
        <p:sp>
          <p:nvSpPr>
            <p:cNvPr id="10" name="Arrow: Chevron 9">
              <a:extLst>
                <a:ext uri="{FF2B5EF4-FFF2-40B4-BE49-F238E27FC236}">
                  <a16:creationId xmlns:a16="http://schemas.microsoft.com/office/drawing/2014/main" id="{2539E67E-519E-49B7-9110-C2B551235F48}"/>
                </a:ext>
              </a:extLst>
            </p:cNvPr>
            <p:cNvSpPr/>
            <p:nvPr/>
          </p:nvSpPr>
          <p:spPr bwMode="auto">
            <a:xfrm>
              <a:off x="10793833" y="6631966"/>
              <a:ext cx="1484769" cy="252591"/>
            </a:xfrm>
            <a:prstGeom prst="chevro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TextBox 10">
              <a:extLst>
                <a:ext uri="{FF2B5EF4-FFF2-40B4-BE49-F238E27FC236}">
                  <a16:creationId xmlns:a16="http://schemas.microsoft.com/office/drawing/2014/main" id="{7D1D7BE7-6AB9-4A3F-8506-023F05394B69}"/>
                </a:ext>
              </a:extLst>
            </p:cNvPr>
            <p:cNvSpPr txBox="1"/>
            <p:nvPr/>
          </p:nvSpPr>
          <p:spPr>
            <a:xfrm>
              <a:off x="10811193" y="6509234"/>
              <a:ext cx="1456102" cy="51264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solidFill>
                    <a:srgbClr val="FFFFFF"/>
                  </a:solidFill>
                  <a:latin typeface="Segoe UI Semilight"/>
                </a:rPr>
                <a:t>Connectivity</a:t>
              </a:r>
            </a:p>
          </p:txBody>
        </p:sp>
      </p:grpSp>
    </p:spTree>
    <p:extLst>
      <p:ext uri="{BB962C8B-B14F-4D97-AF65-F5344CB8AC3E}">
        <p14:creationId xmlns:p14="http://schemas.microsoft.com/office/powerpoint/2010/main" val="30466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Secure VPN transit</a:t>
            </a:r>
          </a:p>
        </p:txBody>
      </p:sp>
      <p:sp>
        <p:nvSpPr>
          <p:cNvPr id="2" name="Text Placeholder 1"/>
          <p:cNvSpPr>
            <a:spLocks noGrp="1"/>
          </p:cNvSpPr>
          <p:nvPr>
            <p:ph type="body" sz="quarter" idx="4294967295"/>
          </p:nvPr>
        </p:nvSpPr>
        <p:spPr>
          <a:xfrm>
            <a:off x="0" y="1038535"/>
            <a:ext cx="9636567" cy="1937584"/>
          </a:xfrm>
        </p:spPr>
        <p:txBody>
          <a:bodyPr vert="horz" wrap="square" lIns="179285" tIns="143428" rIns="179285" bIns="143428" rtlCol="0">
            <a:spAutoFit/>
          </a:bodyPr>
          <a:lstStyle/>
          <a:p>
            <a:pPr marL="0" lvl="1" indent="0">
              <a:spcBef>
                <a:spcPts val="1176"/>
              </a:spcBef>
              <a:spcAft>
                <a:spcPts val="1176"/>
              </a:spcAft>
              <a:buNone/>
            </a:pPr>
            <a:r>
              <a:rPr lang="en-US" sz="2745" dirty="0">
                <a:solidFill>
                  <a:schemeClr val="accent6"/>
                </a:solidFill>
              </a:rPr>
              <a:t>BGP for redundant paths and dynamic routing</a:t>
            </a:r>
            <a:br>
              <a:rPr lang="en-US" dirty="0">
                <a:solidFill>
                  <a:schemeClr val="accent6"/>
                </a:solidFill>
              </a:rPr>
            </a:br>
            <a:r>
              <a:rPr lang="en-US" dirty="0">
                <a:solidFill>
                  <a:schemeClr val="bg1"/>
                </a:solidFill>
              </a:rPr>
              <a:t>Automatic shortest path selection and failover</a:t>
            </a:r>
            <a:endParaRPr lang="en-US" sz="1961" dirty="0">
              <a:solidFill>
                <a:schemeClr val="bg1"/>
              </a:solidFill>
            </a:endParaRPr>
          </a:p>
          <a:p>
            <a:pPr marL="0" indent="0">
              <a:buNone/>
            </a:pPr>
            <a:r>
              <a:rPr lang="en-US" sz="2745" b="1" dirty="0">
                <a:solidFill>
                  <a:schemeClr val="accent6"/>
                </a:solidFill>
              </a:rPr>
              <a:t>Transit over Microsoft global network</a:t>
            </a:r>
            <a:br>
              <a:rPr lang="en-US" sz="2745" dirty="0">
                <a:solidFill>
                  <a:schemeClr val="accent6"/>
                </a:solidFill>
              </a:rPr>
            </a:br>
            <a:r>
              <a:rPr lang="en-US" sz="2353" dirty="0">
                <a:solidFill>
                  <a:schemeClr val="bg1"/>
                </a:solidFill>
              </a:rPr>
              <a:t>Secure connectivity using Internet only for “last mile”</a:t>
            </a:r>
            <a:endParaRPr lang="en-US" sz="2353" dirty="0"/>
          </a:p>
        </p:txBody>
      </p:sp>
      <p:sp>
        <p:nvSpPr>
          <p:cNvPr id="9" name="Line 7"/>
          <p:cNvSpPr>
            <a:spLocks noChangeShapeType="1"/>
          </p:cNvSpPr>
          <p:nvPr/>
        </p:nvSpPr>
        <p:spPr bwMode="auto">
          <a:xfrm flipH="1">
            <a:off x="5243664" y="5790612"/>
            <a:ext cx="1628477" cy="0"/>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 name="Freeform 8"/>
          <p:cNvSpPr>
            <a:spLocks/>
          </p:cNvSpPr>
          <p:nvPr/>
        </p:nvSpPr>
        <p:spPr bwMode="auto">
          <a:xfrm>
            <a:off x="6933871" y="5776591"/>
            <a:ext cx="148848" cy="148848"/>
          </a:xfrm>
          <a:custGeom>
            <a:avLst/>
            <a:gdLst>
              <a:gd name="T0" fmla="*/ 150 w 150"/>
              <a:gd name="T1" fmla="*/ 75 h 150"/>
              <a:gd name="T2" fmla="*/ 0 w 150"/>
              <a:gd name="T3" fmla="*/ 150 h 150"/>
              <a:gd name="T4" fmla="*/ 0 w 150"/>
              <a:gd name="T5" fmla="*/ 0 h 150"/>
              <a:gd name="T6" fmla="*/ 150 w 150"/>
              <a:gd name="T7" fmla="*/ 75 h 150"/>
            </a:gdLst>
            <a:ahLst/>
            <a:cxnLst>
              <a:cxn ang="0">
                <a:pos x="T0" y="T1"/>
              </a:cxn>
              <a:cxn ang="0">
                <a:pos x="T2" y="T3"/>
              </a:cxn>
              <a:cxn ang="0">
                <a:pos x="T4" y="T5"/>
              </a:cxn>
              <a:cxn ang="0">
                <a:pos x="T6" y="T7"/>
              </a:cxn>
            </a:cxnLst>
            <a:rect l="0" t="0" r="r" b="b"/>
            <a:pathLst>
              <a:path w="150" h="150">
                <a:moveTo>
                  <a:pt x="150" y="75"/>
                </a:moveTo>
                <a:lnTo>
                  <a:pt x="0" y="150"/>
                </a:lnTo>
                <a:cubicBezTo>
                  <a:pt x="24" y="103"/>
                  <a:pt x="24" y="47"/>
                  <a:pt x="0" y="0"/>
                </a:cubicBezTo>
                <a:lnTo>
                  <a:pt x="150" y="75"/>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 name="Freeform 9"/>
          <p:cNvSpPr>
            <a:spLocks/>
          </p:cNvSpPr>
          <p:nvPr/>
        </p:nvSpPr>
        <p:spPr bwMode="auto">
          <a:xfrm>
            <a:off x="5190250" y="5776591"/>
            <a:ext cx="148848" cy="148848"/>
          </a:xfrm>
          <a:custGeom>
            <a:avLst/>
            <a:gdLst>
              <a:gd name="T0" fmla="*/ 0 w 150"/>
              <a:gd name="T1" fmla="*/ 75 h 150"/>
              <a:gd name="T2" fmla="*/ 150 w 150"/>
              <a:gd name="T3" fmla="*/ 0 h 150"/>
              <a:gd name="T4" fmla="*/ 150 w 150"/>
              <a:gd name="T5" fmla="*/ 150 h 150"/>
              <a:gd name="T6" fmla="*/ 0 w 150"/>
              <a:gd name="T7" fmla="*/ 75 h 150"/>
            </a:gdLst>
            <a:ahLst/>
            <a:cxnLst>
              <a:cxn ang="0">
                <a:pos x="T0" y="T1"/>
              </a:cxn>
              <a:cxn ang="0">
                <a:pos x="T2" y="T3"/>
              </a:cxn>
              <a:cxn ang="0">
                <a:pos x="T4" y="T5"/>
              </a:cxn>
              <a:cxn ang="0">
                <a:pos x="T6" y="T7"/>
              </a:cxn>
            </a:cxnLst>
            <a:rect l="0" t="0" r="r" b="b"/>
            <a:pathLst>
              <a:path w="150" h="150">
                <a:moveTo>
                  <a:pt x="0" y="75"/>
                </a:moveTo>
                <a:lnTo>
                  <a:pt x="150" y="0"/>
                </a:lnTo>
                <a:cubicBezTo>
                  <a:pt x="126" y="47"/>
                  <a:pt x="126" y="103"/>
                  <a:pt x="150" y="150"/>
                </a:cubicBezTo>
                <a:lnTo>
                  <a:pt x="0" y="75"/>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Rectangle 12"/>
          <p:cNvSpPr>
            <a:spLocks noChangeArrowheads="1"/>
          </p:cNvSpPr>
          <p:nvPr/>
        </p:nvSpPr>
        <p:spPr bwMode="auto">
          <a:xfrm>
            <a:off x="8061962" y="3385132"/>
            <a:ext cx="848606"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568" kern="0">
                <a:gradFill>
                  <a:gsLst>
                    <a:gs pos="5439">
                      <a:srgbClr val="F8F8F8"/>
                    </a:gs>
                    <a:gs pos="10000">
                      <a:srgbClr val="F8F8F8"/>
                    </a:gs>
                  </a:gsLst>
                  <a:lin ang="5400000" scaled="0"/>
                </a:gradFill>
                <a:latin typeface="Segoe UI"/>
              </a:rPr>
              <a:t>Full mesh</a:t>
            </a:r>
          </a:p>
        </p:txBody>
      </p:sp>
      <p:sp>
        <p:nvSpPr>
          <p:cNvPr id="15" name="Rectangle 13"/>
          <p:cNvSpPr>
            <a:spLocks noChangeArrowheads="1"/>
          </p:cNvSpPr>
          <p:nvPr/>
        </p:nvSpPr>
        <p:spPr bwMode="auto">
          <a:xfrm>
            <a:off x="7816622" y="3699641"/>
            <a:ext cx="1519647" cy="24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568" kern="0">
                <a:gradFill>
                  <a:gsLst>
                    <a:gs pos="5439">
                      <a:srgbClr val="F8F8F8"/>
                    </a:gs>
                    <a:gs pos="10000">
                      <a:srgbClr val="F8F8F8"/>
                    </a:gs>
                  </a:gsLst>
                  <a:lin ang="5400000" scaled="0"/>
                </a:gradFill>
                <a:latin typeface="Segoe UI"/>
              </a:rPr>
              <a:t>Redundant paths</a:t>
            </a:r>
          </a:p>
        </p:txBody>
      </p:sp>
      <p:sp>
        <p:nvSpPr>
          <p:cNvPr id="28" name="Line 25"/>
          <p:cNvSpPr>
            <a:spLocks noChangeShapeType="1"/>
          </p:cNvSpPr>
          <p:nvPr/>
        </p:nvSpPr>
        <p:spPr bwMode="auto">
          <a:xfrm flipH="1">
            <a:off x="8468721" y="5755172"/>
            <a:ext cx="1706445" cy="5316"/>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 name="Freeform 27"/>
          <p:cNvSpPr>
            <a:spLocks/>
          </p:cNvSpPr>
          <p:nvPr/>
        </p:nvSpPr>
        <p:spPr bwMode="auto">
          <a:xfrm>
            <a:off x="8861597" y="5776591"/>
            <a:ext cx="150622" cy="148848"/>
          </a:xfrm>
          <a:custGeom>
            <a:avLst/>
            <a:gdLst>
              <a:gd name="T0" fmla="*/ 0 w 151"/>
              <a:gd name="T1" fmla="*/ 76 h 151"/>
              <a:gd name="T2" fmla="*/ 150 w 151"/>
              <a:gd name="T3" fmla="*/ 0 h 151"/>
              <a:gd name="T4" fmla="*/ 151 w 151"/>
              <a:gd name="T5" fmla="*/ 151 h 151"/>
              <a:gd name="T6" fmla="*/ 0 w 151"/>
              <a:gd name="T7" fmla="*/ 76 h 151"/>
            </a:gdLst>
            <a:ahLst/>
            <a:cxnLst>
              <a:cxn ang="0">
                <a:pos x="T0" y="T1"/>
              </a:cxn>
              <a:cxn ang="0">
                <a:pos x="T2" y="T3"/>
              </a:cxn>
              <a:cxn ang="0">
                <a:pos x="T4" y="T5"/>
              </a:cxn>
              <a:cxn ang="0">
                <a:pos x="T6" y="T7"/>
              </a:cxn>
            </a:cxnLst>
            <a:rect l="0" t="0" r="r" b="b"/>
            <a:pathLst>
              <a:path w="151" h="151">
                <a:moveTo>
                  <a:pt x="0" y="76"/>
                </a:moveTo>
                <a:lnTo>
                  <a:pt x="150" y="0"/>
                </a:lnTo>
                <a:cubicBezTo>
                  <a:pt x="127" y="48"/>
                  <a:pt x="127" y="103"/>
                  <a:pt x="151" y="151"/>
                </a:cubicBezTo>
                <a:lnTo>
                  <a:pt x="0" y="76"/>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Line 28"/>
          <p:cNvSpPr>
            <a:spLocks noChangeShapeType="1"/>
          </p:cNvSpPr>
          <p:nvPr/>
        </p:nvSpPr>
        <p:spPr bwMode="auto">
          <a:xfrm flipH="1" flipV="1">
            <a:off x="2016837" y="5758715"/>
            <a:ext cx="1554052" cy="15948"/>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Freeform 29"/>
          <p:cNvSpPr>
            <a:spLocks/>
          </p:cNvSpPr>
          <p:nvPr/>
        </p:nvSpPr>
        <p:spPr bwMode="auto">
          <a:xfrm>
            <a:off x="3260749" y="5776591"/>
            <a:ext cx="150622" cy="148848"/>
          </a:xfrm>
          <a:custGeom>
            <a:avLst/>
            <a:gdLst>
              <a:gd name="T0" fmla="*/ 151 w 151"/>
              <a:gd name="T1" fmla="*/ 77 h 150"/>
              <a:gd name="T2" fmla="*/ 0 w 151"/>
              <a:gd name="T3" fmla="*/ 150 h 150"/>
              <a:gd name="T4" fmla="*/ 1 w 151"/>
              <a:gd name="T5" fmla="*/ 0 h 150"/>
              <a:gd name="T6" fmla="*/ 151 w 151"/>
              <a:gd name="T7" fmla="*/ 77 h 150"/>
            </a:gdLst>
            <a:ahLst/>
            <a:cxnLst>
              <a:cxn ang="0">
                <a:pos x="T0" y="T1"/>
              </a:cxn>
              <a:cxn ang="0">
                <a:pos x="T2" y="T3"/>
              </a:cxn>
              <a:cxn ang="0">
                <a:pos x="T4" y="T5"/>
              </a:cxn>
              <a:cxn ang="0">
                <a:pos x="T6" y="T7"/>
              </a:cxn>
            </a:cxnLst>
            <a:rect l="0" t="0" r="r" b="b"/>
            <a:pathLst>
              <a:path w="151" h="150">
                <a:moveTo>
                  <a:pt x="151" y="77"/>
                </a:moveTo>
                <a:lnTo>
                  <a:pt x="0" y="150"/>
                </a:lnTo>
                <a:cubicBezTo>
                  <a:pt x="24" y="103"/>
                  <a:pt x="25" y="48"/>
                  <a:pt x="1" y="0"/>
                </a:cubicBezTo>
                <a:lnTo>
                  <a:pt x="151" y="77"/>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41"/>
          <p:cNvSpPr>
            <a:spLocks noChangeArrowheads="1"/>
          </p:cNvSpPr>
          <p:nvPr/>
        </p:nvSpPr>
        <p:spPr bwMode="auto">
          <a:xfrm>
            <a:off x="1793454" y="5988481"/>
            <a:ext cx="1334121"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8F8F8"/>
                    </a:gs>
                    <a:gs pos="10000">
                      <a:srgbClr val="F8F8F8"/>
                    </a:gs>
                  </a:gsLst>
                  <a:lin ang="5400000" scaled="0"/>
                </a:gradFill>
                <a:latin typeface="Segoe UI"/>
              </a:rPr>
              <a:t>S2S VPN</a:t>
            </a:r>
          </a:p>
        </p:txBody>
      </p:sp>
      <p:sp>
        <p:nvSpPr>
          <p:cNvPr id="53" name="Rectangle 50"/>
          <p:cNvSpPr>
            <a:spLocks noChangeArrowheads="1"/>
          </p:cNvSpPr>
          <p:nvPr/>
        </p:nvSpPr>
        <p:spPr bwMode="auto">
          <a:xfrm>
            <a:off x="9137921" y="5988481"/>
            <a:ext cx="1341594"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8F8F8"/>
                    </a:gs>
                    <a:gs pos="10000">
                      <a:srgbClr val="F8F8F8"/>
                    </a:gs>
                  </a:gsLst>
                  <a:lin ang="5400000" scaled="0"/>
                </a:gradFill>
                <a:latin typeface="Segoe UI"/>
              </a:rPr>
              <a:t>S2S VPN</a:t>
            </a:r>
          </a:p>
        </p:txBody>
      </p:sp>
      <p:sp>
        <p:nvSpPr>
          <p:cNvPr id="62" name="Line 59"/>
          <p:cNvSpPr>
            <a:spLocks noChangeShapeType="1"/>
          </p:cNvSpPr>
          <p:nvPr/>
        </p:nvSpPr>
        <p:spPr bwMode="auto">
          <a:xfrm flipH="1">
            <a:off x="4784714" y="4142644"/>
            <a:ext cx="983465" cy="985237"/>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Freeform 60"/>
          <p:cNvSpPr>
            <a:spLocks/>
          </p:cNvSpPr>
          <p:nvPr/>
        </p:nvSpPr>
        <p:spPr bwMode="auto">
          <a:xfrm>
            <a:off x="5690211" y="4062904"/>
            <a:ext cx="157710" cy="159481"/>
          </a:xfrm>
          <a:custGeom>
            <a:avLst/>
            <a:gdLst>
              <a:gd name="T0" fmla="*/ 159 w 159"/>
              <a:gd name="T1" fmla="*/ 0 h 160"/>
              <a:gd name="T2" fmla="*/ 106 w 159"/>
              <a:gd name="T3" fmla="*/ 160 h 160"/>
              <a:gd name="T4" fmla="*/ 0 w 159"/>
              <a:gd name="T5" fmla="*/ 54 h 160"/>
              <a:gd name="T6" fmla="*/ 159 w 159"/>
              <a:gd name="T7" fmla="*/ 0 h 160"/>
            </a:gdLst>
            <a:ahLst/>
            <a:cxnLst>
              <a:cxn ang="0">
                <a:pos x="T0" y="T1"/>
              </a:cxn>
              <a:cxn ang="0">
                <a:pos x="T2" y="T3"/>
              </a:cxn>
              <a:cxn ang="0">
                <a:pos x="T4" y="T5"/>
              </a:cxn>
              <a:cxn ang="0">
                <a:pos x="T6" y="T7"/>
              </a:cxn>
            </a:cxnLst>
            <a:rect l="0" t="0" r="r" b="b"/>
            <a:pathLst>
              <a:path w="159" h="160">
                <a:moveTo>
                  <a:pt x="159" y="0"/>
                </a:moveTo>
                <a:lnTo>
                  <a:pt x="106" y="160"/>
                </a:lnTo>
                <a:cubicBezTo>
                  <a:pt x="89" y="110"/>
                  <a:pt x="50" y="70"/>
                  <a:pt x="0" y="54"/>
                </a:cubicBezTo>
                <a:lnTo>
                  <a:pt x="159"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Freeform 61"/>
          <p:cNvSpPr>
            <a:spLocks/>
          </p:cNvSpPr>
          <p:nvPr/>
        </p:nvSpPr>
        <p:spPr bwMode="auto">
          <a:xfrm>
            <a:off x="4704974" y="5049911"/>
            <a:ext cx="159481" cy="157710"/>
          </a:xfrm>
          <a:custGeom>
            <a:avLst/>
            <a:gdLst>
              <a:gd name="T0" fmla="*/ 0 w 160"/>
              <a:gd name="T1" fmla="*/ 159 h 159"/>
              <a:gd name="T2" fmla="*/ 53 w 160"/>
              <a:gd name="T3" fmla="*/ 0 h 159"/>
              <a:gd name="T4" fmla="*/ 160 w 160"/>
              <a:gd name="T5" fmla="*/ 106 h 159"/>
              <a:gd name="T6" fmla="*/ 0 w 160"/>
              <a:gd name="T7" fmla="*/ 159 h 159"/>
            </a:gdLst>
            <a:ahLst/>
            <a:cxnLst>
              <a:cxn ang="0">
                <a:pos x="T0" y="T1"/>
              </a:cxn>
              <a:cxn ang="0">
                <a:pos x="T2" y="T3"/>
              </a:cxn>
              <a:cxn ang="0">
                <a:pos x="T4" y="T5"/>
              </a:cxn>
              <a:cxn ang="0">
                <a:pos x="T6" y="T7"/>
              </a:cxn>
            </a:cxnLst>
            <a:rect l="0" t="0" r="r" b="b"/>
            <a:pathLst>
              <a:path w="160" h="159">
                <a:moveTo>
                  <a:pt x="0" y="159"/>
                </a:moveTo>
                <a:lnTo>
                  <a:pt x="53" y="0"/>
                </a:lnTo>
                <a:cubicBezTo>
                  <a:pt x="70" y="50"/>
                  <a:pt x="109" y="90"/>
                  <a:pt x="160" y="106"/>
                </a:cubicBezTo>
                <a:lnTo>
                  <a:pt x="0" y="159"/>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Line 62"/>
          <p:cNvSpPr>
            <a:spLocks noChangeShapeType="1"/>
          </p:cNvSpPr>
          <p:nvPr/>
        </p:nvSpPr>
        <p:spPr bwMode="auto">
          <a:xfrm>
            <a:off x="6409646" y="4146188"/>
            <a:ext cx="999413" cy="1114594"/>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Freeform 63"/>
          <p:cNvSpPr>
            <a:spLocks/>
          </p:cNvSpPr>
          <p:nvPr/>
        </p:nvSpPr>
        <p:spPr bwMode="auto">
          <a:xfrm>
            <a:off x="6333449" y="4061132"/>
            <a:ext cx="155937" cy="161254"/>
          </a:xfrm>
          <a:custGeom>
            <a:avLst/>
            <a:gdLst>
              <a:gd name="T0" fmla="*/ 0 w 157"/>
              <a:gd name="T1" fmla="*/ 0 h 162"/>
              <a:gd name="T2" fmla="*/ 157 w 157"/>
              <a:gd name="T3" fmla="*/ 62 h 162"/>
              <a:gd name="T4" fmla="*/ 45 w 157"/>
              <a:gd name="T5" fmla="*/ 162 h 162"/>
              <a:gd name="T6" fmla="*/ 0 w 157"/>
              <a:gd name="T7" fmla="*/ 0 h 162"/>
            </a:gdLst>
            <a:ahLst/>
            <a:cxnLst>
              <a:cxn ang="0">
                <a:pos x="T0" y="T1"/>
              </a:cxn>
              <a:cxn ang="0">
                <a:pos x="T2" y="T3"/>
              </a:cxn>
              <a:cxn ang="0">
                <a:pos x="T4" y="T5"/>
              </a:cxn>
              <a:cxn ang="0">
                <a:pos x="T6" y="T7"/>
              </a:cxn>
            </a:cxnLst>
            <a:rect l="0" t="0" r="r" b="b"/>
            <a:pathLst>
              <a:path w="157" h="162">
                <a:moveTo>
                  <a:pt x="0" y="0"/>
                </a:moveTo>
                <a:lnTo>
                  <a:pt x="157" y="62"/>
                </a:lnTo>
                <a:cubicBezTo>
                  <a:pt x="106" y="76"/>
                  <a:pt x="64" y="113"/>
                  <a:pt x="45" y="162"/>
                </a:cubicBezTo>
                <a:lnTo>
                  <a:pt x="0"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Freeform 64"/>
          <p:cNvSpPr>
            <a:spLocks/>
          </p:cNvSpPr>
          <p:nvPr/>
        </p:nvSpPr>
        <p:spPr bwMode="auto">
          <a:xfrm>
            <a:off x="7331091" y="5184585"/>
            <a:ext cx="154166" cy="161254"/>
          </a:xfrm>
          <a:custGeom>
            <a:avLst/>
            <a:gdLst>
              <a:gd name="T0" fmla="*/ 156 w 156"/>
              <a:gd name="T1" fmla="*/ 162 h 162"/>
              <a:gd name="T2" fmla="*/ 0 w 156"/>
              <a:gd name="T3" fmla="*/ 100 h 162"/>
              <a:gd name="T4" fmla="*/ 112 w 156"/>
              <a:gd name="T5" fmla="*/ 0 h 162"/>
              <a:gd name="T6" fmla="*/ 156 w 156"/>
              <a:gd name="T7" fmla="*/ 162 h 162"/>
            </a:gdLst>
            <a:ahLst/>
            <a:cxnLst>
              <a:cxn ang="0">
                <a:pos x="T0" y="T1"/>
              </a:cxn>
              <a:cxn ang="0">
                <a:pos x="T2" y="T3"/>
              </a:cxn>
              <a:cxn ang="0">
                <a:pos x="T4" y="T5"/>
              </a:cxn>
              <a:cxn ang="0">
                <a:pos x="T6" y="T7"/>
              </a:cxn>
            </a:cxnLst>
            <a:rect l="0" t="0" r="r" b="b"/>
            <a:pathLst>
              <a:path w="156" h="162">
                <a:moveTo>
                  <a:pt x="156" y="162"/>
                </a:moveTo>
                <a:lnTo>
                  <a:pt x="0" y="100"/>
                </a:lnTo>
                <a:cubicBezTo>
                  <a:pt x="51" y="86"/>
                  <a:pt x="92" y="49"/>
                  <a:pt x="112" y="0"/>
                </a:cubicBezTo>
                <a:lnTo>
                  <a:pt x="156" y="162"/>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nvGrpSpPr>
          <p:cNvPr id="136" name="Group 135"/>
          <p:cNvGrpSpPr/>
          <p:nvPr/>
        </p:nvGrpSpPr>
        <p:grpSpPr>
          <a:xfrm>
            <a:off x="3538847" y="5252067"/>
            <a:ext cx="1523927" cy="955113"/>
            <a:chOff x="3756366" y="5128570"/>
            <a:chExt cx="1554485" cy="974265"/>
          </a:xfrm>
        </p:grpSpPr>
        <p:sp>
          <p:nvSpPr>
            <p:cNvPr id="23"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568" kern="0" err="1">
                  <a:gradFill>
                    <a:gsLst>
                      <a:gs pos="5439">
                        <a:srgbClr val="F8F8F8"/>
                      </a:gs>
                      <a:gs pos="10000">
                        <a:srgbClr val="F8F8F8"/>
                      </a:gs>
                    </a:gsLst>
                    <a:lin ang="5400000" scaled="0"/>
                  </a:gradFill>
                  <a:latin typeface="Segoe UI"/>
                </a:rPr>
                <a:t>VNet</a:t>
              </a:r>
              <a:r>
                <a:rPr lang="en-US" altLang="en-US" sz="1568" kern="0">
                  <a:gradFill>
                    <a:gsLst>
                      <a:gs pos="5439">
                        <a:srgbClr val="F8F8F8"/>
                      </a:gs>
                      <a:gs pos="10000">
                        <a:srgbClr val="F8F8F8"/>
                      </a:gs>
                    </a:gsLst>
                    <a:lin ang="5400000" scaled="0"/>
                  </a:gradFill>
                  <a:latin typeface="Segoe UI"/>
                </a:rPr>
                <a:t> 2</a:t>
              </a:r>
            </a:p>
          </p:txBody>
        </p:sp>
        <p:sp>
          <p:nvSpPr>
            <p:cNvPr id="82"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8F8F8"/>
                      </a:gs>
                      <a:gs pos="10000">
                        <a:srgbClr val="F8F8F8"/>
                      </a:gs>
                    </a:gsLst>
                    <a:lin ang="5400000" scaled="0"/>
                  </a:gradFill>
                  <a:latin typeface="Segoe UI"/>
                </a:rPr>
                <a:t>West US</a:t>
              </a:r>
            </a:p>
          </p:txBody>
        </p:sp>
      </p:grpSp>
      <p:grpSp>
        <p:nvGrpSpPr>
          <p:cNvPr id="145" name="Group 144"/>
          <p:cNvGrpSpPr/>
          <p:nvPr/>
        </p:nvGrpSpPr>
        <p:grpSpPr>
          <a:xfrm>
            <a:off x="3895165" y="2905782"/>
            <a:ext cx="4199660" cy="2206151"/>
            <a:chOff x="3973271" y="2829378"/>
            <a:chExt cx="4283872" cy="2250389"/>
          </a:xfrm>
        </p:grpSpPr>
        <p:sp>
          <p:nvSpPr>
            <p:cNvPr id="85" name="Freeform 82"/>
            <p:cNvSpPr>
              <a:spLocks noEditPoints="1"/>
            </p:cNvSpPr>
            <p:nvPr/>
          </p:nvSpPr>
          <p:spPr bwMode="auto">
            <a:xfrm>
              <a:off x="3973271" y="4761640"/>
              <a:ext cx="4283872" cy="318127"/>
            </a:xfrm>
            <a:custGeom>
              <a:avLst/>
              <a:gdLst>
                <a:gd name="T0" fmla="*/ 54 w 2370"/>
                <a:gd name="T1" fmla="*/ 69 h 176"/>
                <a:gd name="T2" fmla="*/ 108 w 2370"/>
                <a:gd name="T3" fmla="*/ 66 h 176"/>
                <a:gd name="T4" fmla="*/ 59 w 2370"/>
                <a:gd name="T5" fmla="*/ 176 h 176"/>
                <a:gd name="T6" fmla="*/ 0 w 2370"/>
                <a:gd name="T7" fmla="*/ 71 h 176"/>
                <a:gd name="T8" fmla="*/ 54 w 2370"/>
                <a:gd name="T9" fmla="*/ 69 h 176"/>
                <a:gd name="T10" fmla="*/ 2316 w 2370"/>
                <a:gd name="T11" fmla="*/ 1 h 176"/>
                <a:gd name="T12" fmla="*/ 2263 w 2370"/>
                <a:gd name="T13" fmla="*/ 2 h 176"/>
                <a:gd name="T14" fmla="*/ 2317 w 2370"/>
                <a:gd name="T15" fmla="*/ 109 h 176"/>
                <a:gd name="T16" fmla="*/ 2370 w 2370"/>
                <a:gd name="T17" fmla="*/ 0 h 176"/>
                <a:gd name="T18" fmla="*/ 2316 w 2370"/>
                <a:gd name="T19" fmla="*/ 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0" h="176">
                  <a:moveTo>
                    <a:pt x="54" y="69"/>
                  </a:moveTo>
                  <a:lnTo>
                    <a:pt x="108" y="66"/>
                  </a:lnTo>
                  <a:lnTo>
                    <a:pt x="59" y="176"/>
                  </a:lnTo>
                  <a:lnTo>
                    <a:pt x="0" y="71"/>
                  </a:lnTo>
                  <a:lnTo>
                    <a:pt x="54" y="69"/>
                  </a:lnTo>
                  <a:close/>
                  <a:moveTo>
                    <a:pt x="2316" y="1"/>
                  </a:moveTo>
                  <a:lnTo>
                    <a:pt x="2263" y="2"/>
                  </a:lnTo>
                  <a:lnTo>
                    <a:pt x="2317" y="109"/>
                  </a:lnTo>
                  <a:lnTo>
                    <a:pt x="2370" y="0"/>
                  </a:lnTo>
                  <a:lnTo>
                    <a:pt x="2316" y="1"/>
                  </a:lnTo>
                  <a:close/>
                </a:path>
              </a:pathLst>
            </a:custGeom>
            <a:solidFill>
              <a:schemeClr val="accent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Freeform 83"/>
            <p:cNvSpPr>
              <a:spLocks noEditPoints="1"/>
            </p:cNvSpPr>
            <p:nvPr/>
          </p:nvSpPr>
          <p:spPr bwMode="auto">
            <a:xfrm>
              <a:off x="3973271" y="2829378"/>
              <a:ext cx="4283872" cy="2250389"/>
            </a:xfrm>
            <a:custGeom>
              <a:avLst/>
              <a:gdLst>
                <a:gd name="T0" fmla="*/ 96 w 4231"/>
                <a:gd name="T1" fmla="*/ 2027 h 2218"/>
                <a:gd name="T2" fmla="*/ 2114 w 4231"/>
                <a:gd name="T3" fmla="*/ 2 h 2218"/>
                <a:gd name="T4" fmla="*/ 4135 w 4231"/>
                <a:gd name="T5" fmla="*/ 1906 h 2218"/>
                <a:gd name="T6" fmla="*/ 96 w 4231"/>
                <a:gd name="T7" fmla="*/ 2027 h 2218"/>
                <a:gd name="T8" fmla="*/ 192 w 4231"/>
                <a:gd name="T9" fmla="*/ 2022 h 2218"/>
                <a:gd name="T10" fmla="*/ 105 w 4231"/>
                <a:gd name="T11" fmla="*/ 2218 h 2218"/>
                <a:gd name="T12" fmla="*/ 0 w 4231"/>
                <a:gd name="T13" fmla="*/ 2031 h 2218"/>
                <a:gd name="T14" fmla="*/ 96 w 4231"/>
                <a:gd name="T15" fmla="*/ 2027 h 2218"/>
                <a:gd name="T16" fmla="*/ 4135 w 4231"/>
                <a:gd name="T17" fmla="*/ 1906 h 2218"/>
                <a:gd name="T18" fmla="*/ 4040 w 4231"/>
                <a:gd name="T19" fmla="*/ 1907 h 2218"/>
                <a:gd name="T20" fmla="*/ 4137 w 4231"/>
                <a:gd name="T21" fmla="*/ 2098 h 2218"/>
                <a:gd name="T22" fmla="*/ 4231 w 4231"/>
                <a:gd name="T23" fmla="*/ 1905 h 2218"/>
                <a:gd name="T24" fmla="*/ 4135 w 4231"/>
                <a:gd name="T25" fmla="*/ 1906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1" h="2218">
                  <a:moveTo>
                    <a:pt x="96" y="2027"/>
                  </a:moveTo>
                  <a:cubicBezTo>
                    <a:pt x="94" y="910"/>
                    <a:pt x="998" y="4"/>
                    <a:pt x="2114" y="2"/>
                  </a:cubicBezTo>
                  <a:cubicBezTo>
                    <a:pt x="3186" y="0"/>
                    <a:pt x="4074" y="836"/>
                    <a:pt x="4135" y="1906"/>
                  </a:cubicBezTo>
                  <a:moveTo>
                    <a:pt x="96" y="2027"/>
                  </a:moveTo>
                  <a:lnTo>
                    <a:pt x="192" y="2022"/>
                  </a:lnTo>
                  <a:lnTo>
                    <a:pt x="105" y="2218"/>
                  </a:lnTo>
                  <a:lnTo>
                    <a:pt x="0" y="2031"/>
                  </a:lnTo>
                  <a:lnTo>
                    <a:pt x="96" y="2027"/>
                  </a:lnTo>
                  <a:close/>
                  <a:moveTo>
                    <a:pt x="4135" y="1906"/>
                  </a:moveTo>
                  <a:lnTo>
                    <a:pt x="4040" y="1907"/>
                  </a:lnTo>
                  <a:lnTo>
                    <a:pt x="4137" y="2098"/>
                  </a:lnTo>
                  <a:lnTo>
                    <a:pt x="4231" y="1905"/>
                  </a:lnTo>
                  <a:lnTo>
                    <a:pt x="4135" y="1906"/>
                  </a:lnTo>
                  <a:close/>
                </a:path>
              </a:pathLst>
            </a:custGeom>
            <a:ln w="25400" cap="sq">
              <a:solidFill>
                <a:schemeClr val="accent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87" name="Freeform 84"/>
          <p:cNvSpPr>
            <a:spLocks noEditPoints="1"/>
          </p:cNvSpPr>
          <p:nvPr/>
        </p:nvSpPr>
        <p:spPr bwMode="auto">
          <a:xfrm>
            <a:off x="3999715" y="6416362"/>
            <a:ext cx="4001196" cy="191377"/>
          </a:xfrm>
          <a:custGeom>
            <a:avLst/>
            <a:gdLst>
              <a:gd name="T0" fmla="*/ 109 w 2258"/>
              <a:gd name="T1" fmla="*/ 0 h 108"/>
              <a:gd name="T2" fmla="*/ 109 w 2258"/>
              <a:gd name="T3" fmla="*/ 108 h 108"/>
              <a:gd name="T4" fmla="*/ 0 w 2258"/>
              <a:gd name="T5" fmla="*/ 54 h 108"/>
              <a:gd name="T6" fmla="*/ 109 w 2258"/>
              <a:gd name="T7" fmla="*/ 0 h 108"/>
              <a:gd name="T8" fmla="*/ 2150 w 2258"/>
              <a:gd name="T9" fmla="*/ 0 h 108"/>
              <a:gd name="T10" fmla="*/ 2150 w 2258"/>
              <a:gd name="T11" fmla="*/ 108 h 108"/>
              <a:gd name="T12" fmla="*/ 2258 w 2258"/>
              <a:gd name="T13" fmla="*/ 54 h 108"/>
              <a:gd name="T14" fmla="*/ 2150 w 225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8" h="108">
                <a:moveTo>
                  <a:pt x="109" y="0"/>
                </a:moveTo>
                <a:lnTo>
                  <a:pt x="109" y="108"/>
                </a:lnTo>
                <a:lnTo>
                  <a:pt x="0" y="54"/>
                </a:lnTo>
                <a:lnTo>
                  <a:pt x="109" y="0"/>
                </a:lnTo>
                <a:close/>
                <a:moveTo>
                  <a:pt x="2150" y="0"/>
                </a:moveTo>
                <a:lnTo>
                  <a:pt x="2150" y="108"/>
                </a:lnTo>
                <a:lnTo>
                  <a:pt x="2258" y="54"/>
                </a:lnTo>
                <a:lnTo>
                  <a:pt x="2150" y="0"/>
                </a:lnTo>
                <a:close/>
              </a:path>
            </a:pathLst>
          </a:custGeom>
          <a:solidFill>
            <a:schemeClr val="accent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Freeform 85"/>
          <p:cNvSpPr>
            <a:spLocks noEditPoints="1"/>
          </p:cNvSpPr>
          <p:nvPr/>
        </p:nvSpPr>
        <p:spPr bwMode="auto">
          <a:xfrm>
            <a:off x="3999715" y="6416362"/>
            <a:ext cx="4001196" cy="191377"/>
          </a:xfrm>
          <a:custGeom>
            <a:avLst/>
            <a:gdLst>
              <a:gd name="T0" fmla="*/ 109 w 2258"/>
              <a:gd name="T1" fmla="*/ 0 h 108"/>
              <a:gd name="T2" fmla="*/ 109 w 2258"/>
              <a:gd name="T3" fmla="*/ 108 h 108"/>
              <a:gd name="T4" fmla="*/ 0 w 2258"/>
              <a:gd name="T5" fmla="*/ 54 h 108"/>
              <a:gd name="T6" fmla="*/ 109 w 2258"/>
              <a:gd name="T7" fmla="*/ 0 h 108"/>
              <a:gd name="T8" fmla="*/ 2150 w 2258"/>
              <a:gd name="T9" fmla="*/ 0 h 108"/>
              <a:gd name="T10" fmla="*/ 2150 w 2258"/>
              <a:gd name="T11" fmla="*/ 108 h 108"/>
              <a:gd name="T12" fmla="*/ 2258 w 2258"/>
              <a:gd name="T13" fmla="*/ 54 h 108"/>
              <a:gd name="T14" fmla="*/ 2150 w 2258"/>
              <a:gd name="T15" fmla="*/ 0 h 108"/>
              <a:gd name="T16" fmla="*/ 109 w 2258"/>
              <a:gd name="T17" fmla="*/ 54 h 108"/>
              <a:gd name="T18" fmla="*/ 2150 w 2258"/>
              <a:gd name="T19" fmla="*/ 54 h 108"/>
              <a:gd name="T20" fmla="*/ 109 w 2258"/>
              <a:gd name="T2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8" h="108">
                <a:moveTo>
                  <a:pt x="109" y="0"/>
                </a:moveTo>
                <a:lnTo>
                  <a:pt x="109" y="108"/>
                </a:lnTo>
                <a:lnTo>
                  <a:pt x="0" y="54"/>
                </a:lnTo>
                <a:lnTo>
                  <a:pt x="109" y="0"/>
                </a:lnTo>
                <a:close/>
                <a:moveTo>
                  <a:pt x="2150" y="0"/>
                </a:moveTo>
                <a:lnTo>
                  <a:pt x="2150" y="108"/>
                </a:lnTo>
                <a:lnTo>
                  <a:pt x="2258" y="54"/>
                </a:lnTo>
                <a:lnTo>
                  <a:pt x="2150" y="0"/>
                </a:lnTo>
                <a:close/>
                <a:moveTo>
                  <a:pt x="109" y="54"/>
                </a:moveTo>
                <a:lnTo>
                  <a:pt x="2150" y="54"/>
                </a:lnTo>
                <a:lnTo>
                  <a:pt x="109" y="54"/>
                </a:lnTo>
                <a:close/>
              </a:path>
            </a:pathLst>
          </a:custGeom>
          <a:ln w="25400" cap="sq">
            <a:solidFill>
              <a:schemeClr val="accent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 name="Freeform 26"/>
          <p:cNvSpPr>
            <a:spLocks/>
          </p:cNvSpPr>
          <p:nvPr/>
        </p:nvSpPr>
        <p:spPr bwMode="auto">
          <a:xfrm>
            <a:off x="10606992" y="5775703"/>
            <a:ext cx="148848" cy="150622"/>
          </a:xfrm>
          <a:custGeom>
            <a:avLst/>
            <a:gdLst>
              <a:gd name="T0" fmla="*/ 150 w 150"/>
              <a:gd name="T1" fmla="*/ 74 h 150"/>
              <a:gd name="T2" fmla="*/ 1 w 150"/>
              <a:gd name="T3" fmla="*/ 150 h 150"/>
              <a:gd name="T4" fmla="*/ 0 w 150"/>
              <a:gd name="T5" fmla="*/ 0 h 150"/>
              <a:gd name="T6" fmla="*/ 150 w 150"/>
              <a:gd name="T7" fmla="*/ 74 h 150"/>
            </a:gdLst>
            <a:ahLst/>
            <a:cxnLst>
              <a:cxn ang="0">
                <a:pos x="T0" y="T1"/>
              </a:cxn>
              <a:cxn ang="0">
                <a:pos x="T2" y="T3"/>
              </a:cxn>
              <a:cxn ang="0">
                <a:pos x="T4" y="T5"/>
              </a:cxn>
              <a:cxn ang="0">
                <a:pos x="T6" y="T7"/>
              </a:cxn>
            </a:cxnLst>
            <a:rect l="0" t="0" r="r" b="b"/>
            <a:pathLst>
              <a:path w="150" h="150">
                <a:moveTo>
                  <a:pt x="150" y="74"/>
                </a:moveTo>
                <a:lnTo>
                  <a:pt x="1" y="150"/>
                </a:lnTo>
                <a:cubicBezTo>
                  <a:pt x="24" y="102"/>
                  <a:pt x="24" y="47"/>
                  <a:pt x="0" y="0"/>
                </a:cubicBezTo>
                <a:lnTo>
                  <a:pt x="150" y="74"/>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nvGrpSpPr>
          <p:cNvPr id="111" name="Group 110"/>
          <p:cNvGrpSpPr/>
          <p:nvPr/>
        </p:nvGrpSpPr>
        <p:grpSpPr>
          <a:xfrm>
            <a:off x="10872877" y="4743354"/>
            <a:ext cx="847034" cy="1972537"/>
            <a:chOff x="10914669" y="4703798"/>
            <a:chExt cx="864019" cy="2012090"/>
          </a:xfrm>
        </p:grpSpPr>
        <p:sp>
          <p:nvSpPr>
            <p:cNvPr id="16" name="Freeform 14"/>
            <p:cNvSpPr>
              <a:spLocks noEditPoints="1"/>
            </p:cNvSpPr>
            <p:nvPr/>
          </p:nvSpPr>
          <p:spPr bwMode="auto">
            <a:xfrm>
              <a:off x="10957154" y="4994812"/>
              <a:ext cx="779051" cy="1243588"/>
            </a:xfrm>
            <a:custGeom>
              <a:avLst/>
              <a:gdLst>
                <a:gd name="T0" fmla="*/ 222 w 431"/>
                <a:gd name="T1" fmla="*/ 688 h 688"/>
                <a:gd name="T2" fmla="*/ 0 w 431"/>
                <a:gd name="T3" fmla="*/ 0 h 688"/>
                <a:gd name="T4" fmla="*/ 183 w 431"/>
                <a:gd name="T5" fmla="*/ 290 h 688"/>
                <a:gd name="T6" fmla="*/ 124 w 431"/>
                <a:gd name="T7" fmla="*/ 231 h 688"/>
                <a:gd name="T8" fmla="*/ 183 w 431"/>
                <a:gd name="T9" fmla="*/ 290 h 688"/>
                <a:gd name="T10" fmla="*/ 35 w 431"/>
                <a:gd name="T11" fmla="*/ 143 h 688"/>
                <a:gd name="T12" fmla="*/ 94 w 431"/>
                <a:gd name="T13" fmla="*/ 202 h 688"/>
                <a:gd name="T14" fmla="*/ 125 w 431"/>
                <a:gd name="T15" fmla="*/ 202 h 688"/>
                <a:gd name="T16" fmla="*/ 184 w 431"/>
                <a:gd name="T17" fmla="*/ 143 h 688"/>
                <a:gd name="T18" fmla="*/ 125 w 431"/>
                <a:gd name="T19" fmla="*/ 202 h 688"/>
                <a:gd name="T20" fmla="*/ 183 w 431"/>
                <a:gd name="T21" fmla="*/ 54 h 688"/>
                <a:gd name="T22" fmla="*/ 124 w 431"/>
                <a:gd name="T23" fmla="*/ 113 h 688"/>
                <a:gd name="T24" fmla="*/ 36 w 431"/>
                <a:gd name="T25" fmla="*/ 54 h 688"/>
                <a:gd name="T26" fmla="*/ 95 w 431"/>
                <a:gd name="T27" fmla="*/ 113 h 688"/>
                <a:gd name="T28" fmla="*/ 36 w 431"/>
                <a:gd name="T29" fmla="*/ 54 h 688"/>
                <a:gd name="T30" fmla="*/ 95 w 431"/>
                <a:gd name="T31" fmla="*/ 231 h 688"/>
                <a:gd name="T32" fmla="*/ 36 w 431"/>
                <a:gd name="T33" fmla="*/ 290 h 688"/>
                <a:gd name="T34" fmla="*/ 183 w 431"/>
                <a:gd name="T35" fmla="*/ 558 h 688"/>
                <a:gd name="T36" fmla="*/ 124 w 431"/>
                <a:gd name="T37" fmla="*/ 499 h 688"/>
                <a:gd name="T38" fmla="*/ 183 w 431"/>
                <a:gd name="T39" fmla="*/ 558 h 688"/>
                <a:gd name="T40" fmla="*/ 35 w 431"/>
                <a:gd name="T41" fmla="*/ 410 h 688"/>
                <a:gd name="T42" fmla="*/ 94 w 431"/>
                <a:gd name="T43" fmla="*/ 469 h 688"/>
                <a:gd name="T44" fmla="*/ 125 w 431"/>
                <a:gd name="T45" fmla="*/ 469 h 688"/>
                <a:gd name="T46" fmla="*/ 184 w 431"/>
                <a:gd name="T47" fmla="*/ 410 h 688"/>
                <a:gd name="T48" fmla="*/ 125 w 431"/>
                <a:gd name="T49" fmla="*/ 469 h 688"/>
                <a:gd name="T50" fmla="*/ 183 w 431"/>
                <a:gd name="T51" fmla="*/ 321 h 688"/>
                <a:gd name="T52" fmla="*/ 124 w 431"/>
                <a:gd name="T53" fmla="*/ 381 h 688"/>
                <a:gd name="T54" fmla="*/ 36 w 431"/>
                <a:gd name="T55" fmla="*/ 321 h 688"/>
                <a:gd name="T56" fmla="*/ 95 w 431"/>
                <a:gd name="T57" fmla="*/ 381 h 688"/>
                <a:gd name="T58" fmla="*/ 36 w 431"/>
                <a:gd name="T59" fmla="*/ 321 h 688"/>
                <a:gd name="T60" fmla="*/ 95 w 431"/>
                <a:gd name="T61" fmla="*/ 499 h 688"/>
                <a:gd name="T62" fmla="*/ 36 w 431"/>
                <a:gd name="T63" fmla="*/ 558 h 688"/>
                <a:gd name="T64" fmla="*/ 405 w 431"/>
                <a:gd name="T65" fmla="*/ 225 h 688"/>
                <a:gd name="T66" fmla="*/ 372 w 431"/>
                <a:gd name="T67" fmla="*/ 154 h 688"/>
                <a:gd name="T68" fmla="*/ 349 w 431"/>
                <a:gd name="T69" fmla="*/ 85 h 688"/>
                <a:gd name="T70" fmla="*/ 330 w 431"/>
                <a:gd name="T71" fmla="*/ 21 h 688"/>
                <a:gd name="T72" fmla="*/ 307 w 431"/>
                <a:gd name="T73" fmla="*/ 85 h 688"/>
                <a:gd name="T74" fmla="*/ 275 w 431"/>
                <a:gd name="T75" fmla="*/ 154 h 688"/>
                <a:gd name="T76" fmla="*/ 249 w 431"/>
                <a:gd name="T77" fmla="*/ 225 h 688"/>
                <a:gd name="T78" fmla="*/ 431 w 431"/>
                <a:gd name="T79" fmla="*/ 688 h 688"/>
                <a:gd name="T80" fmla="*/ 405 w 431"/>
                <a:gd name="T81" fmla="*/ 225 h 688"/>
                <a:gd name="T82" fmla="*/ 279 w 431"/>
                <a:gd name="T83" fmla="*/ 503 h 688"/>
                <a:gd name="T84" fmla="*/ 338 w 431"/>
                <a:gd name="T85" fmla="*/ 444 h 688"/>
                <a:gd name="T86" fmla="*/ 338 w 431"/>
                <a:gd name="T87" fmla="*/ 322 h 688"/>
                <a:gd name="T88" fmla="*/ 279 w 431"/>
                <a:gd name="T89" fmla="*/ 263 h 688"/>
                <a:gd name="T90" fmla="*/ 338 w 431"/>
                <a:gd name="T91" fmla="*/ 322 h 688"/>
                <a:gd name="T92" fmla="*/ 348 w 431"/>
                <a:gd name="T93" fmla="*/ 412 h 688"/>
                <a:gd name="T94" fmla="*/ 407 w 431"/>
                <a:gd name="T95" fmla="*/ 3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1" h="688">
                  <a:moveTo>
                    <a:pt x="0" y="688"/>
                  </a:moveTo>
                  <a:lnTo>
                    <a:pt x="222" y="688"/>
                  </a:lnTo>
                  <a:lnTo>
                    <a:pt x="222" y="0"/>
                  </a:lnTo>
                  <a:lnTo>
                    <a:pt x="0" y="0"/>
                  </a:lnTo>
                  <a:lnTo>
                    <a:pt x="0" y="688"/>
                  </a:lnTo>
                  <a:close/>
                  <a:moveTo>
                    <a:pt x="183" y="290"/>
                  </a:moveTo>
                  <a:lnTo>
                    <a:pt x="124" y="290"/>
                  </a:lnTo>
                  <a:lnTo>
                    <a:pt x="124" y="231"/>
                  </a:lnTo>
                  <a:lnTo>
                    <a:pt x="183" y="231"/>
                  </a:lnTo>
                  <a:lnTo>
                    <a:pt x="183" y="290"/>
                  </a:lnTo>
                  <a:close/>
                  <a:moveTo>
                    <a:pt x="35" y="202"/>
                  </a:moveTo>
                  <a:lnTo>
                    <a:pt x="35" y="143"/>
                  </a:lnTo>
                  <a:lnTo>
                    <a:pt x="94" y="143"/>
                  </a:lnTo>
                  <a:lnTo>
                    <a:pt x="94" y="202"/>
                  </a:lnTo>
                  <a:lnTo>
                    <a:pt x="35" y="202"/>
                  </a:lnTo>
                  <a:close/>
                  <a:moveTo>
                    <a:pt x="125" y="202"/>
                  </a:moveTo>
                  <a:lnTo>
                    <a:pt x="125" y="143"/>
                  </a:lnTo>
                  <a:lnTo>
                    <a:pt x="184" y="143"/>
                  </a:lnTo>
                  <a:lnTo>
                    <a:pt x="184" y="202"/>
                  </a:lnTo>
                  <a:lnTo>
                    <a:pt x="125" y="202"/>
                  </a:lnTo>
                  <a:close/>
                  <a:moveTo>
                    <a:pt x="124" y="54"/>
                  </a:moveTo>
                  <a:lnTo>
                    <a:pt x="183" y="54"/>
                  </a:lnTo>
                  <a:lnTo>
                    <a:pt x="183" y="113"/>
                  </a:lnTo>
                  <a:lnTo>
                    <a:pt x="124" y="113"/>
                  </a:lnTo>
                  <a:lnTo>
                    <a:pt x="124" y="54"/>
                  </a:lnTo>
                  <a:close/>
                  <a:moveTo>
                    <a:pt x="36" y="54"/>
                  </a:moveTo>
                  <a:lnTo>
                    <a:pt x="95" y="54"/>
                  </a:lnTo>
                  <a:lnTo>
                    <a:pt x="95" y="113"/>
                  </a:lnTo>
                  <a:lnTo>
                    <a:pt x="36" y="113"/>
                  </a:lnTo>
                  <a:lnTo>
                    <a:pt x="36" y="54"/>
                  </a:lnTo>
                  <a:close/>
                  <a:moveTo>
                    <a:pt x="36" y="231"/>
                  </a:moveTo>
                  <a:lnTo>
                    <a:pt x="95" y="231"/>
                  </a:lnTo>
                  <a:lnTo>
                    <a:pt x="95" y="290"/>
                  </a:lnTo>
                  <a:lnTo>
                    <a:pt x="36" y="290"/>
                  </a:lnTo>
                  <a:lnTo>
                    <a:pt x="36" y="231"/>
                  </a:lnTo>
                  <a:close/>
                  <a:moveTo>
                    <a:pt x="183" y="558"/>
                  </a:moveTo>
                  <a:lnTo>
                    <a:pt x="124" y="558"/>
                  </a:lnTo>
                  <a:lnTo>
                    <a:pt x="124" y="499"/>
                  </a:lnTo>
                  <a:lnTo>
                    <a:pt x="183" y="499"/>
                  </a:lnTo>
                  <a:lnTo>
                    <a:pt x="183" y="558"/>
                  </a:lnTo>
                  <a:close/>
                  <a:moveTo>
                    <a:pt x="35" y="469"/>
                  </a:moveTo>
                  <a:lnTo>
                    <a:pt x="35" y="410"/>
                  </a:lnTo>
                  <a:lnTo>
                    <a:pt x="94" y="410"/>
                  </a:lnTo>
                  <a:lnTo>
                    <a:pt x="94" y="469"/>
                  </a:lnTo>
                  <a:lnTo>
                    <a:pt x="35" y="469"/>
                  </a:lnTo>
                  <a:close/>
                  <a:moveTo>
                    <a:pt x="125" y="469"/>
                  </a:moveTo>
                  <a:lnTo>
                    <a:pt x="125" y="410"/>
                  </a:lnTo>
                  <a:lnTo>
                    <a:pt x="184" y="410"/>
                  </a:lnTo>
                  <a:lnTo>
                    <a:pt x="184" y="469"/>
                  </a:lnTo>
                  <a:lnTo>
                    <a:pt x="125" y="469"/>
                  </a:lnTo>
                  <a:close/>
                  <a:moveTo>
                    <a:pt x="124" y="321"/>
                  </a:moveTo>
                  <a:lnTo>
                    <a:pt x="183" y="321"/>
                  </a:lnTo>
                  <a:lnTo>
                    <a:pt x="183" y="381"/>
                  </a:lnTo>
                  <a:lnTo>
                    <a:pt x="124" y="381"/>
                  </a:lnTo>
                  <a:lnTo>
                    <a:pt x="124" y="321"/>
                  </a:lnTo>
                  <a:close/>
                  <a:moveTo>
                    <a:pt x="36" y="321"/>
                  </a:moveTo>
                  <a:lnTo>
                    <a:pt x="95" y="321"/>
                  </a:lnTo>
                  <a:lnTo>
                    <a:pt x="95" y="381"/>
                  </a:lnTo>
                  <a:lnTo>
                    <a:pt x="36" y="381"/>
                  </a:lnTo>
                  <a:lnTo>
                    <a:pt x="36" y="321"/>
                  </a:lnTo>
                  <a:close/>
                  <a:moveTo>
                    <a:pt x="36" y="499"/>
                  </a:moveTo>
                  <a:lnTo>
                    <a:pt x="95" y="499"/>
                  </a:lnTo>
                  <a:lnTo>
                    <a:pt x="95" y="558"/>
                  </a:lnTo>
                  <a:lnTo>
                    <a:pt x="36" y="558"/>
                  </a:lnTo>
                  <a:lnTo>
                    <a:pt x="36" y="499"/>
                  </a:lnTo>
                  <a:close/>
                  <a:moveTo>
                    <a:pt x="405" y="225"/>
                  </a:moveTo>
                  <a:lnTo>
                    <a:pt x="405" y="154"/>
                  </a:lnTo>
                  <a:lnTo>
                    <a:pt x="372" y="154"/>
                  </a:lnTo>
                  <a:lnTo>
                    <a:pt x="372" y="85"/>
                  </a:lnTo>
                  <a:lnTo>
                    <a:pt x="349" y="85"/>
                  </a:lnTo>
                  <a:lnTo>
                    <a:pt x="349" y="21"/>
                  </a:lnTo>
                  <a:lnTo>
                    <a:pt x="330" y="21"/>
                  </a:lnTo>
                  <a:lnTo>
                    <a:pt x="330" y="85"/>
                  </a:lnTo>
                  <a:lnTo>
                    <a:pt x="307" y="85"/>
                  </a:lnTo>
                  <a:lnTo>
                    <a:pt x="307" y="154"/>
                  </a:lnTo>
                  <a:lnTo>
                    <a:pt x="275" y="154"/>
                  </a:lnTo>
                  <a:lnTo>
                    <a:pt x="275" y="225"/>
                  </a:lnTo>
                  <a:lnTo>
                    <a:pt x="249" y="225"/>
                  </a:lnTo>
                  <a:lnTo>
                    <a:pt x="249" y="688"/>
                  </a:lnTo>
                  <a:lnTo>
                    <a:pt x="431" y="688"/>
                  </a:lnTo>
                  <a:lnTo>
                    <a:pt x="431" y="225"/>
                  </a:lnTo>
                  <a:lnTo>
                    <a:pt x="405" y="225"/>
                  </a:lnTo>
                  <a:close/>
                  <a:moveTo>
                    <a:pt x="338" y="503"/>
                  </a:moveTo>
                  <a:lnTo>
                    <a:pt x="279" y="503"/>
                  </a:lnTo>
                  <a:lnTo>
                    <a:pt x="279" y="444"/>
                  </a:lnTo>
                  <a:lnTo>
                    <a:pt x="338" y="444"/>
                  </a:lnTo>
                  <a:lnTo>
                    <a:pt x="338" y="503"/>
                  </a:lnTo>
                  <a:close/>
                  <a:moveTo>
                    <a:pt x="338" y="322"/>
                  </a:moveTo>
                  <a:lnTo>
                    <a:pt x="279" y="322"/>
                  </a:lnTo>
                  <a:lnTo>
                    <a:pt x="279" y="263"/>
                  </a:lnTo>
                  <a:lnTo>
                    <a:pt x="338" y="263"/>
                  </a:lnTo>
                  <a:lnTo>
                    <a:pt x="338" y="322"/>
                  </a:lnTo>
                  <a:close/>
                  <a:moveTo>
                    <a:pt x="407" y="412"/>
                  </a:moveTo>
                  <a:lnTo>
                    <a:pt x="348" y="412"/>
                  </a:lnTo>
                  <a:lnTo>
                    <a:pt x="348" y="353"/>
                  </a:lnTo>
                  <a:lnTo>
                    <a:pt x="407" y="353"/>
                  </a:lnTo>
                  <a:lnTo>
                    <a:pt x="407" y="412"/>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 name="Rectangle 15"/>
            <p:cNvSpPr>
              <a:spLocks noChangeArrowheads="1"/>
            </p:cNvSpPr>
            <p:nvPr/>
          </p:nvSpPr>
          <p:spPr bwMode="auto">
            <a:xfrm>
              <a:off x="10914669" y="6299857"/>
              <a:ext cx="8640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8F8F8"/>
                      </a:gs>
                      <a:gs pos="10000">
                        <a:srgbClr val="F8F8F8"/>
                      </a:gs>
                    </a:gsLst>
                    <a:lin ang="5400000" scaled="0"/>
                  </a:gradFill>
                  <a:latin typeface="Segoe UI"/>
                </a:rPr>
                <a:t>On-Premises</a:t>
              </a:r>
            </a:p>
          </p:txBody>
        </p:sp>
        <p:sp>
          <p:nvSpPr>
            <p:cNvPr id="19" name="Rectangle 16"/>
            <p:cNvSpPr>
              <a:spLocks noChangeArrowheads="1"/>
            </p:cNvSpPr>
            <p:nvPr/>
          </p:nvSpPr>
          <p:spPr bwMode="auto">
            <a:xfrm>
              <a:off x="11158936" y="6531222"/>
              <a:ext cx="3754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8F8F8"/>
                      </a:gs>
                      <a:gs pos="10000">
                        <a:srgbClr val="F8F8F8"/>
                      </a:gs>
                    </a:gsLst>
                    <a:lin ang="5400000" scaled="0"/>
                  </a:gradFill>
                  <a:latin typeface="Segoe UI"/>
                </a:rPr>
                <a:t>Site 5</a:t>
              </a:r>
            </a:p>
          </p:txBody>
        </p:sp>
        <p:grpSp>
          <p:nvGrpSpPr>
            <p:cNvPr id="110" name="Group 109"/>
            <p:cNvGrpSpPr/>
            <p:nvPr/>
          </p:nvGrpSpPr>
          <p:grpSpPr>
            <a:xfrm>
              <a:off x="10948497" y="4703798"/>
              <a:ext cx="796365" cy="184666"/>
              <a:chOff x="10876162" y="4703798"/>
              <a:chExt cx="796365" cy="184666"/>
            </a:xfrm>
          </p:grpSpPr>
          <p:sp>
            <p:nvSpPr>
              <p:cNvPr id="95" name="Rectangle 92"/>
              <p:cNvSpPr>
                <a:spLocks noChangeArrowheads="1"/>
              </p:cNvSpPr>
              <p:nvPr/>
            </p:nvSpPr>
            <p:spPr bwMode="auto">
              <a:xfrm>
                <a:off x="10876162" y="4703798"/>
                <a:ext cx="3382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176" kern="0">
                    <a:gradFill>
                      <a:gsLst>
                        <a:gs pos="5439">
                          <a:srgbClr val="F8F8F8"/>
                        </a:gs>
                        <a:gs pos="10000">
                          <a:srgbClr val="F8F8F8"/>
                        </a:gs>
                      </a:gsLst>
                      <a:lin ang="5400000" scaled="0"/>
                    </a:gradFill>
                    <a:latin typeface="Segoe UI"/>
                  </a:rPr>
                  <a:t>ASN </a:t>
                </a:r>
              </a:p>
            </p:txBody>
          </p:sp>
          <p:sp>
            <p:nvSpPr>
              <p:cNvPr id="96" name="Rectangle 93"/>
              <p:cNvSpPr>
                <a:spLocks noChangeArrowheads="1"/>
              </p:cNvSpPr>
              <p:nvPr/>
            </p:nvSpPr>
            <p:spPr bwMode="auto">
              <a:xfrm>
                <a:off x="11255746" y="4703798"/>
                <a:ext cx="4167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176" kern="0">
                    <a:gradFill>
                      <a:gsLst>
                        <a:gs pos="5439">
                          <a:srgbClr val="F8F8F8"/>
                        </a:gs>
                        <a:gs pos="10000">
                          <a:srgbClr val="F8F8F8"/>
                        </a:gs>
                      </a:gsLst>
                      <a:lin ang="5400000" scaled="0"/>
                    </a:gradFill>
                    <a:latin typeface="Segoe UI"/>
                  </a:rPr>
                  <a:t>65050</a:t>
                </a:r>
              </a:p>
            </p:txBody>
          </p:sp>
        </p:grpSp>
      </p:grpSp>
      <p:sp>
        <p:nvSpPr>
          <p:cNvPr id="33" name="Freeform 30"/>
          <p:cNvSpPr>
            <a:spLocks/>
          </p:cNvSpPr>
          <p:nvPr/>
        </p:nvSpPr>
        <p:spPr bwMode="auto">
          <a:xfrm>
            <a:off x="1447708" y="5776591"/>
            <a:ext cx="148848" cy="148848"/>
          </a:xfrm>
          <a:custGeom>
            <a:avLst/>
            <a:gdLst>
              <a:gd name="T0" fmla="*/ 0 w 151"/>
              <a:gd name="T1" fmla="*/ 73 h 150"/>
              <a:gd name="T2" fmla="*/ 151 w 151"/>
              <a:gd name="T3" fmla="*/ 0 h 150"/>
              <a:gd name="T4" fmla="*/ 150 w 151"/>
              <a:gd name="T5" fmla="*/ 150 h 150"/>
              <a:gd name="T6" fmla="*/ 0 w 151"/>
              <a:gd name="T7" fmla="*/ 73 h 150"/>
            </a:gdLst>
            <a:ahLst/>
            <a:cxnLst>
              <a:cxn ang="0">
                <a:pos x="T0" y="T1"/>
              </a:cxn>
              <a:cxn ang="0">
                <a:pos x="T2" y="T3"/>
              </a:cxn>
              <a:cxn ang="0">
                <a:pos x="T4" y="T5"/>
              </a:cxn>
              <a:cxn ang="0">
                <a:pos x="T6" y="T7"/>
              </a:cxn>
            </a:cxnLst>
            <a:rect l="0" t="0" r="r" b="b"/>
            <a:pathLst>
              <a:path w="151" h="150">
                <a:moveTo>
                  <a:pt x="0" y="73"/>
                </a:moveTo>
                <a:lnTo>
                  <a:pt x="151" y="0"/>
                </a:lnTo>
                <a:cubicBezTo>
                  <a:pt x="127" y="47"/>
                  <a:pt x="127" y="102"/>
                  <a:pt x="150" y="150"/>
                </a:cubicBezTo>
                <a:lnTo>
                  <a:pt x="0" y="73"/>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nvGrpSpPr>
          <p:cNvPr id="148" name="Group 147"/>
          <p:cNvGrpSpPr/>
          <p:nvPr/>
        </p:nvGrpSpPr>
        <p:grpSpPr>
          <a:xfrm>
            <a:off x="4885980" y="3386580"/>
            <a:ext cx="353586" cy="362186"/>
            <a:chOff x="4972842" y="3427675"/>
            <a:chExt cx="360676" cy="369449"/>
          </a:xfrm>
        </p:grpSpPr>
        <p:sp>
          <p:nvSpPr>
            <p:cNvPr id="99" name="Rectangle 96"/>
            <p:cNvSpPr>
              <a:spLocks noChangeArrowheads="1"/>
            </p:cNvSpPr>
            <p:nvPr/>
          </p:nvSpPr>
          <p:spPr bwMode="auto">
            <a:xfrm>
              <a:off x="5039720" y="3427675"/>
              <a:ext cx="25968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29" kern="0">
                  <a:gradFill>
                    <a:gsLst>
                      <a:gs pos="5439">
                        <a:srgbClr val="F8F8F8"/>
                      </a:gs>
                      <a:gs pos="10000">
                        <a:srgbClr val="F8F8F8"/>
                      </a:gs>
                    </a:gsLst>
                    <a:lin ang="5400000" scaled="0"/>
                  </a:gradFill>
                  <a:latin typeface="Segoe UI"/>
                </a:rPr>
                <a:t>ASN</a:t>
              </a:r>
            </a:p>
          </p:txBody>
        </p:sp>
        <p:sp>
          <p:nvSpPr>
            <p:cNvPr id="100" name="Rectangle 97"/>
            <p:cNvSpPr>
              <a:spLocks noChangeArrowheads="1"/>
            </p:cNvSpPr>
            <p:nvPr/>
          </p:nvSpPr>
          <p:spPr bwMode="auto">
            <a:xfrm>
              <a:off x="4972842" y="3635541"/>
              <a:ext cx="36067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29" kern="0">
                  <a:gradFill>
                    <a:gsLst>
                      <a:gs pos="5439">
                        <a:srgbClr val="F8F8F8"/>
                      </a:gs>
                      <a:gs pos="10000">
                        <a:srgbClr val="F8F8F8"/>
                      </a:gs>
                    </a:gsLst>
                    <a:lin ang="5400000" scaled="0"/>
                  </a:gradFill>
                  <a:latin typeface="Segoe UI"/>
                </a:rPr>
                <a:t>65030</a:t>
              </a:r>
            </a:p>
          </p:txBody>
        </p:sp>
      </p:grpSp>
      <p:grpSp>
        <p:nvGrpSpPr>
          <p:cNvPr id="146" name="Group 145"/>
          <p:cNvGrpSpPr/>
          <p:nvPr/>
        </p:nvGrpSpPr>
        <p:grpSpPr>
          <a:xfrm>
            <a:off x="3979387" y="6215401"/>
            <a:ext cx="720005" cy="150863"/>
            <a:chOff x="4228159" y="6113680"/>
            <a:chExt cx="734443" cy="153888"/>
          </a:xfrm>
        </p:grpSpPr>
        <p:sp>
          <p:nvSpPr>
            <p:cNvPr id="101" name="Rectangle 98"/>
            <p:cNvSpPr>
              <a:spLocks noChangeArrowheads="1"/>
            </p:cNvSpPr>
            <p:nvPr/>
          </p:nvSpPr>
          <p:spPr bwMode="auto">
            <a:xfrm>
              <a:off x="4228159" y="6113680"/>
              <a:ext cx="2837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980" kern="0">
                  <a:gradFill>
                    <a:gsLst>
                      <a:gs pos="5439">
                        <a:srgbClr val="F8F8F8"/>
                      </a:gs>
                      <a:gs pos="10000">
                        <a:srgbClr val="F8F8F8"/>
                      </a:gs>
                    </a:gsLst>
                    <a:lin ang="5400000" scaled="0"/>
                  </a:gradFill>
                  <a:latin typeface="Segoe UI"/>
                </a:rPr>
                <a:t>ASN </a:t>
              </a:r>
            </a:p>
          </p:txBody>
        </p:sp>
        <p:sp>
          <p:nvSpPr>
            <p:cNvPr id="102" name="Rectangle 99"/>
            <p:cNvSpPr>
              <a:spLocks noChangeArrowheads="1"/>
            </p:cNvSpPr>
            <p:nvPr/>
          </p:nvSpPr>
          <p:spPr bwMode="auto">
            <a:xfrm>
              <a:off x="4617956" y="6113680"/>
              <a:ext cx="3446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980" kern="0">
                  <a:gradFill>
                    <a:gsLst>
                      <a:gs pos="5439">
                        <a:srgbClr val="F8F8F8"/>
                      </a:gs>
                      <a:gs pos="10000">
                        <a:srgbClr val="F8F8F8"/>
                      </a:gs>
                    </a:gsLst>
                    <a:lin ang="5400000" scaled="0"/>
                  </a:gradFill>
                  <a:latin typeface="Segoe UI"/>
                </a:rPr>
                <a:t>65020</a:t>
              </a:r>
            </a:p>
          </p:txBody>
        </p:sp>
      </p:grpSp>
      <p:grpSp>
        <p:nvGrpSpPr>
          <p:cNvPr id="147" name="Group 146"/>
          <p:cNvGrpSpPr/>
          <p:nvPr/>
        </p:nvGrpSpPr>
        <p:grpSpPr>
          <a:xfrm>
            <a:off x="7676650" y="6217616"/>
            <a:ext cx="720005" cy="150863"/>
            <a:chOff x="7677851" y="6113680"/>
            <a:chExt cx="734443" cy="153888"/>
          </a:xfrm>
        </p:grpSpPr>
        <p:sp>
          <p:nvSpPr>
            <p:cNvPr id="103" name="Rectangle 100"/>
            <p:cNvSpPr>
              <a:spLocks noChangeArrowheads="1"/>
            </p:cNvSpPr>
            <p:nvPr/>
          </p:nvSpPr>
          <p:spPr bwMode="auto">
            <a:xfrm>
              <a:off x="7677851" y="6113680"/>
              <a:ext cx="2837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980" kern="0">
                  <a:gradFill>
                    <a:gsLst>
                      <a:gs pos="5439">
                        <a:srgbClr val="F8F8F8"/>
                      </a:gs>
                      <a:gs pos="10000">
                        <a:srgbClr val="F8F8F8"/>
                      </a:gs>
                    </a:gsLst>
                    <a:lin ang="5400000" scaled="0"/>
                  </a:gradFill>
                  <a:latin typeface="Segoe UI"/>
                </a:rPr>
                <a:t>ASN </a:t>
              </a:r>
            </a:p>
          </p:txBody>
        </p:sp>
        <p:sp>
          <p:nvSpPr>
            <p:cNvPr id="104" name="Rectangle 101"/>
            <p:cNvSpPr>
              <a:spLocks noChangeArrowheads="1"/>
            </p:cNvSpPr>
            <p:nvPr/>
          </p:nvSpPr>
          <p:spPr bwMode="auto">
            <a:xfrm>
              <a:off x="8067648" y="6113680"/>
              <a:ext cx="3446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980" kern="0">
                  <a:gradFill>
                    <a:gsLst>
                      <a:gs pos="5439">
                        <a:srgbClr val="F8F8F8"/>
                      </a:gs>
                      <a:gs pos="10000">
                        <a:srgbClr val="F8F8F8"/>
                      </a:gs>
                    </a:gsLst>
                    <a:lin ang="5400000" scaled="0"/>
                  </a:gradFill>
                  <a:latin typeface="Segoe UI"/>
                </a:rPr>
                <a:t>65010</a:t>
              </a:r>
            </a:p>
          </p:txBody>
        </p:sp>
      </p:grpSp>
      <p:grpSp>
        <p:nvGrpSpPr>
          <p:cNvPr id="115" name="Group 114"/>
          <p:cNvGrpSpPr/>
          <p:nvPr/>
        </p:nvGrpSpPr>
        <p:grpSpPr>
          <a:xfrm>
            <a:off x="1793452" y="5504402"/>
            <a:ext cx="1339821" cy="450443"/>
            <a:chOff x="1918584" y="5415484"/>
            <a:chExt cx="1366687" cy="459475"/>
          </a:xfrm>
        </p:grpSpPr>
        <p:sp>
          <p:nvSpPr>
            <p:cNvPr id="35"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F8C00"/>
                      </a:gs>
                      <a:gs pos="10000">
                        <a:srgbClr val="FF8C00"/>
                      </a:gs>
                    </a:gsLst>
                    <a:lin ang="5400000" scaled="0"/>
                  </a:gradFill>
                  <a:latin typeface="Segoe UI"/>
                </a:rPr>
                <a:t>BGP</a:t>
              </a:r>
            </a:p>
          </p:txBody>
        </p:sp>
        <p:grpSp>
          <p:nvGrpSpPr>
            <p:cNvPr id="112" name="Group 111"/>
            <p:cNvGrpSpPr/>
            <p:nvPr/>
          </p:nvGrpSpPr>
          <p:grpSpPr>
            <a:xfrm>
              <a:off x="1918584" y="5653903"/>
              <a:ext cx="1366687" cy="221056"/>
              <a:chOff x="3713163" y="1598613"/>
              <a:chExt cx="1236663" cy="200025"/>
            </a:xfrm>
          </p:grpSpPr>
          <p:sp>
            <p:nvSpPr>
              <p:cNvPr id="113"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4"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116" name="Group 115"/>
          <p:cNvGrpSpPr/>
          <p:nvPr/>
        </p:nvGrpSpPr>
        <p:grpSpPr>
          <a:xfrm rot="18947525">
            <a:off x="4666714" y="4296632"/>
            <a:ext cx="1041833" cy="450443"/>
            <a:chOff x="1918582" y="5415484"/>
            <a:chExt cx="1062724" cy="459475"/>
          </a:xfrm>
        </p:grpSpPr>
        <p:sp>
          <p:nvSpPr>
            <p:cNvPr id="117" name="Rectangle 32"/>
            <p:cNvSpPr>
              <a:spLocks noChangeArrowheads="1"/>
            </p:cNvSpPr>
            <p:nvPr/>
          </p:nvSpPr>
          <p:spPr bwMode="auto">
            <a:xfrm>
              <a:off x="1918585" y="5415484"/>
              <a:ext cx="10406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F8C00"/>
                      </a:gs>
                      <a:gs pos="10000">
                        <a:srgbClr val="FF8C00"/>
                      </a:gs>
                    </a:gsLst>
                    <a:lin ang="5400000" scaled="0"/>
                  </a:gradFill>
                  <a:latin typeface="Segoe UI"/>
                </a:rPr>
                <a:t>BGP</a:t>
              </a:r>
            </a:p>
          </p:txBody>
        </p:sp>
        <p:grpSp>
          <p:nvGrpSpPr>
            <p:cNvPr id="118" name="Group 117"/>
            <p:cNvGrpSpPr/>
            <p:nvPr/>
          </p:nvGrpSpPr>
          <p:grpSpPr>
            <a:xfrm>
              <a:off x="1918582" y="5653902"/>
              <a:ext cx="1062724" cy="221057"/>
              <a:chOff x="3713163" y="1598613"/>
              <a:chExt cx="961619" cy="200026"/>
            </a:xfrm>
          </p:grpSpPr>
          <p:sp>
            <p:nvSpPr>
              <p:cNvPr id="119" name="Freeform 5"/>
              <p:cNvSpPr>
                <a:spLocks/>
              </p:cNvSpPr>
              <p:nvPr/>
            </p:nvSpPr>
            <p:spPr bwMode="auto">
              <a:xfrm>
                <a:off x="3878264" y="1598614"/>
                <a:ext cx="796518"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121" name="Group 120"/>
          <p:cNvGrpSpPr/>
          <p:nvPr/>
        </p:nvGrpSpPr>
        <p:grpSpPr>
          <a:xfrm rot="2760175">
            <a:off x="6506997" y="4380685"/>
            <a:ext cx="1041833" cy="450443"/>
            <a:chOff x="1918582" y="5415484"/>
            <a:chExt cx="1062724" cy="459475"/>
          </a:xfrm>
        </p:grpSpPr>
        <p:sp>
          <p:nvSpPr>
            <p:cNvPr id="122" name="Rectangle 32"/>
            <p:cNvSpPr>
              <a:spLocks noChangeArrowheads="1"/>
            </p:cNvSpPr>
            <p:nvPr/>
          </p:nvSpPr>
          <p:spPr bwMode="auto">
            <a:xfrm>
              <a:off x="1918585" y="5415484"/>
              <a:ext cx="10406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F8C00"/>
                      </a:gs>
                      <a:gs pos="10000">
                        <a:srgbClr val="FF8C00"/>
                      </a:gs>
                    </a:gsLst>
                    <a:lin ang="5400000" scaled="0"/>
                  </a:gradFill>
                  <a:latin typeface="Segoe UI"/>
                </a:rPr>
                <a:t>BGP</a:t>
              </a:r>
            </a:p>
          </p:txBody>
        </p:sp>
        <p:grpSp>
          <p:nvGrpSpPr>
            <p:cNvPr id="123" name="Group 122"/>
            <p:cNvGrpSpPr/>
            <p:nvPr/>
          </p:nvGrpSpPr>
          <p:grpSpPr>
            <a:xfrm>
              <a:off x="1918582" y="5653902"/>
              <a:ext cx="1062724" cy="221057"/>
              <a:chOff x="3713163" y="1598613"/>
              <a:chExt cx="961619" cy="200026"/>
            </a:xfrm>
          </p:grpSpPr>
          <p:sp>
            <p:nvSpPr>
              <p:cNvPr id="124" name="Freeform 5"/>
              <p:cNvSpPr>
                <a:spLocks/>
              </p:cNvSpPr>
              <p:nvPr/>
            </p:nvSpPr>
            <p:spPr bwMode="auto">
              <a:xfrm>
                <a:off x="3878264" y="1598614"/>
                <a:ext cx="796518"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5"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126" name="Group 125"/>
          <p:cNvGrpSpPr/>
          <p:nvPr/>
        </p:nvGrpSpPr>
        <p:grpSpPr>
          <a:xfrm>
            <a:off x="5466574" y="5504402"/>
            <a:ext cx="1339821" cy="450443"/>
            <a:chOff x="1918584" y="5415484"/>
            <a:chExt cx="1366687" cy="459475"/>
          </a:xfrm>
        </p:grpSpPr>
        <p:sp>
          <p:nvSpPr>
            <p:cNvPr id="127"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F8C00"/>
                      </a:gs>
                      <a:gs pos="10000">
                        <a:srgbClr val="FF8C00"/>
                      </a:gs>
                    </a:gsLst>
                    <a:lin ang="5400000" scaled="0"/>
                  </a:gradFill>
                  <a:latin typeface="Segoe UI"/>
                </a:rPr>
                <a:t>BGP</a:t>
              </a:r>
            </a:p>
          </p:txBody>
        </p:sp>
        <p:grpSp>
          <p:nvGrpSpPr>
            <p:cNvPr id="128" name="Group 127"/>
            <p:cNvGrpSpPr/>
            <p:nvPr/>
          </p:nvGrpSpPr>
          <p:grpSpPr>
            <a:xfrm>
              <a:off x="1918584" y="5653903"/>
              <a:ext cx="1366687" cy="221056"/>
              <a:chOff x="3713163" y="1598613"/>
              <a:chExt cx="1236663" cy="200025"/>
            </a:xfrm>
          </p:grpSpPr>
          <p:sp>
            <p:nvSpPr>
              <p:cNvPr id="129"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131" name="Group 130"/>
          <p:cNvGrpSpPr/>
          <p:nvPr/>
        </p:nvGrpSpPr>
        <p:grpSpPr>
          <a:xfrm>
            <a:off x="9139695" y="5504402"/>
            <a:ext cx="1339821" cy="450443"/>
            <a:chOff x="1918584" y="5415484"/>
            <a:chExt cx="1366687" cy="459475"/>
          </a:xfrm>
        </p:grpSpPr>
        <p:sp>
          <p:nvSpPr>
            <p:cNvPr id="132"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F8C00"/>
                      </a:gs>
                      <a:gs pos="10000">
                        <a:srgbClr val="FF8C00"/>
                      </a:gs>
                    </a:gsLst>
                    <a:lin ang="5400000" scaled="0"/>
                  </a:gradFill>
                  <a:latin typeface="Segoe UI"/>
                </a:rPr>
                <a:t>BGP</a:t>
              </a:r>
            </a:p>
          </p:txBody>
        </p:sp>
        <p:grpSp>
          <p:nvGrpSpPr>
            <p:cNvPr id="133" name="Group 132"/>
            <p:cNvGrpSpPr/>
            <p:nvPr/>
          </p:nvGrpSpPr>
          <p:grpSpPr>
            <a:xfrm>
              <a:off x="1918584" y="5653903"/>
              <a:ext cx="1366687" cy="221056"/>
              <a:chOff x="3713163" y="1598613"/>
              <a:chExt cx="1236663" cy="200025"/>
            </a:xfrm>
          </p:grpSpPr>
          <p:sp>
            <p:nvSpPr>
              <p:cNvPr id="134"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5"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137" name="Group 136"/>
          <p:cNvGrpSpPr/>
          <p:nvPr/>
        </p:nvGrpSpPr>
        <p:grpSpPr>
          <a:xfrm>
            <a:off x="5305291" y="3042693"/>
            <a:ext cx="1523927" cy="955113"/>
            <a:chOff x="3756366" y="5128570"/>
            <a:chExt cx="1554485" cy="974265"/>
          </a:xfrm>
        </p:grpSpPr>
        <p:sp>
          <p:nvSpPr>
            <p:cNvPr id="138"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9"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568" kern="0" err="1">
                  <a:gradFill>
                    <a:gsLst>
                      <a:gs pos="5439">
                        <a:srgbClr val="F8F8F8"/>
                      </a:gs>
                      <a:gs pos="10000">
                        <a:srgbClr val="F8F8F8"/>
                      </a:gs>
                    </a:gsLst>
                    <a:lin ang="5400000" scaled="0"/>
                  </a:gradFill>
                  <a:latin typeface="Segoe UI"/>
                </a:rPr>
                <a:t>VNet</a:t>
              </a:r>
              <a:r>
                <a:rPr lang="en-US" altLang="en-US" sz="1568" kern="0">
                  <a:gradFill>
                    <a:gsLst>
                      <a:gs pos="5439">
                        <a:srgbClr val="F8F8F8"/>
                      </a:gs>
                      <a:gs pos="10000">
                        <a:srgbClr val="F8F8F8"/>
                      </a:gs>
                    </a:gsLst>
                    <a:lin ang="5400000" scaled="0"/>
                  </a:gradFill>
                  <a:latin typeface="Segoe UI"/>
                </a:rPr>
                <a:t> 3</a:t>
              </a:r>
            </a:p>
          </p:txBody>
        </p:sp>
        <p:sp>
          <p:nvSpPr>
            <p:cNvPr id="140"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8F8F8"/>
                      </a:gs>
                      <a:gs pos="10000">
                        <a:srgbClr val="F8F8F8"/>
                      </a:gs>
                    </a:gsLst>
                    <a:lin ang="5400000" scaled="0"/>
                  </a:gradFill>
                  <a:latin typeface="Segoe UI"/>
                </a:rPr>
                <a:t>Central US</a:t>
              </a:r>
            </a:p>
          </p:txBody>
        </p:sp>
      </p:grpSp>
      <p:grpSp>
        <p:nvGrpSpPr>
          <p:cNvPr id="141" name="Group 140"/>
          <p:cNvGrpSpPr/>
          <p:nvPr/>
        </p:nvGrpSpPr>
        <p:grpSpPr>
          <a:xfrm>
            <a:off x="7210195" y="5252067"/>
            <a:ext cx="1523927" cy="955113"/>
            <a:chOff x="3756366" y="5128570"/>
            <a:chExt cx="1554485" cy="974265"/>
          </a:xfrm>
        </p:grpSpPr>
        <p:sp>
          <p:nvSpPr>
            <p:cNvPr id="142"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3"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568" kern="0" err="1">
                  <a:gradFill>
                    <a:gsLst>
                      <a:gs pos="5439">
                        <a:srgbClr val="F8F8F8"/>
                      </a:gs>
                      <a:gs pos="10000">
                        <a:srgbClr val="F8F8F8"/>
                      </a:gs>
                    </a:gsLst>
                    <a:lin ang="5400000" scaled="0"/>
                  </a:gradFill>
                  <a:latin typeface="Segoe UI"/>
                </a:rPr>
                <a:t>VNet</a:t>
              </a:r>
              <a:r>
                <a:rPr lang="en-US" altLang="en-US" sz="1568" kern="0">
                  <a:gradFill>
                    <a:gsLst>
                      <a:gs pos="5439">
                        <a:srgbClr val="F8F8F8"/>
                      </a:gs>
                      <a:gs pos="10000">
                        <a:srgbClr val="F8F8F8"/>
                      </a:gs>
                    </a:gsLst>
                    <a:lin ang="5400000" scaled="0"/>
                  </a:gradFill>
                  <a:latin typeface="Segoe UI"/>
                </a:rPr>
                <a:t> 1</a:t>
              </a:r>
            </a:p>
          </p:txBody>
        </p:sp>
        <p:sp>
          <p:nvSpPr>
            <p:cNvPr id="144"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8F8F8"/>
                      </a:gs>
                      <a:gs pos="10000">
                        <a:srgbClr val="F8F8F8"/>
                      </a:gs>
                    </a:gsLst>
                    <a:lin ang="5400000" scaled="0"/>
                  </a:gradFill>
                  <a:latin typeface="Segoe UI"/>
                </a:rPr>
                <a:t>East US</a:t>
              </a:r>
            </a:p>
          </p:txBody>
        </p:sp>
      </p:grpSp>
      <p:grpSp>
        <p:nvGrpSpPr>
          <p:cNvPr id="150" name="Group 149"/>
          <p:cNvGrpSpPr/>
          <p:nvPr/>
        </p:nvGrpSpPr>
        <p:grpSpPr>
          <a:xfrm>
            <a:off x="436216" y="4743354"/>
            <a:ext cx="847034" cy="1972537"/>
            <a:chOff x="10914669" y="4703798"/>
            <a:chExt cx="864019" cy="2012090"/>
          </a:xfrm>
        </p:grpSpPr>
        <p:sp>
          <p:nvSpPr>
            <p:cNvPr id="151" name="Freeform 14"/>
            <p:cNvSpPr>
              <a:spLocks noEditPoints="1"/>
            </p:cNvSpPr>
            <p:nvPr/>
          </p:nvSpPr>
          <p:spPr bwMode="auto">
            <a:xfrm>
              <a:off x="10957154" y="4994812"/>
              <a:ext cx="779051" cy="1243588"/>
            </a:xfrm>
            <a:custGeom>
              <a:avLst/>
              <a:gdLst>
                <a:gd name="T0" fmla="*/ 222 w 431"/>
                <a:gd name="T1" fmla="*/ 688 h 688"/>
                <a:gd name="T2" fmla="*/ 0 w 431"/>
                <a:gd name="T3" fmla="*/ 0 h 688"/>
                <a:gd name="T4" fmla="*/ 183 w 431"/>
                <a:gd name="T5" fmla="*/ 290 h 688"/>
                <a:gd name="T6" fmla="*/ 124 w 431"/>
                <a:gd name="T7" fmla="*/ 231 h 688"/>
                <a:gd name="T8" fmla="*/ 183 w 431"/>
                <a:gd name="T9" fmla="*/ 290 h 688"/>
                <a:gd name="T10" fmla="*/ 35 w 431"/>
                <a:gd name="T11" fmla="*/ 143 h 688"/>
                <a:gd name="T12" fmla="*/ 94 w 431"/>
                <a:gd name="T13" fmla="*/ 202 h 688"/>
                <a:gd name="T14" fmla="*/ 125 w 431"/>
                <a:gd name="T15" fmla="*/ 202 h 688"/>
                <a:gd name="T16" fmla="*/ 184 w 431"/>
                <a:gd name="T17" fmla="*/ 143 h 688"/>
                <a:gd name="T18" fmla="*/ 125 w 431"/>
                <a:gd name="T19" fmla="*/ 202 h 688"/>
                <a:gd name="T20" fmla="*/ 183 w 431"/>
                <a:gd name="T21" fmla="*/ 54 h 688"/>
                <a:gd name="T22" fmla="*/ 124 w 431"/>
                <a:gd name="T23" fmla="*/ 113 h 688"/>
                <a:gd name="T24" fmla="*/ 36 w 431"/>
                <a:gd name="T25" fmla="*/ 54 h 688"/>
                <a:gd name="T26" fmla="*/ 95 w 431"/>
                <a:gd name="T27" fmla="*/ 113 h 688"/>
                <a:gd name="T28" fmla="*/ 36 w 431"/>
                <a:gd name="T29" fmla="*/ 54 h 688"/>
                <a:gd name="T30" fmla="*/ 95 w 431"/>
                <a:gd name="T31" fmla="*/ 231 h 688"/>
                <a:gd name="T32" fmla="*/ 36 w 431"/>
                <a:gd name="T33" fmla="*/ 290 h 688"/>
                <a:gd name="T34" fmla="*/ 183 w 431"/>
                <a:gd name="T35" fmla="*/ 558 h 688"/>
                <a:gd name="T36" fmla="*/ 124 w 431"/>
                <a:gd name="T37" fmla="*/ 499 h 688"/>
                <a:gd name="T38" fmla="*/ 183 w 431"/>
                <a:gd name="T39" fmla="*/ 558 h 688"/>
                <a:gd name="T40" fmla="*/ 35 w 431"/>
                <a:gd name="T41" fmla="*/ 410 h 688"/>
                <a:gd name="T42" fmla="*/ 94 w 431"/>
                <a:gd name="T43" fmla="*/ 469 h 688"/>
                <a:gd name="T44" fmla="*/ 125 w 431"/>
                <a:gd name="T45" fmla="*/ 469 h 688"/>
                <a:gd name="T46" fmla="*/ 184 w 431"/>
                <a:gd name="T47" fmla="*/ 410 h 688"/>
                <a:gd name="T48" fmla="*/ 125 w 431"/>
                <a:gd name="T49" fmla="*/ 469 h 688"/>
                <a:gd name="T50" fmla="*/ 183 w 431"/>
                <a:gd name="T51" fmla="*/ 321 h 688"/>
                <a:gd name="T52" fmla="*/ 124 w 431"/>
                <a:gd name="T53" fmla="*/ 381 h 688"/>
                <a:gd name="T54" fmla="*/ 36 w 431"/>
                <a:gd name="T55" fmla="*/ 321 h 688"/>
                <a:gd name="T56" fmla="*/ 95 w 431"/>
                <a:gd name="T57" fmla="*/ 381 h 688"/>
                <a:gd name="T58" fmla="*/ 36 w 431"/>
                <a:gd name="T59" fmla="*/ 321 h 688"/>
                <a:gd name="T60" fmla="*/ 95 w 431"/>
                <a:gd name="T61" fmla="*/ 499 h 688"/>
                <a:gd name="T62" fmla="*/ 36 w 431"/>
                <a:gd name="T63" fmla="*/ 558 h 688"/>
                <a:gd name="T64" fmla="*/ 405 w 431"/>
                <a:gd name="T65" fmla="*/ 225 h 688"/>
                <a:gd name="T66" fmla="*/ 372 w 431"/>
                <a:gd name="T67" fmla="*/ 154 h 688"/>
                <a:gd name="T68" fmla="*/ 349 w 431"/>
                <a:gd name="T69" fmla="*/ 85 h 688"/>
                <a:gd name="T70" fmla="*/ 330 w 431"/>
                <a:gd name="T71" fmla="*/ 21 h 688"/>
                <a:gd name="T72" fmla="*/ 307 w 431"/>
                <a:gd name="T73" fmla="*/ 85 h 688"/>
                <a:gd name="T74" fmla="*/ 275 w 431"/>
                <a:gd name="T75" fmla="*/ 154 h 688"/>
                <a:gd name="T76" fmla="*/ 249 w 431"/>
                <a:gd name="T77" fmla="*/ 225 h 688"/>
                <a:gd name="T78" fmla="*/ 431 w 431"/>
                <a:gd name="T79" fmla="*/ 688 h 688"/>
                <a:gd name="T80" fmla="*/ 405 w 431"/>
                <a:gd name="T81" fmla="*/ 225 h 688"/>
                <a:gd name="T82" fmla="*/ 279 w 431"/>
                <a:gd name="T83" fmla="*/ 503 h 688"/>
                <a:gd name="T84" fmla="*/ 338 w 431"/>
                <a:gd name="T85" fmla="*/ 444 h 688"/>
                <a:gd name="T86" fmla="*/ 338 w 431"/>
                <a:gd name="T87" fmla="*/ 322 h 688"/>
                <a:gd name="T88" fmla="*/ 279 w 431"/>
                <a:gd name="T89" fmla="*/ 263 h 688"/>
                <a:gd name="T90" fmla="*/ 338 w 431"/>
                <a:gd name="T91" fmla="*/ 322 h 688"/>
                <a:gd name="T92" fmla="*/ 348 w 431"/>
                <a:gd name="T93" fmla="*/ 412 h 688"/>
                <a:gd name="T94" fmla="*/ 407 w 431"/>
                <a:gd name="T95" fmla="*/ 3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1" h="688">
                  <a:moveTo>
                    <a:pt x="0" y="688"/>
                  </a:moveTo>
                  <a:lnTo>
                    <a:pt x="222" y="688"/>
                  </a:lnTo>
                  <a:lnTo>
                    <a:pt x="222" y="0"/>
                  </a:lnTo>
                  <a:lnTo>
                    <a:pt x="0" y="0"/>
                  </a:lnTo>
                  <a:lnTo>
                    <a:pt x="0" y="688"/>
                  </a:lnTo>
                  <a:close/>
                  <a:moveTo>
                    <a:pt x="183" y="290"/>
                  </a:moveTo>
                  <a:lnTo>
                    <a:pt x="124" y="290"/>
                  </a:lnTo>
                  <a:lnTo>
                    <a:pt x="124" y="231"/>
                  </a:lnTo>
                  <a:lnTo>
                    <a:pt x="183" y="231"/>
                  </a:lnTo>
                  <a:lnTo>
                    <a:pt x="183" y="290"/>
                  </a:lnTo>
                  <a:close/>
                  <a:moveTo>
                    <a:pt x="35" y="202"/>
                  </a:moveTo>
                  <a:lnTo>
                    <a:pt x="35" y="143"/>
                  </a:lnTo>
                  <a:lnTo>
                    <a:pt x="94" y="143"/>
                  </a:lnTo>
                  <a:lnTo>
                    <a:pt x="94" y="202"/>
                  </a:lnTo>
                  <a:lnTo>
                    <a:pt x="35" y="202"/>
                  </a:lnTo>
                  <a:close/>
                  <a:moveTo>
                    <a:pt x="125" y="202"/>
                  </a:moveTo>
                  <a:lnTo>
                    <a:pt x="125" y="143"/>
                  </a:lnTo>
                  <a:lnTo>
                    <a:pt x="184" y="143"/>
                  </a:lnTo>
                  <a:lnTo>
                    <a:pt x="184" y="202"/>
                  </a:lnTo>
                  <a:lnTo>
                    <a:pt x="125" y="202"/>
                  </a:lnTo>
                  <a:close/>
                  <a:moveTo>
                    <a:pt x="124" y="54"/>
                  </a:moveTo>
                  <a:lnTo>
                    <a:pt x="183" y="54"/>
                  </a:lnTo>
                  <a:lnTo>
                    <a:pt x="183" y="113"/>
                  </a:lnTo>
                  <a:lnTo>
                    <a:pt x="124" y="113"/>
                  </a:lnTo>
                  <a:lnTo>
                    <a:pt x="124" y="54"/>
                  </a:lnTo>
                  <a:close/>
                  <a:moveTo>
                    <a:pt x="36" y="54"/>
                  </a:moveTo>
                  <a:lnTo>
                    <a:pt x="95" y="54"/>
                  </a:lnTo>
                  <a:lnTo>
                    <a:pt x="95" y="113"/>
                  </a:lnTo>
                  <a:lnTo>
                    <a:pt x="36" y="113"/>
                  </a:lnTo>
                  <a:lnTo>
                    <a:pt x="36" y="54"/>
                  </a:lnTo>
                  <a:close/>
                  <a:moveTo>
                    <a:pt x="36" y="231"/>
                  </a:moveTo>
                  <a:lnTo>
                    <a:pt x="95" y="231"/>
                  </a:lnTo>
                  <a:lnTo>
                    <a:pt x="95" y="290"/>
                  </a:lnTo>
                  <a:lnTo>
                    <a:pt x="36" y="290"/>
                  </a:lnTo>
                  <a:lnTo>
                    <a:pt x="36" y="231"/>
                  </a:lnTo>
                  <a:close/>
                  <a:moveTo>
                    <a:pt x="183" y="558"/>
                  </a:moveTo>
                  <a:lnTo>
                    <a:pt x="124" y="558"/>
                  </a:lnTo>
                  <a:lnTo>
                    <a:pt x="124" y="499"/>
                  </a:lnTo>
                  <a:lnTo>
                    <a:pt x="183" y="499"/>
                  </a:lnTo>
                  <a:lnTo>
                    <a:pt x="183" y="558"/>
                  </a:lnTo>
                  <a:close/>
                  <a:moveTo>
                    <a:pt x="35" y="469"/>
                  </a:moveTo>
                  <a:lnTo>
                    <a:pt x="35" y="410"/>
                  </a:lnTo>
                  <a:lnTo>
                    <a:pt x="94" y="410"/>
                  </a:lnTo>
                  <a:lnTo>
                    <a:pt x="94" y="469"/>
                  </a:lnTo>
                  <a:lnTo>
                    <a:pt x="35" y="469"/>
                  </a:lnTo>
                  <a:close/>
                  <a:moveTo>
                    <a:pt x="125" y="469"/>
                  </a:moveTo>
                  <a:lnTo>
                    <a:pt x="125" y="410"/>
                  </a:lnTo>
                  <a:lnTo>
                    <a:pt x="184" y="410"/>
                  </a:lnTo>
                  <a:lnTo>
                    <a:pt x="184" y="469"/>
                  </a:lnTo>
                  <a:lnTo>
                    <a:pt x="125" y="469"/>
                  </a:lnTo>
                  <a:close/>
                  <a:moveTo>
                    <a:pt x="124" y="321"/>
                  </a:moveTo>
                  <a:lnTo>
                    <a:pt x="183" y="321"/>
                  </a:lnTo>
                  <a:lnTo>
                    <a:pt x="183" y="381"/>
                  </a:lnTo>
                  <a:lnTo>
                    <a:pt x="124" y="381"/>
                  </a:lnTo>
                  <a:lnTo>
                    <a:pt x="124" y="321"/>
                  </a:lnTo>
                  <a:close/>
                  <a:moveTo>
                    <a:pt x="36" y="321"/>
                  </a:moveTo>
                  <a:lnTo>
                    <a:pt x="95" y="321"/>
                  </a:lnTo>
                  <a:lnTo>
                    <a:pt x="95" y="381"/>
                  </a:lnTo>
                  <a:lnTo>
                    <a:pt x="36" y="381"/>
                  </a:lnTo>
                  <a:lnTo>
                    <a:pt x="36" y="321"/>
                  </a:lnTo>
                  <a:close/>
                  <a:moveTo>
                    <a:pt x="36" y="499"/>
                  </a:moveTo>
                  <a:lnTo>
                    <a:pt x="95" y="499"/>
                  </a:lnTo>
                  <a:lnTo>
                    <a:pt x="95" y="558"/>
                  </a:lnTo>
                  <a:lnTo>
                    <a:pt x="36" y="558"/>
                  </a:lnTo>
                  <a:lnTo>
                    <a:pt x="36" y="499"/>
                  </a:lnTo>
                  <a:close/>
                  <a:moveTo>
                    <a:pt x="405" y="225"/>
                  </a:moveTo>
                  <a:lnTo>
                    <a:pt x="405" y="154"/>
                  </a:lnTo>
                  <a:lnTo>
                    <a:pt x="372" y="154"/>
                  </a:lnTo>
                  <a:lnTo>
                    <a:pt x="372" y="85"/>
                  </a:lnTo>
                  <a:lnTo>
                    <a:pt x="349" y="85"/>
                  </a:lnTo>
                  <a:lnTo>
                    <a:pt x="349" y="21"/>
                  </a:lnTo>
                  <a:lnTo>
                    <a:pt x="330" y="21"/>
                  </a:lnTo>
                  <a:lnTo>
                    <a:pt x="330" y="85"/>
                  </a:lnTo>
                  <a:lnTo>
                    <a:pt x="307" y="85"/>
                  </a:lnTo>
                  <a:lnTo>
                    <a:pt x="307" y="154"/>
                  </a:lnTo>
                  <a:lnTo>
                    <a:pt x="275" y="154"/>
                  </a:lnTo>
                  <a:lnTo>
                    <a:pt x="275" y="225"/>
                  </a:lnTo>
                  <a:lnTo>
                    <a:pt x="249" y="225"/>
                  </a:lnTo>
                  <a:lnTo>
                    <a:pt x="249" y="688"/>
                  </a:lnTo>
                  <a:lnTo>
                    <a:pt x="431" y="688"/>
                  </a:lnTo>
                  <a:lnTo>
                    <a:pt x="431" y="225"/>
                  </a:lnTo>
                  <a:lnTo>
                    <a:pt x="405" y="225"/>
                  </a:lnTo>
                  <a:close/>
                  <a:moveTo>
                    <a:pt x="338" y="503"/>
                  </a:moveTo>
                  <a:lnTo>
                    <a:pt x="279" y="503"/>
                  </a:lnTo>
                  <a:lnTo>
                    <a:pt x="279" y="444"/>
                  </a:lnTo>
                  <a:lnTo>
                    <a:pt x="338" y="444"/>
                  </a:lnTo>
                  <a:lnTo>
                    <a:pt x="338" y="503"/>
                  </a:lnTo>
                  <a:close/>
                  <a:moveTo>
                    <a:pt x="338" y="322"/>
                  </a:moveTo>
                  <a:lnTo>
                    <a:pt x="279" y="322"/>
                  </a:lnTo>
                  <a:lnTo>
                    <a:pt x="279" y="263"/>
                  </a:lnTo>
                  <a:lnTo>
                    <a:pt x="338" y="263"/>
                  </a:lnTo>
                  <a:lnTo>
                    <a:pt x="338" y="322"/>
                  </a:lnTo>
                  <a:close/>
                  <a:moveTo>
                    <a:pt x="407" y="412"/>
                  </a:moveTo>
                  <a:lnTo>
                    <a:pt x="348" y="412"/>
                  </a:lnTo>
                  <a:lnTo>
                    <a:pt x="348" y="353"/>
                  </a:lnTo>
                  <a:lnTo>
                    <a:pt x="407" y="353"/>
                  </a:lnTo>
                  <a:lnTo>
                    <a:pt x="407" y="412"/>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2" name="Rectangle 15"/>
            <p:cNvSpPr>
              <a:spLocks noChangeArrowheads="1"/>
            </p:cNvSpPr>
            <p:nvPr/>
          </p:nvSpPr>
          <p:spPr bwMode="auto">
            <a:xfrm>
              <a:off x="10914669" y="6299857"/>
              <a:ext cx="8640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8F8F8"/>
                      </a:gs>
                      <a:gs pos="10000">
                        <a:srgbClr val="F8F8F8"/>
                      </a:gs>
                    </a:gsLst>
                    <a:lin ang="5400000" scaled="0"/>
                  </a:gradFill>
                  <a:latin typeface="Segoe UI"/>
                </a:rPr>
                <a:t>On-Premises</a:t>
              </a:r>
            </a:p>
          </p:txBody>
        </p:sp>
        <p:sp>
          <p:nvSpPr>
            <p:cNvPr id="153" name="Rectangle 16"/>
            <p:cNvSpPr>
              <a:spLocks noChangeArrowheads="1"/>
            </p:cNvSpPr>
            <p:nvPr/>
          </p:nvSpPr>
          <p:spPr bwMode="auto">
            <a:xfrm>
              <a:off x="11158936" y="6531222"/>
              <a:ext cx="3754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176" kern="0">
                  <a:gradFill>
                    <a:gsLst>
                      <a:gs pos="5439">
                        <a:srgbClr val="F8F8F8"/>
                      </a:gs>
                      <a:gs pos="10000">
                        <a:srgbClr val="F8F8F8"/>
                      </a:gs>
                    </a:gsLst>
                    <a:lin ang="5400000" scaled="0"/>
                  </a:gradFill>
                  <a:latin typeface="Segoe UI"/>
                </a:rPr>
                <a:t>Site 4</a:t>
              </a:r>
            </a:p>
          </p:txBody>
        </p:sp>
        <p:grpSp>
          <p:nvGrpSpPr>
            <p:cNvPr id="154" name="Group 153"/>
            <p:cNvGrpSpPr/>
            <p:nvPr/>
          </p:nvGrpSpPr>
          <p:grpSpPr>
            <a:xfrm>
              <a:off x="10948497" y="4703798"/>
              <a:ext cx="796365" cy="184666"/>
              <a:chOff x="10876162" y="4703798"/>
              <a:chExt cx="796365" cy="184666"/>
            </a:xfrm>
          </p:grpSpPr>
          <p:sp>
            <p:nvSpPr>
              <p:cNvPr id="155" name="Rectangle 92"/>
              <p:cNvSpPr>
                <a:spLocks noChangeArrowheads="1"/>
              </p:cNvSpPr>
              <p:nvPr/>
            </p:nvSpPr>
            <p:spPr bwMode="auto">
              <a:xfrm>
                <a:off x="10876162" y="4703798"/>
                <a:ext cx="3382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176" kern="0">
                    <a:gradFill>
                      <a:gsLst>
                        <a:gs pos="5439">
                          <a:srgbClr val="F8F8F8"/>
                        </a:gs>
                        <a:gs pos="10000">
                          <a:srgbClr val="F8F8F8"/>
                        </a:gs>
                      </a:gsLst>
                      <a:lin ang="5400000" scaled="0"/>
                    </a:gradFill>
                    <a:latin typeface="Segoe UI"/>
                  </a:rPr>
                  <a:t>ASN </a:t>
                </a:r>
              </a:p>
            </p:txBody>
          </p:sp>
          <p:sp>
            <p:nvSpPr>
              <p:cNvPr id="156" name="Rectangle 93"/>
              <p:cNvSpPr>
                <a:spLocks noChangeArrowheads="1"/>
              </p:cNvSpPr>
              <p:nvPr/>
            </p:nvSpPr>
            <p:spPr bwMode="auto">
              <a:xfrm>
                <a:off x="11255746" y="4703798"/>
                <a:ext cx="4167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176" kern="0">
                    <a:gradFill>
                      <a:gsLst>
                        <a:gs pos="5439">
                          <a:srgbClr val="F8F8F8"/>
                        </a:gs>
                        <a:gs pos="10000">
                          <a:srgbClr val="F8F8F8"/>
                        </a:gs>
                      </a:gsLst>
                      <a:lin ang="5400000" scaled="0"/>
                    </a:gradFill>
                    <a:latin typeface="Segoe UI"/>
                  </a:rPr>
                  <a:t>65040</a:t>
                </a:r>
              </a:p>
            </p:txBody>
          </p:sp>
        </p:grpSp>
      </p:grpSp>
    </p:spTree>
    <p:extLst>
      <p:ext uri="{BB962C8B-B14F-4D97-AF65-F5344CB8AC3E}">
        <p14:creationId xmlns:p14="http://schemas.microsoft.com/office/powerpoint/2010/main" val="415201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Path diversity for on premises networks</a:t>
            </a:r>
          </a:p>
        </p:txBody>
      </p:sp>
      <p:sp>
        <p:nvSpPr>
          <p:cNvPr id="2" name="Text Placeholder 1"/>
          <p:cNvSpPr>
            <a:spLocks noGrp="1"/>
          </p:cNvSpPr>
          <p:nvPr>
            <p:ph type="body" sz="quarter" idx="4294967295"/>
          </p:nvPr>
        </p:nvSpPr>
        <p:spPr>
          <a:xfrm>
            <a:off x="536923" y="1189495"/>
            <a:ext cx="11655078" cy="1883115"/>
          </a:xfrm>
        </p:spPr>
        <p:txBody>
          <a:bodyPr/>
          <a:lstStyle/>
          <a:p>
            <a:pPr marL="0" lvl="1" indent="0">
              <a:spcBef>
                <a:spcPts val="588"/>
              </a:spcBef>
              <a:spcAft>
                <a:spcPts val="588"/>
              </a:spcAft>
              <a:buNone/>
            </a:pPr>
            <a:r>
              <a:rPr lang="en-US" sz="2745">
                <a:gradFill>
                  <a:gsLst>
                    <a:gs pos="5439">
                      <a:schemeClr val="accent6"/>
                    </a:gs>
                    <a:gs pos="10000">
                      <a:schemeClr val="accent6"/>
                    </a:gs>
                  </a:gsLst>
                  <a:lin ang="5400000" scaled="0"/>
                </a:gradFill>
              </a:rPr>
              <a:t>Multiple tunnels/paths between Azure VNet and on premises site</a:t>
            </a:r>
          </a:p>
          <a:p>
            <a:pPr marL="0" lvl="1" indent="0">
              <a:spcBef>
                <a:spcPts val="588"/>
              </a:spcBef>
              <a:spcAft>
                <a:spcPts val="588"/>
              </a:spcAft>
              <a:buNone/>
            </a:pPr>
            <a:r>
              <a:rPr lang="en-US">
                <a:gradFill>
                  <a:gsLst>
                    <a:gs pos="5439">
                      <a:srgbClr val="F8F8F8"/>
                    </a:gs>
                    <a:gs pos="10000">
                      <a:srgbClr val="F8F8F8"/>
                    </a:gs>
                  </a:gsLst>
                  <a:lin ang="5400000" scaled="0"/>
                </a:gradFill>
              </a:rPr>
              <a:t>Use BGP for reachability detection and path failover</a:t>
            </a:r>
          </a:p>
          <a:p>
            <a:pPr marL="0" lvl="1" indent="0">
              <a:spcBef>
                <a:spcPts val="588"/>
              </a:spcBef>
              <a:spcAft>
                <a:spcPts val="588"/>
              </a:spcAft>
              <a:buNone/>
            </a:pPr>
            <a:r>
              <a:rPr lang="en-US">
                <a:solidFill>
                  <a:schemeClr val="bg1"/>
                </a:solidFill>
              </a:rPr>
              <a:t>Support on-premises network with multiple ISPs and VPN devices</a:t>
            </a:r>
          </a:p>
          <a:p>
            <a:pPr marL="0" lvl="1" indent="0">
              <a:spcBef>
                <a:spcPts val="588"/>
              </a:spcBef>
              <a:spcAft>
                <a:spcPts val="588"/>
              </a:spcAft>
              <a:buNone/>
            </a:pPr>
            <a:endParaRPr lang="en-US" sz="1568">
              <a:gradFill>
                <a:gsLst>
                  <a:gs pos="5439">
                    <a:srgbClr val="F8F8F8"/>
                  </a:gs>
                  <a:gs pos="10000">
                    <a:srgbClr val="F8F8F8"/>
                  </a:gs>
                </a:gsLst>
                <a:lin ang="5400000" scaled="0"/>
              </a:gradFill>
            </a:endParaRPr>
          </a:p>
        </p:txBody>
      </p:sp>
      <p:grpSp>
        <p:nvGrpSpPr>
          <p:cNvPr id="3" name="Group 2"/>
          <p:cNvGrpSpPr/>
          <p:nvPr/>
        </p:nvGrpSpPr>
        <p:grpSpPr>
          <a:xfrm>
            <a:off x="269880" y="2575262"/>
            <a:ext cx="11655201" cy="4282253"/>
            <a:chOff x="275291" y="2206171"/>
            <a:chExt cx="11888912" cy="4368121"/>
          </a:xfrm>
        </p:grpSpPr>
        <p:sp>
          <p:nvSpPr>
            <p:cNvPr id="321" name="Rectangle 320"/>
            <p:cNvSpPr/>
            <p:nvPr/>
          </p:nvSpPr>
          <p:spPr bwMode="auto">
            <a:xfrm>
              <a:off x="775252" y="3102690"/>
              <a:ext cx="2242786" cy="2219199"/>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7578" name="Rectangle 17577"/>
            <p:cNvSpPr/>
            <p:nvPr/>
          </p:nvSpPr>
          <p:spPr bwMode="auto">
            <a:xfrm>
              <a:off x="9710057" y="2206171"/>
              <a:ext cx="2454146" cy="4368121"/>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114" name="Group 113"/>
            <p:cNvGrpSpPr/>
            <p:nvPr/>
          </p:nvGrpSpPr>
          <p:grpSpPr>
            <a:xfrm>
              <a:off x="8675536" y="2653560"/>
              <a:ext cx="1239578" cy="1239578"/>
              <a:chOff x="2287588" y="3095625"/>
              <a:chExt cx="333375" cy="333375"/>
            </a:xfrm>
          </p:grpSpPr>
          <p:sp>
            <p:nvSpPr>
              <p:cNvPr id="115" name="Rectangle 114"/>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16"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22" name="Rectangle 15"/>
            <p:cNvSpPr>
              <a:spLocks noChangeArrowheads="1"/>
            </p:cNvSpPr>
            <p:nvPr/>
          </p:nvSpPr>
          <p:spPr bwMode="auto">
            <a:xfrm>
              <a:off x="10034285" y="4662370"/>
              <a:ext cx="1802542"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On Premises</a:t>
              </a:r>
            </a:p>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Site 5</a:t>
              </a:r>
            </a:p>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ASN65050</a:t>
              </a:r>
            </a:p>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10.51.0.0/16</a:t>
              </a:r>
            </a:p>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10.52.0.0/16</a:t>
              </a:r>
            </a:p>
          </p:txBody>
        </p:sp>
        <p:grpSp>
          <p:nvGrpSpPr>
            <p:cNvPr id="234" name="Group 233"/>
            <p:cNvGrpSpPr/>
            <p:nvPr/>
          </p:nvGrpSpPr>
          <p:grpSpPr>
            <a:xfrm flipH="1">
              <a:off x="10034285" y="2521876"/>
              <a:ext cx="1805690" cy="1993029"/>
              <a:chOff x="715963" y="1976438"/>
              <a:chExt cx="1820862" cy="2009775"/>
            </a:xfrm>
          </p:grpSpPr>
          <p:sp>
            <p:nvSpPr>
              <p:cNvPr id="23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292" name="Group 291"/>
            <p:cNvGrpSpPr/>
            <p:nvPr/>
          </p:nvGrpSpPr>
          <p:grpSpPr>
            <a:xfrm>
              <a:off x="8675536" y="4575574"/>
              <a:ext cx="1239578" cy="1239578"/>
              <a:chOff x="2287588" y="3095625"/>
              <a:chExt cx="333375" cy="333375"/>
            </a:xfrm>
          </p:grpSpPr>
          <p:sp>
            <p:nvSpPr>
              <p:cNvPr id="293" name="Rectangle 292"/>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294"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298" name="Group 297"/>
            <p:cNvGrpSpPr/>
            <p:nvPr/>
          </p:nvGrpSpPr>
          <p:grpSpPr>
            <a:xfrm>
              <a:off x="2417704" y="3623868"/>
              <a:ext cx="1239578" cy="1239578"/>
              <a:chOff x="2287588" y="3095625"/>
              <a:chExt cx="333375" cy="333375"/>
            </a:xfrm>
          </p:grpSpPr>
          <p:sp>
            <p:nvSpPr>
              <p:cNvPr id="299" name="Rectangle 298"/>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300"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cxnSp>
          <p:nvCxnSpPr>
            <p:cNvPr id="17580" name="Connector: Elbow 17579"/>
            <p:cNvCxnSpPr/>
            <p:nvPr/>
          </p:nvCxnSpPr>
          <p:spPr>
            <a:xfrm flipV="1">
              <a:off x="3788229" y="3243969"/>
              <a:ext cx="4746171" cy="979690"/>
            </a:xfrm>
            <a:prstGeom prst="bentConnector3">
              <a:avLst>
                <a:gd name="adj1" fmla="val 12997"/>
              </a:avLst>
            </a:pr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4821183" y="3102690"/>
              <a:ext cx="1654628" cy="267629"/>
              <a:chOff x="3713163" y="1598613"/>
              <a:chExt cx="1236663" cy="200025"/>
            </a:xfrm>
          </p:grpSpPr>
          <p:sp>
            <p:nvSpPr>
              <p:cNvPr id="296"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7"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cxnSp>
          <p:nvCxnSpPr>
            <p:cNvPr id="307" name="Connector: Elbow 306"/>
            <p:cNvCxnSpPr/>
            <p:nvPr/>
          </p:nvCxnSpPr>
          <p:spPr>
            <a:xfrm>
              <a:off x="3788229" y="4223659"/>
              <a:ext cx="4746171" cy="979690"/>
            </a:xfrm>
            <a:prstGeom prst="bentConnector3">
              <a:avLst>
                <a:gd name="adj1" fmla="val 12997"/>
              </a:avLst>
            </a:pr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08" name="Group 307"/>
            <p:cNvGrpSpPr/>
            <p:nvPr/>
          </p:nvGrpSpPr>
          <p:grpSpPr>
            <a:xfrm>
              <a:off x="4821183" y="5054260"/>
              <a:ext cx="1654628" cy="267629"/>
              <a:chOff x="3713163" y="1598613"/>
              <a:chExt cx="1236663" cy="200025"/>
            </a:xfrm>
          </p:grpSpPr>
          <p:sp>
            <p:nvSpPr>
              <p:cNvPr id="309"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11" name="Group 310"/>
            <p:cNvGrpSpPr/>
            <p:nvPr/>
          </p:nvGrpSpPr>
          <p:grpSpPr>
            <a:xfrm rot="5400000">
              <a:off x="6199348" y="4048763"/>
              <a:ext cx="1512909" cy="402927"/>
              <a:chOff x="7024480" y="2354614"/>
              <a:chExt cx="1512909" cy="402927"/>
            </a:xfrm>
          </p:grpSpPr>
          <p:sp>
            <p:nvSpPr>
              <p:cNvPr id="312" name="Freeform 5"/>
              <p:cNvSpPr>
                <a:spLocks/>
              </p:cNvSpPr>
              <p:nvPr/>
            </p:nvSpPr>
            <p:spPr bwMode="auto">
              <a:xfrm rot="10800000">
                <a:off x="8335407" y="2354614"/>
                <a:ext cx="201982" cy="402927"/>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3" name="Freeform 6"/>
              <p:cNvSpPr>
                <a:spLocks/>
              </p:cNvSpPr>
              <p:nvPr/>
            </p:nvSpPr>
            <p:spPr bwMode="auto">
              <a:xfrm rot="10800000">
                <a:off x="7024480" y="2354614"/>
                <a:ext cx="199907" cy="402927"/>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4" name="Oval 7"/>
              <p:cNvSpPr>
                <a:spLocks noChangeArrowheads="1"/>
              </p:cNvSpPr>
              <p:nvPr/>
            </p:nvSpPr>
            <p:spPr bwMode="auto">
              <a:xfrm rot="10800000">
                <a:off x="7888501" y="2509732"/>
                <a:ext cx="92345" cy="92691"/>
              </a:xfrm>
              <a:prstGeom prst="ellipse">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5" name="Oval 8"/>
              <p:cNvSpPr>
                <a:spLocks noChangeArrowheads="1"/>
              </p:cNvSpPr>
              <p:nvPr/>
            </p:nvSpPr>
            <p:spPr bwMode="auto">
              <a:xfrm rot="10800000">
                <a:off x="7722411" y="2509732"/>
                <a:ext cx="92690" cy="92691"/>
              </a:xfrm>
              <a:prstGeom prst="ellipse">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6" name="Oval 9"/>
              <p:cNvSpPr>
                <a:spLocks noChangeArrowheads="1"/>
              </p:cNvSpPr>
              <p:nvPr/>
            </p:nvSpPr>
            <p:spPr bwMode="auto">
              <a:xfrm rot="10800000">
                <a:off x="7556321" y="2509732"/>
                <a:ext cx="92690" cy="92691"/>
              </a:xfrm>
              <a:prstGeom prst="ellipse">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7" name="Oval 7"/>
              <p:cNvSpPr>
                <a:spLocks noChangeArrowheads="1"/>
              </p:cNvSpPr>
              <p:nvPr/>
            </p:nvSpPr>
            <p:spPr bwMode="auto">
              <a:xfrm rot="10800000">
                <a:off x="7390576" y="2509732"/>
                <a:ext cx="92345" cy="92691"/>
              </a:xfrm>
              <a:prstGeom prst="ellipse">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8" name="Oval 8"/>
              <p:cNvSpPr>
                <a:spLocks noChangeArrowheads="1"/>
              </p:cNvSpPr>
              <p:nvPr/>
            </p:nvSpPr>
            <p:spPr bwMode="auto">
              <a:xfrm rot="10800000">
                <a:off x="7224486" y="2509732"/>
                <a:ext cx="92690" cy="92691"/>
              </a:xfrm>
              <a:prstGeom prst="ellipse">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9" name="Oval 7"/>
              <p:cNvSpPr>
                <a:spLocks noChangeArrowheads="1"/>
              </p:cNvSpPr>
              <p:nvPr/>
            </p:nvSpPr>
            <p:spPr bwMode="auto">
              <a:xfrm rot="10800000">
                <a:off x="8220333" y="2509732"/>
                <a:ext cx="92345" cy="92691"/>
              </a:xfrm>
              <a:prstGeom prst="ellipse">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0" name="Oval 8"/>
              <p:cNvSpPr>
                <a:spLocks noChangeArrowheads="1"/>
              </p:cNvSpPr>
              <p:nvPr/>
            </p:nvSpPr>
            <p:spPr bwMode="auto">
              <a:xfrm rot="10800000">
                <a:off x="8054245" y="2509732"/>
                <a:ext cx="92690" cy="92691"/>
              </a:xfrm>
              <a:prstGeom prst="ellipse">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22" name="Group 321"/>
            <p:cNvGrpSpPr/>
            <p:nvPr/>
          </p:nvGrpSpPr>
          <p:grpSpPr>
            <a:xfrm>
              <a:off x="275291" y="2744092"/>
              <a:ext cx="1077651" cy="621349"/>
              <a:chOff x="4248046" y="490888"/>
              <a:chExt cx="8361830" cy="4821237"/>
            </a:xfrm>
          </p:grpSpPr>
          <p:sp>
            <p:nvSpPr>
              <p:cNvPr id="323"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4"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5"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326" name="Rectangle 15"/>
            <p:cNvSpPr>
              <a:spLocks noChangeArrowheads="1"/>
            </p:cNvSpPr>
            <p:nvPr/>
          </p:nvSpPr>
          <p:spPr bwMode="auto">
            <a:xfrm>
              <a:off x="8728225" y="3941574"/>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On Premises </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1</a:t>
              </a:r>
            </a:p>
          </p:txBody>
        </p:sp>
        <p:sp>
          <p:nvSpPr>
            <p:cNvPr id="327" name="Rectangle 15"/>
            <p:cNvSpPr>
              <a:spLocks noChangeArrowheads="1"/>
            </p:cNvSpPr>
            <p:nvPr/>
          </p:nvSpPr>
          <p:spPr bwMode="auto">
            <a:xfrm>
              <a:off x="8675536" y="5815152"/>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On Premises </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2</a:t>
              </a:r>
            </a:p>
          </p:txBody>
        </p:sp>
        <p:sp>
          <p:nvSpPr>
            <p:cNvPr id="328"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Azure</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a:t>
              </a:r>
            </a:p>
          </p:txBody>
        </p:sp>
        <p:sp>
          <p:nvSpPr>
            <p:cNvPr id="329" name="Rectangle 15"/>
            <p:cNvSpPr>
              <a:spLocks noChangeArrowheads="1"/>
            </p:cNvSpPr>
            <p:nvPr/>
          </p:nvSpPr>
          <p:spPr bwMode="auto">
            <a:xfrm>
              <a:off x="7108502" y="4056327"/>
              <a:ext cx="137728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Active tunnels with BGP failover</a:t>
              </a:r>
            </a:p>
          </p:txBody>
        </p:sp>
        <p:sp>
          <p:nvSpPr>
            <p:cNvPr id="330" name="Rectangle 15"/>
            <p:cNvSpPr>
              <a:spLocks noChangeArrowheads="1"/>
            </p:cNvSpPr>
            <p:nvPr/>
          </p:nvSpPr>
          <p:spPr bwMode="auto">
            <a:xfrm>
              <a:off x="4821183" y="3475674"/>
              <a:ext cx="165462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IPsec/IKE S2S</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tunnel 1</a:t>
              </a:r>
            </a:p>
          </p:txBody>
        </p:sp>
        <p:sp>
          <p:nvSpPr>
            <p:cNvPr id="331" name="Rectangle 15"/>
            <p:cNvSpPr>
              <a:spLocks noChangeArrowheads="1"/>
            </p:cNvSpPr>
            <p:nvPr/>
          </p:nvSpPr>
          <p:spPr bwMode="auto">
            <a:xfrm>
              <a:off x="4819246" y="5406842"/>
              <a:ext cx="165462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IPsec/IKE S2S</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tunnel 2</a:t>
              </a:r>
            </a:p>
          </p:txBody>
        </p:sp>
        <p:sp>
          <p:nvSpPr>
            <p:cNvPr id="332" name="Rectangle 15"/>
            <p:cNvSpPr>
              <a:spLocks noChangeArrowheads="1"/>
            </p:cNvSpPr>
            <p:nvPr/>
          </p:nvSpPr>
          <p:spPr bwMode="auto">
            <a:xfrm>
              <a:off x="938141" y="3514609"/>
              <a:ext cx="1555054"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VNet1</a:t>
              </a:r>
            </a:p>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East US</a:t>
              </a:r>
            </a:p>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ASN 65010</a:t>
              </a:r>
            </a:p>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10.11.0.0/16</a:t>
              </a:r>
            </a:p>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10.11.0.0/16</a:t>
              </a:r>
            </a:p>
          </p:txBody>
        </p:sp>
      </p:grpSp>
    </p:spTree>
    <p:extLst>
      <p:ext uri="{BB962C8B-B14F-4D97-AF65-F5344CB8AC3E}">
        <p14:creationId xmlns:p14="http://schemas.microsoft.com/office/powerpoint/2010/main" val="26286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Dual Redundancy with Active-Active gateways</a:t>
            </a:r>
          </a:p>
        </p:txBody>
      </p:sp>
      <p:sp>
        <p:nvSpPr>
          <p:cNvPr id="2" name="Text Placeholder 1"/>
          <p:cNvSpPr>
            <a:spLocks noGrp="1"/>
          </p:cNvSpPr>
          <p:nvPr>
            <p:ph type="body" sz="quarter" idx="4294967295"/>
          </p:nvPr>
        </p:nvSpPr>
        <p:spPr>
          <a:xfrm>
            <a:off x="1" y="1116350"/>
            <a:ext cx="11655079" cy="1777287"/>
          </a:xfrm>
        </p:spPr>
        <p:txBody>
          <a:bodyPr/>
          <a:lstStyle/>
          <a:p>
            <a:pPr marL="0" lvl="1" indent="0">
              <a:spcBef>
                <a:spcPts val="588"/>
              </a:spcBef>
              <a:spcAft>
                <a:spcPts val="588"/>
              </a:spcAft>
              <a:buNone/>
            </a:pPr>
            <a:r>
              <a:rPr lang="en-US" sz="2745">
                <a:gradFill>
                  <a:gsLst>
                    <a:gs pos="5439">
                      <a:schemeClr val="accent6"/>
                    </a:gs>
                    <a:gs pos="10000">
                      <a:schemeClr val="accent6"/>
                    </a:gs>
                  </a:gsLst>
                  <a:lin ang="5400000" scaled="0"/>
                </a:gradFill>
              </a:rPr>
              <a:t>Zero downtime during planned maintenance</a:t>
            </a:r>
          </a:p>
          <a:p>
            <a:pPr marL="336145" lvl="1" indent="0">
              <a:buNone/>
            </a:pPr>
            <a:r>
              <a:rPr lang="en-US" sz="1765">
                <a:solidFill>
                  <a:schemeClr val="bg1"/>
                </a:solidFill>
              </a:rPr>
              <a:t>From active-standby to active-active</a:t>
            </a:r>
          </a:p>
          <a:p>
            <a:pPr marL="336145" lvl="1" indent="0">
              <a:buNone/>
            </a:pPr>
            <a:r>
              <a:rPr lang="en-US" sz="1765">
                <a:solidFill>
                  <a:schemeClr val="bg1"/>
                </a:solidFill>
              </a:rPr>
              <a:t>Support both cross-premises and VNet-to-VNet connectivity</a:t>
            </a:r>
          </a:p>
          <a:p>
            <a:pPr marL="336145" lvl="1" indent="0">
              <a:buNone/>
            </a:pPr>
            <a:r>
              <a:rPr lang="en-US" sz="1765">
                <a:solidFill>
                  <a:schemeClr val="bg1"/>
                </a:solidFill>
              </a:rPr>
              <a:t>Spreading traffic over multiple tunnels simultaneously</a:t>
            </a:r>
          </a:p>
          <a:p>
            <a:pPr marL="0" lvl="1" indent="0">
              <a:spcBef>
                <a:spcPts val="0"/>
              </a:spcBef>
              <a:spcAft>
                <a:spcPts val="1176"/>
              </a:spcAft>
              <a:buNone/>
            </a:pPr>
            <a:endParaRPr lang="en-US" sz="1765">
              <a:gradFill>
                <a:gsLst>
                  <a:gs pos="5439">
                    <a:srgbClr val="F8F8F8"/>
                  </a:gs>
                  <a:gs pos="10000">
                    <a:srgbClr val="F8F8F8"/>
                  </a:gs>
                </a:gsLst>
                <a:lin ang="5400000" scaled="0"/>
              </a:gradFill>
            </a:endParaRPr>
          </a:p>
        </p:txBody>
      </p:sp>
      <p:grpSp>
        <p:nvGrpSpPr>
          <p:cNvPr id="3" name="Group 2"/>
          <p:cNvGrpSpPr/>
          <p:nvPr/>
        </p:nvGrpSpPr>
        <p:grpSpPr>
          <a:xfrm>
            <a:off x="269880" y="2407718"/>
            <a:ext cx="11655201" cy="4439438"/>
            <a:chOff x="275291" y="2206171"/>
            <a:chExt cx="11888912" cy="4528458"/>
          </a:xfrm>
        </p:grpSpPr>
        <p:sp>
          <p:nvSpPr>
            <p:cNvPr id="8" name="Rectangle 7"/>
            <p:cNvSpPr/>
            <p:nvPr/>
          </p:nvSpPr>
          <p:spPr bwMode="auto">
            <a:xfrm>
              <a:off x="775252" y="3102690"/>
              <a:ext cx="2242786" cy="2219199"/>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9" name="Rectangle 8"/>
            <p:cNvSpPr/>
            <p:nvPr/>
          </p:nvSpPr>
          <p:spPr bwMode="auto">
            <a:xfrm>
              <a:off x="9710057" y="2206171"/>
              <a:ext cx="2454146" cy="4528458"/>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10" name="Group 9"/>
            <p:cNvGrpSpPr/>
            <p:nvPr/>
          </p:nvGrpSpPr>
          <p:grpSpPr>
            <a:xfrm>
              <a:off x="8675536" y="2653560"/>
              <a:ext cx="1239578" cy="1239578"/>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3" name="Rectangle 15"/>
            <p:cNvSpPr>
              <a:spLocks noChangeArrowheads="1"/>
            </p:cNvSpPr>
            <p:nvPr/>
          </p:nvSpPr>
          <p:spPr bwMode="auto">
            <a:xfrm>
              <a:off x="10034285" y="4662370"/>
              <a:ext cx="1802542"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On Premises</a:t>
              </a:r>
            </a:p>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Site 5</a:t>
              </a:r>
            </a:p>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ASN65050</a:t>
              </a:r>
            </a:p>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10.51.0.0/16</a:t>
              </a:r>
            </a:p>
            <a:p>
              <a:pPr algn="ct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10.52.0.0/16</a:t>
              </a:r>
            </a:p>
          </p:txBody>
        </p:sp>
        <p:grpSp>
          <p:nvGrpSpPr>
            <p:cNvPr id="14" name="Group 13"/>
            <p:cNvGrpSpPr/>
            <p:nvPr/>
          </p:nvGrpSpPr>
          <p:grpSpPr>
            <a:xfrm flipH="1">
              <a:off x="10034285" y="2521876"/>
              <a:ext cx="1805690" cy="1993029"/>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72" name="Group 71"/>
            <p:cNvGrpSpPr/>
            <p:nvPr/>
          </p:nvGrpSpPr>
          <p:grpSpPr>
            <a:xfrm>
              <a:off x="8675536" y="4575574"/>
              <a:ext cx="1239578" cy="1239578"/>
              <a:chOff x="2287588" y="3095625"/>
              <a:chExt cx="333375" cy="333375"/>
            </a:xfrm>
          </p:grpSpPr>
          <p:sp>
            <p:nvSpPr>
              <p:cNvPr id="73" name="Rectangle 72"/>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4"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96" name="Group 95"/>
            <p:cNvGrpSpPr/>
            <p:nvPr/>
          </p:nvGrpSpPr>
          <p:grpSpPr>
            <a:xfrm>
              <a:off x="275291" y="2744092"/>
              <a:ext cx="1077651" cy="621349"/>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00" name="Rectangle 15"/>
            <p:cNvSpPr>
              <a:spLocks noChangeArrowheads="1"/>
            </p:cNvSpPr>
            <p:nvPr/>
          </p:nvSpPr>
          <p:spPr bwMode="auto">
            <a:xfrm>
              <a:off x="8675536" y="3941574"/>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On Premises </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1</a:t>
              </a:r>
            </a:p>
          </p:txBody>
        </p:sp>
        <p:sp>
          <p:nvSpPr>
            <p:cNvPr id="101" name="Rectangle 15"/>
            <p:cNvSpPr>
              <a:spLocks noChangeArrowheads="1"/>
            </p:cNvSpPr>
            <p:nvPr/>
          </p:nvSpPr>
          <p:spPr bwMode="auto">
            <a:xfrm>
              <a:off x="8675536" y="5815152"/>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On Premises </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2</a:t>
              </a:r>
            </a:p>
          </p:txBody>
        </p:sp>
        <p:grpSp>
          <p:nvGrpSpPr>
            <p:cNvPr id="6" name="Group 5"/>
            <p:cNvGrpSpPr/>
            <p:nvPr/>
          </p:nvGrpSpPr>
          <p:grpSpPr>
            <a:xfrm>
              <a:off x="2809590" y="2653560"/>
              <a:ext cx="1239578" cy="1658706"/>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Azure</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a:t>
                </a:r>
              </a:p>
            </p:txBody>
          </p:sp>
        </p:grpSp>
        <p:sp>
          <p:nvSpPr>
            <p:cNvPr id="106" name="Rectangle 15"/>
            <p:cNvSpPr>
              <a:spLocks noChangeArrowheads="1"/>
            </p:cNvSpPr>
            <p:nvPr/>
          </p:nvSpPr>
          <p:spPr bwMode="auto">
            <a:xfrm>
              <a:off x="938141" y="3514609"/>
              <a:ext cx="1555054"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VNet1</a:t>
              </a:r>
            </a:p>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East US</a:t>
              </a:r>
            </a:p>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ASN 65010</a:t>
              </a:r>
            </a:p>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10.11.0.0/16</a:t>
              </a:r>
            </a:p>
            <a:p>
              <a:pPr defTabSz="896386">
                <a:lnSpc>
                  <a:spcPct val="90000"/>
                </a:lnSpc>
                <a:spcAft>
                  <a:spcPts val="588"/>
                </a:spcAft>
                <a:defRPr/>
              </a:pPr>
              <a:r>
                <a:rPr lang="en-US" altLang="en-US" sz="1765" kern="0">
                  <a:gradFill>
                    <a:gsLst>
                      <a:gs pos="5439">
                        <a:srgbClr val="F8F8F8"/>
                      </a:gs>
                      <a:gs pos="10000">
                        <a:srgbClr val="F8F8F8"/>
                      </a:gs>
                    </a:gsLst>
                    <a:lin ang="5400000" scaled="0"/>
                  </a:gradFill>
                  <a:latin typeface="Segoe UI"/>
                </a:rPr>
                <a:t>10.11.0.0/16</a:t>
              </a:r>
            </a:p>
          </p:txBody>
        </p:sp>
        <p:grpSp>
          <p:nvGrpSpPr>
            <p:cNvPr id="107" name="Group 106"/>
            <p:cNvGrpSpPr/>
            <p:nvPr/>
          </p:nvGrpSpPr>
          <p:grpSpPr>
            <a:xfrm>
              <a:off x="2809590" y="4544244"/>
              <a:ext cx="1239578" cy="1658706"/>
              <a:chOff x="2417704" y="3623868"/>
              <a:chExt cx="1239578" cy="1658706"/>
            </a:xfrm>
          </p:grpSpPr>
          <p:grpSp>
            <p:nvGrpSpPr>
              <p:cNvPr id="108" name="Group 107"/>
              <p:cNvGrpSpPr/>
              <p:nvPr/>
            </p:nvGrpSpPr>
            <p:grpSpPr>
              <a:xfrm>
                <a:off x="2417704" y="3623868"/>
                <a:ext cx="1239578" cy="1239578"/>
                <a:chOff x="2287588" y="3095625"/>
                <a:chExt cx="333375" cy="333375"/>
              </a:xfrm>
            </p:grpSpPr>
            <p:sp>
              <p:nvSpPr>
                <p:cNvPr id="110" name="Rectangle 109"/>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11"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09"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Azure</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2 </a:t>
                </a:r>
              </a:p>
            </p:txBody>
          </p:sp>
        </p:grpSp>
        <p:cxnSp>
          <p:nvCxnSpPr>
            <p:cNvPr id="115" name="Straight Arrow Connector 114"/>
            <p:cNvCxnSpPr/>
            <p:nvPr/>
          </p:nvCxnSpPr>
          <p:spPr>
            <a:xfrm>
              <a:off x="4172699" y="2877358"/>
              <a:ext cx="4379307" cy="0"/>
            </a:xfrm>
            <a:prstGeom prst="straightConnector1">
              <a:avLst/>
            </a:prstGeom>
            <a:ln w="25400">
              <a:solidFill>
                <a:schemeClr val="accent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172699" y="5569760"/>
              <a:ext cx="4379307" cy="0"/>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4172699" y="3260325"/>
              <a:ext cx="4379307" cy="1935789"/>
            </a:xfrm>
            <a:prstGeom prst="straightConnector1">
              <a:avLst/>
            </a:prstGeom>
            <a:ln w="25400">
              <a:solidFill>
                <a:schemeClr val="accent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172699" y="3260325"/>
              <a:ext cx="4379307" cy="1866749"/>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51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Connecting Policy-based VPN devices (ASA)</a:t>
            </a:r>
          </a:p>
        </p:txBody>
      </p:sp>
      <p:sp>
        <p:nvSpPr>
          <p:cNvPr id="2" name="Text Placeholder 1"/>
          <p:cNvSpPr>
            <a:spLocks noGrp="1"/>
          </p:cNvSpPr>
          <p:nvPr>
            <p:ph type="body" sz="quarter" idx="4294967295"/>
          </p:nvPr>
        </p:nvSpPr>
        <p:spPr>
          <a:xfrm>
            <a:off x="1" y="1116349"/>
            <a:ext cx="11655079" cy="1514666"/>
          </a:xfrm>
        </p:spPr>
        <p:txBody>
          <a:bodyPr/>
          <a:lstStyle/>
          <a:p>
            <a:pPr marL="0" lvl="1" indent="0">
              <a:spcBef>
                <a:spcPts val="588"/>
              </a:spcBef>
              <a:spcAft>
                <a:spcPts val="588"/>
              </a:spcAft>
              <a:buNone/>
            </a:pPr>
            <a:r>
              <a:rPr lang="en-US" sz="2745" dirty="0">
                <a:gradFill>
                  <a:gsLst>
                    <a:gs pos="5439">
                      <a:schemeClr val="accent6"/>
                    </a:gs>
                    <a:gs pos="10000">
                      <a:schemeClr val="accent6"/>
                    </a:gs>
                  </a:gsLst>
                  <a:lin ang="5400000" scaled="0"/>
                </a:gradFill>
              </a:rPr>
              <a:t>Connect Azure VPN gateway to multiple policy-based VPN devices</a:t>
            </a:r>
          </a:p>
          <a:p>
            <a:pPr marL="336145" lvl="1" indent="-336145">
              <a:spcBef>
                <a:spcPts val="588"/>
              </a:spcBef>
              <a:spcAft>
                <a:spcPts val="588"/>
              </a:spcAft>
              <a:buFont typeface="Wingdings" panose="05000000000000000000" pitchFamily="2" charset="2"/>
              <a:buChar char="§"/>
            </a:pPr>
            <a:r>
              <a:rPr lang="en-US" dirty="0">
                <a:solidFill>
                  <a:schemeClr val="bg1"/>
                </a:solidFill>
              </a:rPr>
              <a:t>“</a:t>
            </a:r>
            <a:r>
              <a:rPr lang="en-US" dirty="0" err="1">
                <a:solidFill>
                  <a:schemeClr val="bg1"/>
                </a:solidFill>
              </a:rPr>
              <a:t>UsePolicyBasedTS</a:t>
            </a:r>
            <a:r>
              <a:rPr lang="en-US" dirty="0">
                <a:solidFill>
                  <a:schemeClr val="bg1"/>
                </a:solidFill>
              </a:rPr>
              <a:t>”</a:t>
            </a:r>
          </a:p>
          <a:p>
            <a:pPr marL="336145" lvl="1" indent="-336145">
              <a:spcBef>
                <a:spcPts val="588"/>
              </a:spcBef>
              <a:spcAft>
                <a:spcPts val="588"/>
              </a:spcAft>
              <a:buFont typeface="Wingdings" panose="05000000000000000000" pitchFamily="2" charset="2"/>
              <a:buChar char="§"/>
            </a:pPr>
            <a:r>
              <a:rPr lang="en-US" dirty="0">
                <a:solidFill>
                  <a:schemeClr val="bg1"/>
                </a:solidFill>
              </a:rPr>
              <a:t>Requires IKEv2</a:t>
            </a:r>
            <a:endParaRPr lang="en-US" sz="1765" dirty="0">
              <a:solidFill>
                <a:schemeClr val="bg1"/>
              </a:solidFill>
            </a:endParaRPr>
          </a:p>
        </p:txBody>
      </p:sp>
      <p:sp>
        <p:nvSpPr>
          <p:cNvPr id="8" name="Rectangle 7"/>
          <p:cNvSpPr/>
          <p:nvPr/>
        </p:nvSpPr>
        <p:spPr bwMode="auto">
          <a:xfrm>
            <a:off x="749515" y="3454699"/>
            <a:ext cx="2198698" cy="1086593"/>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83" name="Group 82"/>
          <p:cNvGrpSpPr/>
          <p:nvPr/>
        </p:nvGrpSpPr>
        <p:grpSpPr>
          <a:xfrm>
            <a:off x="8210400" y="1493122"/>
            <a:ext cx="3024261" cy="1230435"/>
            <a:chOff x="8375035" y="1522565"/>
            <a:chExt cx="3084904" cy="1255108"/>
          </a:xfrm>
        </p:grpSpPr>
        <p:sp>
          <p:nvSpPr>
            <p:cNvPr id="9" name="Rectangle 8"/>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On Premises Site 2</a:t>
              </a:r>
            </a:p>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10.2.0.0/16</a:t>
              </a:r>
            </a:p>
          </p:txBody>
        </p:sp>
        <p:grpSp>
          <p:nvGrpSpPr>
            <p:cNvPr id="14" name="Group 13"/>
            <p:cNvGrpSpPr/>
            <p:nvPr/>
          </p:nvGrpSpPr>
          <p:grpSpPr>
            <a:xfrm flipH="1">
              <a:off x="10668480" y="1522565"/>
              <a:ext cx="791459" cy="1066496"/>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96" name="Group 95"/>
          <p:cNvGrpSpPr/>
          <p:nvPr/>
        </p:nvGrpSpPr>
        <p:grpSpPr>
          <a:xfrm>
            <a:off x="259383" y="3103150"/>
            <a:ext cx="1056467" cy="609135"/>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4" name="Group 3"/>
          <p:cNvGrpSpPr/>
          <p:nvPr/>
        </p:nvGrpSpPr>
        <p:grpSpPr>
          <a:xfrm>
            <a:off x="7131186" y="1725988"/>
            <a:ext cx="1096202" cy="1463588"/>
            <a:chOff x="7265850" y="1897062"/>
            <a:chExt cx="1118183" cy="1492936"/>
          </a:xfrm>
        </p:grpSpPr>
        <p:grpSp>
          <p:nvGrpSpPr>
            <p:cNvPr id="10" name="Group 9"/>
            <p:cNvGrpSpPr>
              <a:grpSpLocks noChangeAspect="1"/>
            </p:cNvGrpSpPr>
            <p:nvPr/>
          </p:nvGrpSpPr>
          <p:grpSpPr>
            <a:xfrm>
              <a:off x="7285037" y="1897062"/>
              <a:ext cx="1097280" cy="1097280"/>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00"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dirty="0">
                  <a:gradFill>
                    <a:gsLst>
                      <a:gs pos="5439">
                        <a:srgbClr val="F8F8F8"/>
                      </a:gs>
                      <a:gs pos="10000">
                        <a:srgbClr val="F8F8F8"/>
                      </a:gs>
                    </a:gsLst>
                    <a:lin ang="5400000" scaled="0"/>
                  </a:gradFill>
                  <a:latin typeface="Segoe UI"/>
                </a:rPr>
                <a:t>On Premises </a:t>
              </a:r>
              <a:br>
                <a:rPr lang="en-US" altLang="en-US" sz="1372" kern="0" dirty="0">
                  <a:gradFill>
                    <a:gsLst>
                      <a:gs pos="5439">
                        <a:srgbClr val="F8F8F8"/>
                      </a:gs>
                      <a:gs pos="10000">
                        <a:srgbClr val="F8F8F8"/>
                      </a:gs>
                    </a:gsLst>
                    <a:lin ang="5400000" scaled="0"/>
                  </a:gradFill>
                  <a:latin typeface="Segoe UI"/>
                </a:rPr>
              </a:br>
              <a:r>
                <a:rPr lang="en-US" altLang="en-US" sz="1372" kern="0" dirty="0">
                  <a:gradFill>
                    <a:gsLst>
                      <a:gs pos="5439">
                        <a:srgbClr val="F8F8F8"/>
                      </a:gs>
                      <a:gs pos="10000">
                        <a:srgbClr val="F8F8F8"/>
                      </a:gs>
                    </a:gsLst>
                    <a:lin ang="5400000" scaled="0"/>
                  </a:gradFill>
                  <a:latin typeface="Segoe UI"/>
                </a:rPr>
                <a:t>ASA-1</a:t>
              </a:r>
            </a:p>
          </p:txBody>
        </p:sp>
      </p:grpSp>
      <p:grpSp>
        <p:nvGrpSpPr>
          <p:cNvPr id="6" name="Group 5"/>
          <p:cNvGrpSpPr/>
          <p:nvPr/>
        </p:nvGrpSpPr>
        <p:grpSpPr>
          <a:xfrm>
            <a:off x="2238069" y="3379133"/>
            <a:ext cx="1215210" cy="1626099"/>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Azure</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a:t>
              </a:r>
            </a:p>
          </p:txBody>
        </p:sp>
      </p:grpSp>
      <p:sp>
        <p:nvSpPr>
          <p:cNvPr id="106" name="Rectangle 15"/>
          <p:cNvSpPr>
            <a:spLocks noChangeArrowheads="1"/>
          </p:cNvSpPr>
          <p:nvPr/>
        </p:nvSpPr>
        <p:spPr bwMode="auto">
          <a:xfrm>
            <a:off x="909202" y="3858520"/>
            <a:ext cx="1524485" cy="56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VNet1</a:t>
            </a:r>
          </a:p>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10.1.0.0/16</a:t>
            </a:r>
          </a:p>
        </p:txBody>
      </p:sp>
      <p:cxnSp>
        <p:nvCxnSpPr>
          <p:cNvPr id="116" name="Straight Arrow Connector 115"/>
          <p:cNvCxnSpPr>
            <a:cxnSpLocks/>
            <a:stCxn id="77" idx="11"/>
            <a:endCxn id="104" idx="5"/>
          </p:cNvCxnSpPr>
          <p:nvPr/>
        </p:nvCxnSpPr>
        <p:spPr>
          <a:xfrm flipV="1">
            <a:off x="3453280" y="3969427"/>
            <a:ext cx="3696716" cy="19522"/>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cxnSpLocks/>
            <a:stCxn id="77" idx="11"/>
            <a:endCxn id="12" idx="5"/>
          </p:cNvCxnSpPr>
          <p:nvPr/>
        </p:nvCxnSpPr>
        <p:spPr>
          <a:xfrm flipV="1">
            <a:off x="3453280" y="2264495"/>
            <a:ext cx="3696716" cy="1724453"/>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7131186" y="3430920"/>
            <a:ext cx="1096202" cy="1463588"/>
            <a:chOff x="7265850" y="1897062"/>
            <a:chExt cx="1118183" cy="1492936"/>
          </a:xfrm>
        </p:grpSpPr>
        <p:grpSp>
          <p:nvGrpSpPr>
            <p:cNvPr id="94" name="Group 93"/>
            <p:cNvGrpSpPr>
              <a:grpSpLocks noChangeAspect="1"/>
            </p:cNvGrpSpPr>
            <p:nvPr/>
          </p:nvGrpSpPr>
          <p:grpSpPr>
            <a:xfrm>
              <a:off x="7285037" y="1897062"/>
              <a:ext cx="1097280" cy="1097280"/>
              <a:chOff x="2287588" y="3095625"/>
              <a:chExt cx="333375" cy="333375"/>
            </a:xfrm>
          </p:grpSpPr>
          <p:sp>
            <p:nvSpPr>
              <p:cNvPr id="103" name="Rectangle 102"/>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04"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95"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dirty="0">
                  <a:gradFill>
                    <a:gsLst>
                      <a:gs pos="5439">
                        <a:srgbClr val="F8F8F8"/>
                      </a:gs>
                      <a:gs pos="10000">
                        <a:srgbClr val="F8F8F8"/>
                      </a:gs>
                    </a:gsLst>
                    <a:lin ang="5400000" scaled="0"/>
                  </a:gradFill>
                  <a:latin typeface="Segoe UI"/>
                </a:rPr>
                <a:t>On Premises </a:t>
              </a:r>
              <a:br>
                <a:rPr lang="en-US" altLang="en-US" sz="1372" kern="0" dirty="0">
                  <a:gradFill>
                    <a:gsLst>
                      <a:gs pos="5439">
                        <a:srgbClr val="F8F8F8"/>
                      </a:gs>
                      <a:gs pos="10000">
                        <a:srgbClr val="F8F8F8"/>
                      </a:gs>
                    </a:gsLst>
                    <a:lin ang="5400000" scaled="0"/>
                  </a:gradFill>
                  <a:latin typeface="Segoe UI"/>
                </a:rPr>
              </a:br>
              <a:r>
                <a:rPr lang="en-US" altLang="en-US" sz="1372" kern="0" dirty="0">
                  <a:gradFill>
                    <a:gsLst>
                      <a:gs pos="5439">
                        <a:srgbClr val="F8F8F8"/>
                      </a:gs>
                      <a:gs pos="10000">
                        <a:srgbClr val="F8F8F8"/>
                      </a:gs>
                    </a:gsLst>
                    <a:lin ang="5400000" scaled="0"/>
                  </a:gradFill>
                  <a:latin typeface="Segoe UI"/>
                </a:rPr>
                <a:t>ASA-2</a:t>
              </a:r>
            </a:p>
          </p:txBody>
        </p:sp>
      </p:grpSp>
      <p:grpSp>
        <p:nvGrpSpPr>
          <p:cNvPr id="105" name="Group 104"/>
          <p:cNvGrpSpPr/>
          <p:nvPr/>
        </p:nvGrpSpPr>
        <p:grpSpPr>
          <a:xfrm>
            <a:off x="7131186" y="5135851"/>
            <a:ext cx="1096202" cy="1463588"/>
            <a:chOff x="7265850" y="1897062"/>
            <a:chExt cx="1118183" cy="1492936"/>
          </a:xfrm>
        </p:grpSpPr>
        <p:grpSp>
          <p:nvGrpSpPr>
            <p:cNvPr id="112" name="Group 111"/>
            <p:cNvGrpSpPr>
              <a:grpSpLocks noChangeAspect="1"/>
            </p:cNvGrpSpPr>
            <p:nvPr/>
          </p:nvGrpSpPr>
          <p:grpSpPr>
            <a:xfrm>
              <a:off x="7285037" y="1897062"/>
              <a:ext cx="1097280" cy="1097280"/>
              <a:chOff x="2287588" y="3095625"/>
              <a:chExt cx="333375" cy="333375"/>
            </a:xfrm>
          </p:grpSpPr>
          <p:sp>
            <p:nvSpPr>
              <p:cNvPr id="114" name="Rectangle 113"/>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18"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13"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dirty="0">
                  <a:gradFill>
                    <a:gsLst>
                      <a:gs pos="5439">
                        <a:srgbClr val="F8F8F8"/>
                      </a:gs>
                      <a:gs pos="10000">
                        <a:srgbClr val="F8F8F8"/>
                      </a:gs>
                    </a:gsLst>
                    <a:lin ang="5400000" scaled="0"/>
                  </a:gradFill>
                  <a:latin typeface="Segoe UI"/>
                </a:rPr>
                <a:t>On Premises </a:t>
              </a:r>
              <a:br>
                <a:rPr lang="en-US" altLang="en-US" sz="1372" kern="0" dirty="0">
                  <a:gradFill>
                    <a:gsLst>
                      <a:gs pos="5439">
                        <a:srgbClr val="F8F8F8"/>
                      </a:gs>
                      <a:gs pos="10000">
                        <a:srgbClr val="F8F8F8"/>
                      </a:gs>
                    </a:gsLst>
                    <a:lin ang="5400000" scaled="0"/>
                  </a:gradFill>
                  <a:latin typeface="Segoe UI"/>
                </a:rPr>
              </a:br>
              <a:r>
                <a:rPr lang="en-US" altLang="en-US" sz="1372" kern="0" dirty="0">
                  <a:gradFill>
                    <a:gsLst>
                      <a:gs pos="5439">
                        <a:srgbClr val="F8F8F8"/>
                      </a:gs>
                      <a:gs pos="10000">
                        <a:srgbClr val="F8F8F8"/>
                      </a:gs>
                    </a:gsLst>
                    <a:lin ang="5400000" scaled="0"/>
                  </a:gradFill>
                  <a:latin typeface="Segoe UI"/>
                </a:rPr>
                <a:t>ASA-3</a:t>
              </a:r>
            </a:p>
          </p:txBody>
        </p:sp>
      </p:grpSp>
      <p:cxnSp>
        <p:nvCxnSpPr>
          <p:cNvPr id="120" name="Straight Arrow Connector 119"/>
          <p:cNvCxnSpPr>
            <a:cxnSpLocks/>
            <a:stCxn id="77" idx="11"/>
            <a:endCxn id="118" idx="5"/>
          </p:cNvCxnSpPr>
          <p:nvPr/>
        </p:nvCxnSpPr>
        <p:spPr>
          <a:xfrm>
            <a:off x="3453280" y="3988948"/>
            <a:ext cx="3696716" cy="1685410"/>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8207576" y="3170510"/>
            <a:ext cx="3024261" cy="1230435"/>
            <a:chOff x="8375035" y="1522565"/>
            <a:chExt cx="3084904" cy="1255108"/>
          </a:xfrm>
        </p:grpSpPr>
        <p:sp>
          <p:nvSpPr>
            <p:cNvPr id="122" name="Rectangle 121"/>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2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On Premises Site 3</a:t>
              </a:r>
            </a:p>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10.3.0.0/16</a:t>
              </a:r>
            </a:p>
          </p:txBody>
        </p:sp>
        <p:grpSp>
          <p:nvGrpSpPr>
            <p:cNvPr id="124" name="Group 123"/>
            <p:cNvGrpSpPr/>
            <p:nvPr/>
          </p:nvGrpSpPr>
          <p:grpSpPr>
            <a:xfrm flipH="1">
              <a:off x="10668480" y="1522565"/>
              <a:ext cx="791459" cy="1066496"/>
              <a:chOff x="715963" y="1976438"/>
              <a:chExt cx="1820862" cy="2009775"/>
            </a:xfrm>
          </p:grpSpPr>
          <p:sp>
            <p:nvSpPr>
              <p:cNvPr id="12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181" name="Group 180"/>
          <p:cNvGrpSpPr/>
          <p:nvPr/>
        </p:nvGrpSpPr>
        <p:grpSpPr>
          <a:xfrm>
            <a:off x="8206223" y="4902228"/>
            <a:ext cx="3024261" cy="1230435"/>
            <a:chOff x="8375035" y="1522565"/>
            <a:chExt cx="3084904" cy="1255108"/>
          </a:xfrm>
        </p:grpSpPr>
        <p:sp>
          <p:nvSpPr>
            <p:cNvPr id="182" name="Rectangle 181"/>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8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On Premises Site 4</a:t>
              </a:r>
            </a:p>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10.4.0.0/16</a:t>
              </a:r>
            </a:p>
          </p:txBody>
        </p:sp>
        <p:grpSp>
          <p:nvGrpSpPr>
            <p:cNvPr id="184" name="Group 183"/>
            <p:cNvGrpSpPr/>
            <p:nvPr/>
          </p:nvGrpSpPr>
          <p:grpSpPr>
            <a:xfrm flipH="1">
              <a:off x="10668480" y="1522565"/>
              <a:ext cx="791459" cy="1066496"/>
              <a:chOff x="715963" y="1976438"/>
              <a:chExt cx="1820862" cy="2009775"/>
            </a:xfrm>
          </p:grpSpPr>
          <p:sp>
            <p:nvSpPr>
              <p:cNvPr id="18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sp>
        <p:nvSpPr>
          <p:cNvPr id="85" name="Arrow: Curved Right 84"/>
          <p:cNvSpPr/>
          <p:nvPr/>
        </p:nvSpPr>
        <p:spPr bwMode="auto">
          <a:xfrm>
            <a:off x="3882118" y="2723557"/>
            <a:ext cx="2811499" cy="1153472"/>
          </a:xfrm>
          <a:prstGeom prst="curvedRightArrow">
            <a:avLst>
              <a:gd name="adj1" fmla="val 13127"/>
              <a:gd name="adj2" fmla="val 41100"/>
              <a:gd name="adj3" fmla="val 30921"/>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43" name="Arrow: Curved Right 242"/>
          <p:cNvSpPr/>
          <p:nvPr/>
        </p:nvSpPr>
        <p:spPr bwMode="auto">
          <a:xfrm>
            <a:off x="3925514" y="4344490"/>
            <a:ext cx="2811499" cy="1153472"/>
          </a:xfrm>
          <a:prstGeom prst="curvedRightArrow">
            <a:avLst>
              <a:gd name="adj1" fmla="val 13127"/>
              <a:gd name="adj2" fmla="val 41100"/>
              <a:gd name="adj3" fmla="val 30921"/>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86" name="Multiplication Sign 85"/>
          <p:cNvSpPr/>
          <p:nvPr/>
        </p:nvSpPr>
        <p:spPr bwMode="auto">
          <a:xfrm>
            <a:off x="3494527" y="2824495"/>
            <a:ext cx="861974" cy="778697"/>
          </a:xfrm>
          <a:prstGeom prst="mathMultiply">
            <a:avLst>
              <a:gd name="adj1" fmla="val 16942"/>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44" name="Multiplication Sign 243"/>
          <p:cNvSpPr/>
          <p:nvPr/>
        </p:nvSpPr>
        <p:spPr bwMode="auto">
          <a:xfrm>
            <a:off x="3525210" y="4442304"/>
            <a:ext cx="861974" cy="778697"/>
          </a:xfrm>
          <a:prstGeom prst="mathMultiply">
            <a:avLst>
              <a:gd name="adj1" fmla="val 16942"/>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45" name="Rectangle 15"/>
          <p:cNvSpPr>
            <a:spLocks noChangeArrowheads="1"/>
          </p:cNvSpPr>
          <p:nvPr/>
        </p:nvSpPr>
        <p:spPr bwMode="auto">
          <a:xfrm>
            <a:off x="194843" y="4724774"/>
            <a:ext cx="2028854" cy="216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Traffic Selectors</a:t>
            </a:r>
          </a:p>
          <a:p>
            <a:pPr algn="ct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10.1 </a:t>
            </a:r>
            <a:r>
              <a:rPr lang="en-US" altLang="en-US" sz="1765" kern="0" dirty="0">
                <a:gradFill>
                  <a:gsLst>
                    <a:gs pos="5439">
                      <a:srgbClr val="F8F8F8"/>
                    </a:gs>
                    <a:gs pos="10000">
                      <a:srgbClr val="F8F8F8"/>
                    </a:gs>
                  </a:gsLst>
                  <a:lin ang="5400000" scaled="0"/>
                </a:gradFill>
                <a:latin typeface="Segoe UI"/>
                <a:sym typeface="Wingdings" panose="05000000000000000000" pitchFamily="2" charset="2"/>
              </a:rPr>
              <a:t> 10.2</a:t>
            </a:r>
          </a:p>
          <a:p>
            <a:pPr algn="ct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sym typeface="Wingdings" panose="05000000000000000000" pitchFamily="2" charset="2"/>
              </a:rPr>
              <a:t>10.1  10.3</a:t>
            </a:r>
          </a:p>
          <a:p>
            <a:pPr algn="ct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sym typeface="Wingdings" panose="05000000000000000000" pitchFamily="2" charset="2"/>
              </a:rPr>
              <a:t>10.1  10.4</a:t>
            </a:r>
          </a:p>
          <a:p>
            <a:pPr algn="ctr" defTabSz="896386">
              <a:lnSpc>
                <a:spcPct val="90000"/>
              </a:lnSpc>
              <a:spcAft>
                <a:spcPts val="588"/>
              </a:spcAft>
              <a:defRPr/>
            </a:pPr>
            <a:r>
              <a:rPr lang="en-US" altLang="en-US" sz="1765" kern="0" dirty="0">
                <a:gradFill>
                  <a:gsLst>
                    <a:gs pos="5439">
                      <a:srgbClr val="F8F8F8"/>
                    </a:gs>
                    <a:gs pos="10000">
                      <a:srgbClr val="F8F8F8"/>
                    </a:gs>
                  </a:gsLst>
                  <a:lin ang="5400000" scaled="0"/>
                </a:gradFill>
                <a:highlight>
                  <a:srgbClr val="FF0000"/>
                </a:highlight>
                <a:latin typeface="Segoe UI"/>
                <a:sym typeface="Wingdings" panose="05000000000000000000" pitchFamily="2" charset="2"/>
              </a:rPr>
              <a:t>10.2 X 10.3</a:t>
            </a:r>
          </a:p>
          <a:p>
            <a:pPr algn="ctr" defTabSz="896386">
              <a:lnSpc>
                <a:spcPct val="90000"/>
              </a:lnSpc>
              <a:spcAft>
                <a:spcPts val="588"/>
              </a:spcAft>
              <a:defRPr/>
            </a:pPr>
            <a:r>
              <a:rPr lang="en-US" altLang="en-US" sz="1765" kern="0" dirty="0">
                <a:gradFill>
                  <a:gsLst>
                    <a:gs pos="5439">
                      <a:srgbClr val="F8F8F8"/>
                    </a:gs>
                    <a:gs pos="10000">
                      <a:srgbClr val="F8F8F8"/>
                    </a:gs>
                  </a:gsLst>
                  <a:lin ang="5400000" scaled="0"/>
                </a:gradFill>
                <a:highlight>
                  <a:srgbClr val="FF0000"/>
                </a:highlight>
                <a:latin typeface="Segoe UI"/>
                <a:sym typeface="Wingdings" panose="05000000000000000000" pitchFamily="2" charset="2"/>
              </a:rPr>
              <a:t>10.3 X 10.4</a:t>
            </a:r>
          </a:p>
          <a:p>
            <a:pPr algn="ctr" defTabSz="896386">
              <a:lnSpc>
                <a:spcPct val="90000"/>
              </a:lnSpc>
              <a:spcAft>
                <a:spcPts val="588"/>
              </a:spcAft>
              <a:defRPr/>
            </a:pPr>
            <a:r>
              <a:rPr lang="en-US" altLang="en-US" sz="1765" kern="0" dirty="0">
                <a:gradFill>
                  <a:gsLst>
                    <a:gs pos="5439">
                      <a:srgbClr val="F8F8F8"/>
                    </a:gs>
                    <a:gs pos="10000">
                      <a:srgbClr val="F8F8F8"/>
                    </a:gs>
                  </a:gsLst>
                  <a:lin ang="5400000" scaled="0"/>
                </a:gradFill>
                <a:highlight>
                  <a:srgbClr val="FF0000"/>
                </a:highlight>
                <a:latin typeface="Segoe UI"/>
                <a:sym typeface="Wingdings" panose="05000000000000000000" pitchFamily="2" charset="2"/>
              </a:rPr>
              <a:t>10.2 X 10.4</a:t>
            </a:r>
            <a:endParaRPr lang="en-US" altLang="en-US" sz="1765" kern="0" dirty="0">
              <a:gradFill>
                <a:gsLst>
                  <a:gs pos="5439">
                    <a:srgbClr val="F8F8F8"/>
                  </a:gs>
                  <a:gs pos="10000">
                    <a:srgbClr val="F8F8F8"/>
                  </a:gs>
                </a:gsLst>
                <a:lin ang="5400000" scaled="0"/>
              </a:gradFill>
              <a:highlight>
                <a:srgbClr val="FF0000"/>
              </a:highlight>
              <a:latin typeface="Segoe UI"/>
            </a:endParaRPr>
          </a:p>
        </p:txBody>
      </p:sp>
      <p:sp>
        <p:nvSpPr>
          <p:cNvPr id="87" name="TextBox 86"/>
          <p:cNvSpPr txBox="1"/>
          <p:nvPr/>
        </p:nvSpPr>
        <p:spPr>
          <a:xfrm>
            <a:off x="2680577" y="6101591"/>
            <a:ext cx="1545405"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FFFFFF"/>
                </a:solidFill>
                <a:latin typeface="Segoe UI"/>
              </a:rPr>
              <a:t>Not Exist</a:t>
            </a:r>
          </a:p>
        </p:txBody>
      </p:sp>
      <p:sp>
        <p:nvSpPr>
          <p:cNvPr id="88" name="Arrow: Right 87"/>
          <p:cNvSpPr/>
          <p:nvPr/>
        </p:nvSpPr>
        <p:spPr bwMode="auto">
          <a:xfrm>
            <a:off x="2136790" y="6256082"/>
            <a:ext cx="672319" cy="306539"/>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189284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243" grpId="0" animBg="1"/>
      <p:bldP spid="86" grpId="0" animBg="1"/>
      <p:bldP spid="244" grpId="0" animBg="1"/>
      <p:bldP spid="245" grpId="0"/>
      <p:bldP spid="87" grpId="0"/>
      <p:bldP spid="8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Configurable IPsec/IKE policy</a:t>
            </a:r>
          </a:p>
        </p:txBody>
      </p:sp>
      <p:sp>
        <p:nvSpPr>
          <p:cNvPr id="2" name="Text Placeholder 1"/>
          <p:cNvSpPr>
            <a:spLocks noGrp="1"/>
          </p:cNvSpPr>
          <p:nvPr>
            <p:ph type="body" sz="quarter" idx="4294967295"/>
          </p:nvPr>
        </p:nvSpPr>
        <p:spPr>
          <a:xfrm>
            <a:off x="1" y="1116350"/>
            <a:ext cx="11655079" cy="1406045"/>
          </a:xfrm>
        </p:spPr>
        <p:txBody>
          <a:bodyPr/>
          <a:lstStyle/>
          <a:p>
            <a:pPr marL="0" lvl="1" indent="0">
              <a:spcBef>
                <a:spcPts val="588"/>
              </a:spcBef>
              <a:spcAft>
                <a:spcPts val="588"/>
              </a:spcAft>
              <a:buNone/>
            </a:pPr>
            <a:r>
              <a:rPr lang="en-US" sz="2745" dirty="0">
                <a:gradFill>
                  <a:gsLst>
                    <a:gs pos="5439">
                      <a:schemeClr val="accent6"/>
                    </a:gs>
                    <a:gs pos="10000">
                      <a:schemeClr val="accent6"/>
                    </a:gs>
                  </a:gsLst>
                  <a:lin ang="5400000" scaled="0"/>
                </a:gradFill>
              </a:rPr>
              <a:t>Compliance &amp; security requirements</a:t>
            </a:r>
          </a:p>
          <a:p>
            <a:pPr marL="336145" lvl="1" indent="-336145">
              <a:spcBef>
                <a:spcPts val="588"/>
              </a:spcBef>
              <a:spcAft>
                <a:spcPts val="588"/>
              </a:spcAft>
              <a:buFont typeface="Wingdings" panose="05000000000000000000" pitchFamily="2" charset="2"/>
              <a:buChar char="§"/>
            </a:pPr>
            <a:r>
              <a:rPr lang="en-US" sz="1961" dirty="0">
                <a:solidFill>
                  <a:schemeClr val="bg1"/>
                </a:solidFill>
              </a:rPr>
              <a:t>Per connection IPsec/IKE policy</a:t>
            </a:r>
          </a:p>
          <a:p>
            <a:pPr marL="336145" lvl="1" indent="-336145">
              <a:spcBef>
                <a:spcPts val="588"/>
              </a:spcBef>
              <a:spcAft>
                <a:spcPts val="588"/>
              </a:spcAft>
              <a:buFont typeface="Wingdings" panose="05000000000000000000" pitchFamily="2" charset="2"/>
              <a:buChar char="§"/>
            </a:pPr>
            <a:r>
              <a:rPr lang="en-US" sz="1961" dirty="0">
                <a:solidFill>
                  <a:schemeClr val="bg1"/>
                </a:solidFill>
              </a:rPr>
              <a:t>Encryption, integrity, DH/PFS groups, SA lifetime</a:t>
            </a:r>
          </a:p>
        </p:txBody>
      </p:sp>
      <p:sp>
        <p:nvSpPr>
          <p:cNvPr id="8" name="Rectangle 7"/>
          <p:cNvSpPr/>
          <p:nvPr/>
        </p:nvSpPr>
        <p:spPr bwMode="auto">
          <a:xfrm>
            <a:off x="749515" y="3454699"/>
            <a:ext cx="2198698" cy="1086593"/>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83" name="Group 82"/>
          <p:cNvGrpSpPr/>
          <p:nvPr/>
        </p:nvGrpSpPr>
        <p:grpSpPr>
          <a:xfrm>
            <a:off x="8823798" y="1493122"/>
            <a:ext cx="3024261" cy="1230435"/>
            <a:chOff x="8375035" y="1522565"/>
            <a:chExt cx="3084904" cy="1255108"/>
          </a:xfrm>
        </p:grpSpPr>
        <p:sp>
          <p:nvSpPr>
            <p:cNvPr id="9" name="Rectangle 8"/>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On Premises Site 2</a:t>
              </a:r>
            </a:p>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10.2.0.0/16</a:t>
              </a:r>
            </a:p>
          </p:txBody>
        </p:sp>
        <p:grpSp>
          <p:nvGrpSpPr>
            <p:cNvPr id="14" name="Group 13"/>
            <p:cNvGrpSpPr/>
            <p:nvPr/>
          </p:nvGrpSpPr>
          <p:grpSpPr>
            <a:xfrm flipH="1">
              <a:off x="10668480" y="1522565"/>
              <a:ext cx="791459" cy="1066496"/>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96" name="Group 95"/>
          <p:cNvGrpSpPr/>
          <p:nvPr/>
        </p:nvGrpSpPr>
        <p:grpSpPr>
          <a:xfrm>
            <a:off x="259383" y="3103150"/>
            <a:ext cx="1056467" cy="609135"/>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4" name="Group 3"/>
          <p:cNvGrpSpPr/>
          <p:nvPr/>
        </p:nvGrpSpPr>
        <p:grpSpPr>
          <a:xfrm>
            <a:off x="7744584" y="1725988"/>
            <a:ext cx="1096202" cy="1463588"/>
            <a:chOff x="7265850" y="1897062"/>
            <a:chExt cx="1118183" cy="1492936"/>
          </a:xfrm>
        </p:grpSpPr>
        <p:grpSp>
          <p:nvGrpSpPr>
            <p:cNvPr id="10" name="Group 9"/>
            <p:cNvGrpSpPr>
              <a:grpSpLocks noChangeAspect="1"/>
            </p:cNvGrpSpPr>
            <p:nvPr/>
          </p:nvGrpSpPr>
          <p:grpSpPr>
            <a:xfrm>
              <a:off x="7285037" y="1897062"/>
              <a:ext cx="1097280" cy="1097280"/>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00"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dirty="0">
                  <a:gradFill>
                    <a:gsLst>
                      <a:gs pos="5439">
                        <a:srgbClr val="F8F8F8"/>
                      </a:gs>
                      <a:gs pos="10000">
                        <a:srgbClr val="F8F8F8"/>
                      </a:gs>
                    </a:gsLst>
                    <a:lin ang="5400000" scaled="0"/>
                  </a:gradFill>
                  <a:latin typeface="Segoe UI"/>
                </a:rPr>
                <a:t>On Premises </a:t>
              </a:r>
              <a:br>
                <a:rPr lang="en-US" altLang="en-US" sz="1372" kern="0" dirty="0">
                  <a:gradFill>
                    <a:gsLst>
                      <a:gs pos="5439">
                        <a:srgbClr val="F8F8F8"/>
                      </a:gs>
                      <a:gs pos="10000">
                        <a:srgbClr val="F8F8F8"/>
                      </a:gs>
                    </a:gsLst>
                    <a:lin ang="5400000" scaled="0"/>
                  </a:gradFill>
                  <a:latin typeface="Segoe UI"/>
                </a:rPr>
              </a:br>
              <a:r>
                <a:rPr lang="en-US" altLang="en-US" sz="1372" kern="0" dirty="0">
                  <a:gradFill>
                    <a:gsLst>
                      <a:gs pos="5439">
                        <a:srgbClr val="F8F8F8"/>
                      </a:gs>
                      <a:gs pos="10000">
                        <a:srgbClr val="F8F8F8"/>
                      </a:gs>
                    </a:gsLst>
                    <a:lin ang="5400000" scaled="0"/>
                  </a:gradFill>
                  <a:latin typeface="Segoe UI"/>
                </a:rPr>
                <a:t>Site-2</a:t>
              </a:r>
            </a:p>
          </p:txBody>
        </p:sp>
      </p:grpSp>
      <p:grpSp>
        <p:nvGrpSpPr>
          <p:cNvPr id="6" name="Group 5"/>
          <p:cNvGrpSpPr/>
          <p:nvPr/>
        </p:nvGrpSpPr>
        <p:grpSpPr>
          <a:xfrm>
            <a:off x="1987387" y="3379133"/>
            <a:ext cx="1215210" cy="1626099"/>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a:gradFill>
                    <a:gsLst>
                      <a:gs pos="5439">
                        <a:srgbClr val="F8F8F8"/>
                      </a:gs>
                      <a:gs pos="10000">
                        <a:srgbClr val="F8F8F8"/>
                      </a:gs>
                    </a:gsLst>
                    <a:lin ang="5400000" scaled="0"/>
                  </a:gradFill>
                  <a:latin typeface="Segoe UI"/>
                </a:rPr>
                <a:t>Azure</a:t>
              </a:r>
              <a:br>
                <a:rPr lang="en-US" altLang="en-US" sz="1372" kern="0">
                  <a:gradFill>
                    <a:gsLst>
                      <a:gs pos="5439">
                        <a:srgbClr val="F8F8F8"/>
                      </a:gs>
                      <a:gs pos="10000">
                        <a:srgbClr val="F8F8F8"/>
                      </a:gs>
                    </a:gsLst>
                    <a:lin ang="5400000" scaled="0"/>
                  </a:gradFill>
                  <a:latin typeface="Segoe UI"/>
                </a:rPr>
              </a:br>
              <a:r>
                <a:rPr lang="en-US" altLang="en-US" sz="1372" kern="0">
                  <a:gradFill>
                    <a:gsLst>
                      <a:gs pos="5439">
                        <a:srgbClr val="F8F8F8"/>
                      </a:gs>
                      <a:gs pos="10000">
                        <a:srgbClr val="F8F8F8"/>
                      </a:gs>
                    </a:gsLst>
                    <a:lin ang="5400000" scaled="0"/>
                  </a:gradFill>
                  <a:latin typeface="Segoe UI"/>
                </a:rPr>
                <a:t>VPN </a:t>
              </a:r>
            </a:p>
          </p:txBody>
        </p:sp>
      </p:grpSp>
      <p:sp>
        <p:nvSpPr>
          <p:cNvPr id="106" name="Rectangle 15"/>
          <p:cNvSpPr>
            <a:spLocks noChangeArrowheads="1"/>
          </p:cNvSpPr>
          <p:nvPr/>
        </p:nvSpPr>
        <p:spPr bwMode="auto">
          <a:xfrm>
            <a:off x="909202" y="3858520"/>
            <a:ext cx="1524485" cy="56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VNet1</a:t>
            </a:r>
          </a:p>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10.1.0.0/16</a:t>
            </a:r>
          </a:p>
        </p:txBody>
      </p:sp>
      <p:cxnSp>
        <p:nvCxnSpPr>
          <p:cNvPr id="119" name="Straight Arrow Connector 118"/>
          <p:cNvCxnSpPr>
            <a:cxnSpLocks/>
            <a:stCxn id="77" idx="11"/>
            <a:endCxn id="12" idx="5"/>
          </p:cNvCxnSpPr>
          <p:nvPr/>
        </p:nvCxnSpPr>
        <p:spPr>
          <a:xfrm flipV="1">
            <a:off x="3202597" y="2264495"/>
            <a:ext cx="4560797" cy="1724453"/>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7744584" y="5135851"/>
            <a:ext cx="1096202" cy="1463588"/>
            <a:chOff x="7265850" y="1897062"/>
            <a:chExt cx="1118183" cy="1492936"/>
          </a:xfrm>
        </p:grpSpPr>
        <p:grpSp>
          <p:nvGrpSpPr>
            <p:cNvPr id="112" name="Group 111"/>
            <p:cNvGrpSpPr>
              <a:grpSpLocks noChangeAspect="1"/>
            </p:cNvGrpSpPr>
            <p:nvPr/>
          </p:nvGrpSpPr>
          <p:grpSpPr>
            <a:xfrm>
              <a:off x="7285037" y="1897062"/>
              <a:ext cx="1097280" cy="1097280"/>
              <a:chOff x="2287588" y="3095625"/>
              <a:chExt cx="333375" cy="333375"/>
            </a:xfrm>
          </p:grpSpPr>
          <p:sp>
            <p:nvSpPr>
              <p:cNvPr id="114" name="Rectangle 113"/>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18"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13"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lnSpc>
                  <a:spcPct val="90000"/>
                </a:lnSpc>
                <a:spcAft>
                  <a:spcPts val="588"/>
                </a:spcAft>
                <a:defRPr/>
              </a:pPr>
              <a:r>
                <a:rPr lang="en-US" altLang="en-US" sz="1372" kern="0" dirty="0">
                  <a:gradFill>
                    <a:gsLst>
                      <a:gs pos="5439">
                        <a:srgbClr val="F8F8F8"/>
                      </a:gs>
                      <a:gs pos="10000">
                        <a:srgbClr val="F8F8F8"/>
                      </a:gs>
                    </a:gsLst>
                    <a:lin ang="5400000" scaled="0"/>
                  </a:gradFill>
                  <a:latin typeface="Segoe UI"/>
                </a:rPr>
                <a:t>On Premises </a:t>
              </a:r>
              <a:br>
                <a:rPr lang="en-US" altLang="en-US" sz="1372" kern="0" dirty="0">
                  <a:gradFill>
                    <a:gsLst>
                      <a:gs pos="5439">
                        <a:srgbClr val="F8F8F8"/>
                      </a:gs>
                      <a:gs pos="10000">
                        <a:srgbClr val="F8F8F8"/>
                      </a:gs>
                    </a:gsLst>
                    <a:lin ang="5400000" scaled="0"/>
                  </a:gradFill>
                  <a:latin typeface="Segoe UI"/>
                </a:rPr>
              </a:br>
              <a:r>
                <a:rPr lang="en-US" altLang="en-US" sz="1372" kern="0" dirty="0">
                  <a:gradFill>
                    <a:gsLst>
                      <a:gs pos="5439">
                        <a:srgbClr val="F8F8F8"/>
                      </a:gs>
                      <a:gs pos="10000">
                        <a:srgbClr val="F8F8F8"/>
                      </a:gs>
                    </a:gsLst>
                    <a:lin ang="5400000" scaled="0"/>
                  </a:gradFill>
                  <a:latin typeface="Segoe UI"/>
                </a:rPr>
                <a:t>Site-3</a:t>
              </a:r>
            </a:p>
          </p:txBody>
        </p:sp>
      </p:grpSp>
      <p:cxnSp>
        <p:nvCxnSpPr>
          <p:cNvPr id="120" name="Straight Arrow Connector 119"/>
          <p:cNvCxnSpPr>
            <a:cxnSpLocks/>
            <a:stCxn id="77" idx="11"/>
            <a:endCxn id="118" idx="5"/>
          </p:cNvCxnSpPr>
          <p:nvPr/>
        </p:nvCxnSpPr>
        <p:spPr>
          <a:xfrm>
            <a:off x="3202597" y="3988948"/>
            <a:ext cx="4560797" cy="1685410"/>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8819621" y="4902228"/>
            <a:ext cx="3024261" cy="1230435"/>
            <a:chOff x="8375035" y="1522565"/>
            <a:chExt cx="3084904" cy="1255108"/>
          </a:xfrm>
        </p:grpSpPr>
        <p:sp>
          <p:nvSpPr>
            <p:cNvPr id="182" name="Rectangle 181"/>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8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On Premises Site 3</a:t>
              </a:r>
            </a:p>
            <a:p>
              <a:pPr defTabSz="896386">
                <a:lnSpc>
                  <a:spcPct val="90000"/>
                </a:lnSpc>
                <a:spcAft>
                  <a:spcPts val="588"/>
                </a:spcAft>
                <a:defRPr/>
              </a:pPr>
              <a:r>
                <a:rPr lang="en-US" altLang="en-US" sz="1765" kern="0" dirty="0">
                  <a:gradFill>
                    <a:gsLst>
                      <a:gs pos="5439">
                        <a:srgbClr val="F8F8F8"/>
                      </a:gs>
                      <a:gs pos="10000">
                        <a:srgbClr val="F8F8F8"/>
                      </a:gs>
                    </a:gsLst>
                    <a:lin ang="5400000" scaled="0"/>
                  </a:gradFill>
                  <a:latin typeface="Segoe UI"/>
                </a:rPr>
                <a:t>10.3.0.0/16</a:t>
              </a:r>
            </a:p>
          </p:txBody>
        </p:sp>
        <p:grpSp>
          <p:nvGrpSpPr>
            <p:cNvPr id="184" name="Group 183"/>
            <p:cNvGrpSpPr/>
            <p:nvPr/>
          </p:nvGrpSpPr>
          <p:grpSpPr>
            <a:xfrm flipH="1">
              <a:off x="10668480" y="1522565"/>
              <a:ext cx="791459" cy="1066496"/>
              <a:chOff x="715963" y="1976438"/>
              <a:chExt cx="1820862" cy="2009775"/>
            </a:xfrm>
          </p:grpSpPr>
          <p:sp>
            <p:nvSpPr>
              <p:cNvPr id="18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sp>
        <p:nvSpPr>
          <p:cNvPr id="3" name="TextBox 2"/>
          <p:cNvSpPr txBox="1"/>
          <p:nvPr/>
        </p:nvSpPr>
        <p:spPr>
          <a:xfrm>
            <a:off x="3399133" y="2622031"/>
            <a:ext cx="5068499" cy="1255182"/>
          </a:xfrm>
          <a:prstGeom prst="rect">
            <a:avLst/>
          </a:prstGeom>
          <a:noFill/>
        </p:spPr>
        <p:txBody>
          <a:bodyPr wrap="none" lIns="179285" tIns="143428" rIns="179285" bIns="143428" rtlCol="0">
            <a:spAutoFit/>
          </a:bodyPr>
          <a:lstStyle/>
          <a:p>
            <a:pPr defTabSz="914367">
              <a:lnSpc>
                <a:spcPct val="90000"/>
              </a:lnSpc>
              <a:spcAft>
                <a:spcPts val="588"/>
              </a:spcAft>
            </a:pPr>
            <a:r>
              <a:rPr lang="en-US" sz="1961" dirty="0">
                <a:solidFill>
                  <a:srgbClr val="FFFFFF"/>
                </a:solidFill>
                <a:latin typeface="Segoe UI"/>
              </a:rPr>
              <a:t>Connection 1 policy:</a:t>
            </a:r>
          </a:p>
          <a:p>
            <a:pPr marL="336145" indent="-336145" defTabSz="914367">
              <a:lnSpc>
                <a:spcPct val="90000"/>
              </a:lnSpc>
              <a:spcAft>
                <a:spcPts val="588"/>
              </a:spcAft>
              <a:buFont typeface="Arial" panose="020B0604020202020204" pitchFamily="34" charset="0"/>
              <a:buChar char="•"/>
            </a:pPr>
            <a:r>
              <a:rPr lang="en-US" sz="1961" dirty="0">
                <a:solidFill>
                  <a:srgbClr val="FFFFFF"/>
                </a:solidFill>
                <a:latin typeface="Segoe UI"/>
              </a:rPr>
              <a:t>IKE: AES256, SHA386, DH14</a:t>
            </a:r>
          </a:p>
          <a:p>
            <a:pPr marL="336145" indent="-336145" defTabSz="914367">
              <a:lnSpc>
                <a:spcPct val="90000"/>
              </a:lnSpc>
              <a:spcAft>
                <a:spcPts val="588"/>
              </a:spcAft>
              <a:buFont typeface="Arial" panose="020B0604020202020204" pitchFamily="34" charset="0"/>
              <a:buChar char="•"/>
            </a:pPr>
            <a:r>
              <a:rPr lang="en-US" sz="1961" dirty="0">
                <a:solidFill>
                  <a:srgbClr val="FFFFFF"/>
                </a:solidFill>
                <a:latin typeface="Segoe UI"/>
              </a:rPr>
              <a:t>IPsec: GCMAES256, GCMAES256, PFS24</a:t>
            </a:r>
          </a:p>
        </p:txBody>
      </p:sp>
      <p:sp>
        <p:nvSpPr>
          <p:cNvPr id="241" name="TextBox 240"/>
          <p:cNvSpPr txBox="1"/>
          <p:nvPr/>
        </p:nvSpPr>
        <p:spPr>
          <a:xfrm>
            <a:off x="3368230" y="4564285"/>
            <a:ext cx="4010886" cy="1255182"/>
          </a:xfrm>
          <a:prstGeom prst="rect">
            <a:avLst/>
          </a:prstGeom>
          <a:noFill/>
        </p:spPr>
        <p:txBody>
          <a:bodyPr wrap="none" lIns="179285" tIns="143428" rIns="179285" bIns="143428" rtlCol="0">
            <a:spAutoFit/>
          </a:bodyPr>
          <a:lstStyle/>
          <a:p>
            <a:pPr defTabSz="914367">
              <a:lnSpc>
                <a:spcPct val="90000"/>
              </a:lnSpc>
              <a:spcAft>
                <a:spcPts val="588"/>
              </a:spcAft>
            </a:pPr>
            <a:r>
              <a:rPr lang="en-US" sz="1961" dirty="0">
                <a:solidFill>
                  <a:srgbClr val="FFFFFF"/>
                </a:solidFill>
                <a:latin typeface="Segoe UI"/>
              </a:rPr>
              <a:t>Connection 2 policy:</a:t>
            </a:r>
          </a:p>
          <a:p>
            <a:pPr marL="336145" indent="-336145" defTabSz="914367">
              <a:lnSpc>
                <a:spcPct val="90000"/>
              </a:lnSpc>
              <a:spcAft>
                <a:spcPts val="588"/>
              </a:spcAft>
              <a:buFont typeface="Arial" panose="020B0604020202020204" pitchFamily="34" charset="0"/>
              <a:buChar char="•"/>
            </a:pPr>
            <a:r>
              <a:rPr lang="en-US" sz="1961" dirty="0">
                <a:solidFill>
                  <a:srgbClr val="FFFFFF"/>
                </a:solidFill>
                <a:latin typeface="Segoe UI"/>
              </a:rPr>
              <a:t>IKE: AES128, SHA1, DH2</a:t>
            </a:r>
          </a:p>
          <a:p>
            <a:pPr marL="336145" indent="-336145" defTabSz="914367">
              <a:lnSpc>
                <a:spcPct val="90000"/>
              </a:lnSpc>
              <a:spcAft>
                <a:spcPts val="588"/>
              </a:spcAft>
              <a:buFont typeface="Arial" panose="020B0604020202020204" pitchFamily="34" charset="0"/>
              <a:buChar char="•"/>
            </a:pPr>
            <a:r>
              <a:rPr lang="en-US" sz="1961" dirty="0">
                <a:solidFill>
                  <a:srgbClr val="FFFFFF"/>
                </a:solidFill>
                <a:latin typeface="Segoe UI"/>
              </a:rPr>
              <a:t>IPsec: AES256, SHA256, PFS24</a:t>
            </a:r>
          </a:p>
        </p:txBody>
      </p:sp>
    </p:spTree>
    <p:extLst>
      <p:ext uri="{BB962C8B-B14F-4D97-AF65-F5344CB8AC3E}">
        <p14:creationId xmlns:p14="http://schemas.microsoft.com/office/powerpoint/2010/main" val="24073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Text Placeholder 549">
            <a:extLst>
              <a:ext uri="{FF2B5EF4-FFF2-40B4-BE49-F238E27FC236}">
                <a16:creationId xmlns:a16="http://schemas.microsoft.com/office/drawing/2014/main" id="{B9057A6A-F463-472A-8344-A0C7976C0333}"/>
              </a:ext>
            </a:extLst>
          </p:cNvPr>
          <p:cNvSpPr txBox="1">
            <a:spLocks/>
          </p:cNvSpPr>
          <p:nvPr/>
        </p:nvSpPr>
        <p:spPr>
          <a:xfrm>
            <a:off x="8354908" y="488"/>
            <a:ext cx="3837093" cy="6857026"/>
          </a:xfrm>
          <a:prstGeom prst="rect">
            <a:avLst/>
          </a:prstGeom>
          <a:solidFill>
            <a:schemeClr val="bg1">
              <a:lumMod val="85000"/>
            </a:schemeClr>
          </a:solidFill>
        </p:spPr>
        <p:txBody>
          <a:bodyPr lIns="179285" rIns="448212"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176"/>
              </a:spcBef>
              <a:buNone/>
            </a:pPr>
            <a:r>
              <a:rPr lang="en-US" sz="2745" b="1">
                <a:solidFill>
                  <a:srgbClr val="D83B01"/>
                </a:solidFill>
                <a:latin typeface="Segoe UI Light"/>
              </a:rPr>
              <a:t>P2S VPN</a:t>
            </a:r>
            <a:endParaRPr lang="en-US" sz="2745">
              <a:gradFill>
                <a:gsLst>
                  <a:gs pos="1250">
                    <a:srgbClr val="353535"/>
                  </a:gs>
                  <a:gs pos="100000">
                    <a:srgbClr val="353535"/>
                  </a:gs>
                </a:gsLst>
                <a:lin ang="5400000" scaled="0"/>
              </a:gradFill>
              <a:latin typeface="Segoe UI Light"/>
            </a:endParaRPr>
          </a:p>
          <a:p>
            <a:pPr marL="224097" indent="-224097" defTabSz="914367">
              <a:spcBef>
                <a:spcPts val="1176"/>
              </a:spcBef>
              <a:buFont typeface="Arial" panose="020B0604020202020204" pitchFamily="34" charset="0"/>
              <a:buChar char="•"/>
            </a:pPr>
            <a:r>
              <a:rPr lang="en-US" sz="1765">
                <a:gradFill>
                  <a:gsLst>
                    <a:gs pos="1250">
                      <a:srgbClr val="353535"/>
                    </a:gs>
                    <a:gs pos="100000">
                      <a:srgbClr val="353535"/>
                    </a:gs>
                  </a:gsLst>
                  <a:lin ang="5400000" scaled="0"/>
                </a:gradFill>
                <a:latin typeface="Segoe UI Light"/>
              </a:rPr>
              <a:t>P2S VPN for mobile users &amp; developers to connect from anywhere</a:t>
            </a:r>
          </a:p>
          <a:p>
            <a:pPr marL="224097" indent="-224097" defTabSz="914367">
              <a:spcBef>
                <a:spcPts val="1176"/>
              </a:spcBef>
              <a:buFont typeface="Arial" panose="020B0604020202020204" pitchFamily="34" charset="0"/>
              <a:buChar char="•"/>
            </a:pPr>
            <a:r>
              <a:rPr lang="en-US" sz="1765">
                <a:gradFill>
                  <a:gsLst>
                    <a:gs pos="1250">
                      <a:srgbClr val="353535"/>
                    </a:gs>
                    <a:gs pos="100000">
                      <a:srgbClr val="353535"/>
                    </a:gs>
                  </a:gsLst>
                  <a:lin ang="5400000" scaled="0"/>
                </a:gradFill>
                <a:latin typeface="Segoe UI Light"/>
              </a:rPr>
              <a:t>Now supporting </a:t>
            </a:r>
            <a:r>
              <a:rPr lang="en-US" sz="1961" b="1">
                <a:solidFill>
                  <a:srgbClr val="D83B01"/>
                </a:solidFill>
                <a:latin typeface="Segoe UI Light"/>
              </a:rPr>
              <a:t>macOS</a:t>
            </a:r>
            <a:r>
              <a:rPr lang="en-US" sz="1765">
                <a:gradFill>
                  <a:gsLst>
                    <a:gs pos="1250">
                      <a:srgbClr val="353535"/>
                    </a:gs>
                    <a:gs pos="100000">
                      <a:srgbClr val="353535"/>
                    </a:gs>
                  </a:gsLst>
                  <a:lin ang="5400000" scaled="0"/>
                </a:gradFill>
                <a:latin typeface="Segoe UI Light"/>
              </a:rPr>
              <a:t> and Windows</a:t>
            </a:r>
          </a:p>
          <a:p>
            <a:pPr marL="224097" indent="-224097" defTabSz="914367">
              <a:spcBef>
                <a:spcPts val="1176"/>
              </a:spcBef>
              <a:buFont typeface="Arial" panose="020B0604020202020204" pitchFamily="34" charset="0"/>
              <a:buChar char="•"/>
            </a:pPr>
            <a:r>
              <a:rPr lang="en-US" sz="1961" b="1">
                <a:solidFill>
                  <a:srgbClr val="D83B01"/>
                </a:solidFill>
                <a:latin typeface="Segoe UI Light"/>
              </a:rPr>
              <a:t>AD/Radius authentication </a:t>
            </a:r>
            <a:r>
              <a:rPr lang="en-US" sz="1765">
                <a:gradFill>
                  <a:gsLst>
                    <a:gs pos="1250">
                      <a:srgbClr val="353535"/>
                    </a:gs>
                    <a:gs pos="100000">
                      <a:srgbClr val="353535"/>
                    </a:gs>
                  </a:gsLst>
                  <a:lin ang="5400000" scaled="0"/>
                </a:gradFill>
                <a:latin typeface="Segoe UI Light"/>
              </a:rPr>
              <a:t>for enterprise grade identity solution</a:t>
            </a:r>
          </a:p>
          <a:p>
            <a:pPr marL="224097" indent="-224097" defTabSz="914367">
              <a:buFont typeface="Arial" panose="020B0604020202020204" pitchFamily="34" charset="0"/>
              <a:buChar char="•"/>
            </a:pPr>
            <a:endParaRPr lang="en-US" sz="1765">
              <a:gradFill>
                <a:gsLst>
                  <a:gs pos="1250">
                    <a:srgbClr val="353535"/>
                  </a:gs>
                  <a:gs pos="100000">
                    <a:srgbClr val="353535"/>
                  </a:gs>
                </a:gsLst>
                <a:lin ang="5400000" scaled="0"/>
              </a:gradFill>
              <a:latin typeface="Segoe UI Light"/>
            </a:endParaRPr>
          </a:p>
        </p:txBody>
      </p:sp>
      <p:sp>
        <p:nvSpPr>
          <p:cNvPr id="4" name="Trapezoid 3">
            <a:extLst>
              <a:ext uri="{FF2B5EF4-FFF2-40B4-BE49-F238E27FC236}">
                <a16:creationId xmlns:a16="http://schemas.microsoft.com/office/drawing/2014/main" id="{783C58C7-0641-4ACB-8A8B-C5818A4CA94C}"/>
              </a:ext>
            </a:extLst>
          </p:cNvPr>
          <p:cNvSpPr/>
          <p:nvPr/>
        </p:nvSpPr>
        <p:spPr bwMode="auto">
          <a:xfrm rot="2700000">
            <a:off x="10807831" y="244331"/>
            <a:ext cx="1821617" cy="469438"/>
          </a:xfrm>
          <a:prstGeom prst="trapezoid">
            <a:avLst>
              <a:gd name="adj" fmla="val 101190"/>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b="1" kern="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Semilight"/>
                <a:ea typeface="Segoe UI" pitchFamily="34" charset="0"/>
                <a:cs typeface="Segoe UI" pitchFamily="34" charset="0"/>
              </a:rPr>
              <a:t>Preview</a:t>
            </a:r>
          </a:p>
        </p:txBody>
      </p:sp>
      <p:sp>
        <p:nvSpPr>
          <p:cNvPr id="7" name="Rectangle 6">
            <a:extLst>
              <a:ext uri="{FF2B5EF4-FFF2-40B4-BE49-F238E27FC236}">
                <a16:creationId xmlns:a16="http://schemas.microsoft.com/office/drawing/2014/main" id="{C976283A-5801-4065-8552-269ABE41C9E2}"/>
              </a:ext>
            </a:extLst>
          </p:cNvPr>
          <p:cNvSpPr/>
          <p:nvPr/>
        </p:nvSpPr>
        <p:spPr bwMode="auto">
          <a:xfrm>
            <a:off x="269241" y="1757893"/>
            <a:ext cx="3207739" cy="2172884"/>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algn="ctr" defTabSz="932052"/>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pic>
        <p:nvPicPr>
          <p:cNvPr id="11" name="Picture 10">
            <a:extLst>
              <a:ext uri="{FF2B5EF4-FFF2-40B4-BE49-F238E27FC236}">
                <a16:creationId xmlns:a16="http://schemas.microsoft.com/office/drawing/2014/main" id="{E9C8B0F0-738B-4E82-BDB4-0A928641825C}"/>
              </a:ext>
            </a:extLst>
          </p:cNvPr>
          <p:cNvPicPr>
            <a:picLocks noChangeAspect="1"/>
          </p:cNvPicPr>
          <p:nvPr/>
        </p:nvPicPr>
        <p:blipFill>
          <a:blip r:embed="rId3"/>
          <a:stretch>
            <a:fillRect/>
          </a:stretch>
        </p:blipFill>
        <p:spPr>
          <a:xfrm>
            <a:off x="3113002" y="1754088"/>
            <a:ext cx="309383" cy="309384"/>
          </a:xfrm>
          <a:prstGeom prst="rect">
            <a:avLst/>
          </a:prstGeom>
        </p:spPr>
      </p:pic>
      <p:sp>
        <p:nvSpPr>
          <p:cNvPr id="27" name="TextBox 26">
            <a:extLst>
              <a:ext uri="{FF2B5EF4-FFF2-40B4-BE49-F238E27FC236}">
                <a16:creationId xmlns:a16="http://schemas.microsoft.com/office/drawing/2014/main" id="{C8DA1F33-B700-4F64-960D-1163DC43E21D}"/>
              </a:ext>
            </a:extLst>
          </p:cNvPr>
          <p:cNvSpPr txBox="1"/>
          <p:nvPr/>
        </p:nvSpPr>
        <p:spPr>
          <a:xfrm>
            <a:off x="269241" y="1387706"/>
            <a:ext cx="3204215"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VNet</a:t>
            </a:r>
          </a:p>
        </p:txBody>
      </p:sp>
      <p:pic>
        <p:nvPicPr>
          <p:cNvPr id="29" name="Picture 28">
            <a:extLst>
              <a:ext uri="{FF2B5EF4-FFF2-40B4-BE49-F238E27FC236}">
                <a16:creationId xmlns:a16="http://schemas.microsoft.com/office/drawing/2014/main" id="{12CCC33C-5F9E-475D-9CD2-101376384FA3}"/>
              </a:ext>
            </a:extLst>
          </p:cNvPr>
          <p:cNvPicPr>
            <a:picLocks noChangeAspect="1"/>
          </p:cNvPicPr>
          <p:nvPr/>
        </p:nvPicPr>
        <p:blipFill rotWithShape="1">
          <a:blip r:embed="rId4"/>
          <a:srcRect t="1" b="26644"/>
          <a:stretch/>
        </p:blipFill>
        <p:spPr>
          <a:xfrm>
            <a:off x="2673074" y="3242328"/>
            <a:ext cx="611018" cy="448212"/>
          </a:xfrm>
          <a:prstGeom prst="rect">
            <a:avLst/>
          </a:prstGeom>
        </p:spPr>
      </p:pic>
      <p:sp>
        <p:nvSpPr>
          <p:cNvPr id="31" name="Rectangle 30">
            <a:extLst>
              <a:ext uri="{FF2B5EF4-FFF2-40B4-BE49-F238E27FC236}">
                <a16:creationId xmlns:a16="http://schemas.microsoft.com/office/drawing/2014/main" id="{156F8D66-7400-4C66-A29F-BA6B15BFC7B0}"/>
              </a:ext>
            </a:extLst>
          </p:cNvPr>
          <p:cNvSpPr/>
          <p:nvPr/>
        </p:nvSpPr>
        <p:spPr bwMode="auto">
          <a:xfrm flipH="1">
            <a:off x="4850397" y="1757893"/>
            <a:ext cx="3207739" cy="2172884"/>
          </a:xfrm>
          <a:prstGeom prst="rect">
            <a:avLst/>
          </a:prstGeom>
          <a:solidFill>
            <a:schemeClr val="accent2">
              <a:lumMod val="40000"/>
              <a:lumOff val="60000"/>
            </a:schemeClr>
          </a:solidFill>
          <a:ln w="28575">
            <a:solidFill>
              <a:schemeClr val="bg1">
                <a:lumMod val="65000"/>
              </a:schemeClr>
            </a:solidFill>
          </a:ln>
        </p:spPr>
        <p:txBody>
          <a:bodyPr lIns="179285" tIns="143428" rIns="179285" bIns="143428" anchor="t" anchorCtr="0"/>
          <a:lstStyle/>
          <a:p>
            <a:pPr algn="ctr" defTabSz="932052"/>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pic>
        <p:nvPicPr>
          <p:cNvPr id="34" name="Picture 33">
            <a:extLst>
              <a:ext uri="{FF2B5EF4-FFF2-40B4-BE49-F238E27FC236}">
                <a16:creationId xmlns:a16="http://schemas.microsoft.com/office/drawing/2014/main" id="{7FCFB366-FCBB-47DF-9CE3-77FC44FFE8ED}"/>
              </a:ext>
            </a:extLst>
          </p:cNvPr>
          <p:cNvPicPr>
            <a:picLocks noChangeAspect="1"/>
          </p:cNvPicPr>
          <p:nvPr/>
        </p:nvPicPr>
        <p:blipFill>
          <a:blip r:embed="rId3"/>
          <a:stretch>
            <a:fillRect/>
          </a:stretch>
        </p:blipFill>
        <p:spPr>
          <a:xfrm flipH="1">
            <a:off x="4904992" y="1754088"/>
            <a:ext cx="309383" cy="309384"/>
          </a:xfrm>
          <a:prstGeom prst="rect">
            <a:avLst/>
          </a:prstGeom>
        </p:spPr>
      </p:pic>
      <p:pic>
        <p:nvPicPr>
          <p:cNvPr id="50" name="Picture 49">
            <a:extLst>
              <a:ext uri="{FF2B5EF4-FFF2-40B4-BE49-F238E27FC236}">
                <a16:creationId xmlns:a16="http://schemas.microsoft.com/office/drawing/2014/main" id="{1508B53A-0550-4929-A18C-699D00AAB44F}"/>
              </a:ext>
            </a:extLst>
          </p:cNvPr>
          <p:cNvPicPr>
            <a:picLocks noChangeAspect="1"/>
          </p:cNvPicPr>
          <p:nvPr/>
        </p:nvPicPr>
        <p:blipFill rotWithShape="1">
          <a:blip r:embed="rId4"/>
          <a:srcRect t="1" b="26644"/>
          <a:stretch/>
        </p:blipFill>
        <p:spPr>
          <a:xfrm>
            <a:off x="4927657" y="3243373"/>
            <a:ext cx="611018" cy="448212"/>
          </a:xfrm>
          <a:prstGeom prst="rect">
            <a:avLst/>
          </a:prstGeom>
        </p:spPr>
      </p:pic>
      <p:sp>
        <p:nvSpPr>
          <p:cNvPr id="53" name="TextBox 52">
            <a:extLst>
              <a:ext uri="{FF2B5EF4-FFF2-40B4-BE49-F238E27FC236}">
                <a16:creationId xmlns:a16="http://schemas.microsoft.com/office/drawing/2014/main" id="{605075F6-B438-4FD8-985B-AEF16789DC17}"/>
              </a:ext>
            </a:extLst>
          </p:cNvPr>
          <p:cNvSpPr txBox="1"/>
          <p:nvPr/>
        </p:nvSpPr>
        <p:spPr>
          <a:xfrm>
            <a:off x="4853920" y="1387706"/>
            <a:ext cx="3204215"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On-Premises Network</a:t>
            </a:r>
          </a:p>
        </p:txBody>
      </p:sp>
      <p:cxnSp>
        <p:nvCxnSpPr>
          <p:cNvPr id="58" name="Straight Arrow Connector 57">
            <a:extLst>
              <a:ext uri="{FF2B5EF4-FFF2-40B4-BE49-F238E27FC236}">
                <a16:creationId xmlns:a16="http://schemas.microsoft.com/office/drawing/2014/main" id="{B9D92691-A775-4F2C-84FE-460D45CB3D17}"/>
              </a:ext>
            </a:extLst>
          </p:cNvPr>
          <p:cNvCxnSpPr>
            <a:cxnSpLocks/>
            <a:endCxn id="29" idx="2"/>
          </p:cNvCxnSpPr>
          <p:nvPr/>
        </p:nvCxnSpPr>
        <p:spPr>
          <a:xfrm flipH="1" flipV="1">
            <a:off x="2978583" y="3690541"/>
            <a:ext cx="316088" cy="2211386"/>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7EDDA15-CD9C-4BB7-9A1A-F3C2DE262BDA}"/>
              </a:ext>
            </a:extLst>
          </p:cNvPr>
          <p:cNvCxnSpPr>
            <a:cxnSpLocks/>
            <a:endCxn id="29" idx="2"/>
          </p:cNvCxnSpPr>
          <p:nvPr/>
        </p:nvCxnSpPr>
        <p:spPr>
          <a:xfrm flipV="1">
            <a:off x="2653798" y="3690541"/>
            <a:ext cx="324785" cy="2241338"/>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CD773E-8CB6-49AA-AD1D-57E565CB2551}"/>
              </a:ext>
            </a:extLst>
          </p:cNvPr>
          <p:cNvSpPr txBox="1"/>
          <p:nvPr/>
        </p:nvSpPr>
        <p:spPr>
          <a:xfrm>
            <a:off x="3136627" y="4513467"/>
            <a:ext cx="1210676" cy="5340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a:gradFill>
                  <a:gsLst>
                    <a:gs pos="2917">
                      <a:srgbClr val="353535"/>
                    </a:gs>
                    <a:gs pos="30000">
                      <a:srgbClr val="353535"/>
                    </a:gs>
                  </a:gsLst>
                  <a:lin ang="5400000" scaled="0"/>
                </a:gradFill>
                <a:latin typeface="Segoe UI Semilight"/>
              </a:rPr>
              <a:t>P2S VPN</a:t>
            </a:r>
          </a:p>
        </p:txBody>
      </p:sp>
      <p:sp>
        <p:nvSpPr>
          <p:cNvPr id="61" name="TextBox 60">
            <a:extLst>
              <a:ext uri="{FF2B5EF4-FFF2-40B4-BE49-F238E27FC236}">
                <a16:creationId xmlns:a16="http://schemas.microsoft.com/office/drawing/2014/main" id="{E57D703F-A5B8-4054-B477-B2387799A8C0}"/>
              </a:ext>
            </a:extLst>
          </p:cNvPr>
          <p:cNvSpPr txBox="1"/>
          <p:nvPr/>
        </p:nvSpPr>
        <p:spPr>
          <a:xfrm>
            <a:off x="3584196" y="3714654"/>
            <a:ext cx="1202819" cy="5340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a:gradFill>
                  <a:gsLst>
                    <a:gs pos="2917">
                      <a:srgbClr val="353535"/>
                    </a:gs>
                    <a:gs pos="30000">
                      <a:srgbClr val="353535"/>
                    </a:gs>
                  </a:gsLst>
                  <a:lin ang="5400000" scaled="0"/>
                </a:gradFill>
                <a:latin typeface="Segoe UI Semilight"/>
              </a:rPr>
              <a:t>S2S VPN</a:t>
            </a:r>
          </a:p>
        </p:txBody>
      </p:sp>
      <p:cxnSp>
        <p:nvCxnSpPr>
          <p:cNvPr id="63" name="Straight Arrow Connector 62">
            <a:extLst>
              <a:ext uri="{FF2B5EF4-FFF2-40B4-BE49-F238E27FC236}">
                <a16:creationId xmlns:a16="http://schemas.microsoft.com/office/drawing/2014/main" id="{F4470A08-692C-4C0E-8CBD-4C82269B6413}"/>
              </a:ext>
            </a:extLst>
          </p:cNvPr>
          <p:cNvCxnSpPr>
            <a:cxnSpLocks/>
          </p:cNvCxnSpPr>
          <p:nvPr/>
        </p:nvCxnSpPr>
        <p:spPr>
          <a:xfrm>
            <a:off x="3197056" y="3585233"/>
            <a:ext cx="1862627" cy="0"/>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Cylinder 63">
            <a:extLst>
              <a:ext uri="{FF2B5EF4-FFF2-40B4-BE49-F238E27FC236}">
                <a16:creationId xmlns:a16="http://schemas.microsoft.com/office/drawing/2014/main" id="{56B3F1C3-E4DE-4F92-A9F8-9BB08E2574AE}"/>
              </a:ext>
            </a:extLst>
          </p:cNvPr>
          <p:cNvSpPr/>
          <p:nvPr/>
        </p:nvSpPr>
        <p:spPr bwMode="auto">
          <a:xfrm rot="16200000">
            <a:off x="4022045" y="2826696"/>
            <a:ext cx="196688" cy="15170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a:gradFill>
                  <a:gsLst>
                    <a:gs pos="0">
                      <a:srgbClr val="FFFFFF"/>
                    </a:gs>
                    <a:gs pos="100000">
                      <a:srgbClr val="FFFFFF"/>
                    </a:gs>
                  </a:gsLst>
                  <a:lin ang="5400000" scaled="0"/>
                </a:gradFill>
                <a:latin typeface="Segoe UI Semilight"/>
                <a:ea typeface="Segoe UI" pitchFamily="34" charset="0"/>
                <a:cs typeface="Segoe UI" pitchFamily="34" charset="0"/>
              </a:rPr>
              <a:t>S2S VPN Tunnel</a:t>
            </a:r>
          </a:p>
        </p:txBody>
      </p:sp>
      <p:sp>
        <p:nvSpPr>
          <p:cNvPr id="66" name="TextBox 65">
            <a:extLst>
              <a:ext uri="{FF2B5EF4-FFF2-40B4-BE49-F238E27FC236}">
                <a16:creationId xmlns:a16="http://schemas.microsoft.com/office/drawing/2014/main" id="{72F6BB6C-2976-49B0-AB35-9F0F6F864FFE}"/>
              </a:ext>
            </a:extLst>
          </p:cNvPr>
          <p:cNvSpPr txBox="1"/>
          <p:nvPr/>
        </p:nvSpPr>
        <p:spPr>
          <a:xfrm>
            <a:off x="6022105" y="3545072"/>
            <a:ext cx="1597028"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Headquarters</a:t>
            </a:r>
          </a:p>
        </p:txBody>
      </p:sp>
      <p:grpSp>
        <p:nvGrpSpPr>
          <p:cNvPr id="67" name="Group 66">
            <a:extLst>
              <a:ext uri="{FF2B5EF4-FFF2-40B4-BE49-F238E27FC236}">
                <a16:creationId xmlns:a16="http://schemas.microsoft.com/office/drawing/2014/main" id="{9CAD82AA-98A6-45AF-A5FB-ED387089C8FD}"/>
              </a:ext>
            </a:extLst>
          </p:cNvPr>
          <p:cNvGrpSpPr>
            <a:grpSpLocks noChangeAspect="1"/>
          </p:cNvGrpSpPr>
          <p:nvPr/>
        </p:nvGrpSpPr>
        <p:grpSpPr>
          <a:xfrm flipH="1">
            <a:off x="7475062" y="1267589"/>
            <a:ext cx="772629" cy="1122297"/>
            <a:chOff x="4560877" y="4697003"/>
            <a:chExt cx="1893269" cy="2297076"/>
          </a:xfrm>
        </p:grpSpPr>
        <p:sp>
          <p:nvSpPr>
            <p:cNvPr id="68" name="Rectangle 10">
              <a:extLst>
                <a:ext uri="{FF2B5EF4-FFF2-40B4-BE49-F238E27FC236}">
                  <a16:creationId xmlns:a16="http://schemas.microsoft.com/office/drawing/2014/main" id="{6FF2CE5B-1C65-4DCF-AAB2-D0038B0C0E84}"/>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9" name="Rectangle 11">
              <a:extLst>
                <a:ext uri="{FF2B5EF4-FFF2-40B4-BE49-F238E27FC236}">
                  <a16:creationId xmlns:a16="http://schemas.microsoft.com/office/drawing/2014/main" id="{A69CD034-BDA7-4E65-AF4C-FD617079BD62}"/>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0" name="Rectangle 21">
              <a:extLst>
                <a:ext uri="{FF2B5EF4-FFF2-40B4-BE49-F238E27FC236}">
                  <a16:creationId xmlns:a16="http://schemas.microsoft.com/office/drawing/2014/main" id="{ABF26587-7CE3-4BDD-898D-B183F8DE6B48}"/>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1" name="Freeform 22">
              <a:extLst>
                <a:ext uri="{FF2B5EF4-FFF2-40B4-BE49-F238E27FC236}">
                  <a16:creationId xmlns:a16="http://schemas.microsoft.com/office/drawing/2014/main" id="{3BB3357B-05F6-413C-92B6-FEE127144812}"/>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2" name="Rectangle 26">
              <a:extLst>
                <a:ext uri="{FF2B5EF4-FFF2-40B4-BE49-F238E27FC236}">
                  <a16:creationId xmlns:a16="http://schemas.microsoft.com/office/drawing/2014/main" id="{7BBEF25D-4247-4256-AC7F-1F2F1A06E29E}"/>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3" name="Rectangle 27">
              <a:extLst>
                <a:ext uri="{FF2B5EF4-FFF2-40B4-BE49-F238E27FC236}">
                  <a16:creationId xmlns:a16="http://schemas.microsoft.com/office/drawing/2014/main" id="{FC3E5698-AE30-4485-BA64-452D2A4DB621}"/>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4" name="Freeform 28">
              <a:extLst>
                <a:ext uri="{FF2B5EF4-FFF2-40B4-BE49-F238E27FC236}">
                  <a16:creationId xmlns:a16="http://schemas.microsoft.com/office/drawing/2014/main" id="{9667CADB-38AD-403B-B92D-D9782F5FA418}"/>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5" name="Freeform 29">
              <a:extLst>
                <a:ext uri="{FF2B5EF4-FFF2-40B4-BE49-F238E27FC236}">
                  <a16:creationId xmlns:a16="http://schemas.microsoft.com/office/drawing/2014/main" id="{AA4E4F74-7FD7-4641-B2B0-9787E0747B6A}"/>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6" name="Rectangle 30">
              <a:extLst>
                <a:ext uri="{FF2B5EF4-FFF2-40B4-BE49-F238E27FC236}">
                  <a16:creationId xmlns:a16="http://schemas.microsoft.com/office/drawing/2014/main" id="{EA54D413-2DCA-4B48-889B-25575A58377F}"/>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7" name="Rectangle 31">
              <a:extLst>
                <a:ext uri="{FF2B5EF4-FFF2-40B4-BE49-F238E27FC236}">
                  <a16:creationId xmlns:a16="http://schemas.microsoft.com/office/drawing/2014/main" id="{BD77524D-BB77-4B93-B1E4-91DE304B5A55}"/>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8" name="Rectangle 32">
              <a:extLst>
                <a:ext uri="{FF2B5EF4-FFF2-40B4-BE49-F238E27FC236}">
                  <a16:creationId xmlns:a16="http://schemas.microsoft.com/office/drawing/2014/main" id="{936E27F3-0154-4CCA-913C-CC8192B991DB}"/>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9" name="Rectangle 33">
              <a:extLst>
                <a:ext uri="{FF2B5EF4-FFF2-40B4-BE49-F238E27FC236}">
                  <a16:creationId xmlns:a16="http://schemas.microsoft.com/office/drawing/2014/main" id="{E89163B5-312F-414E-B457-E1F3EF1EADFE}"/>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0" name="Rectangle 34">
              <a:extLst>
                <a:ext uri="{FF2B5EF4-FFF2-40B4-BE49-F238E27FC236}">
                  <a16:creationId xmlns:a16="http://schemas.microsoft.com/office/drawing/2014/main" id="{F6122A75-A85E-42F6-BFC1-C5BF47FC6807}"/>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1" name="Rectangle 35">
              <a:extLst>
                <a:ext uri="{FF2B5EF4-FFF2-40B4-BE49-F238E27FC236}">
                  <a16:creationId xmlns:a16="http://schemas.microsoft.com/office/drawing/2014/main" id="{39933539-6883-4087-902D-6327330791C6}"/>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2" name="Rectangle 36">
              <a:extLst>
                <a:ext uri="{FF2B5EF4-FFF2-40B4-BE49-F238E27FC236}">
                  <a16:creationId xmlns:a16="http://schemas.microsoft.com/office/drawing/2014/main" id="{A4C0E39D-AEAD-42F0-A7FD-DEA7464F3D91}"/>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3" name="Rectangle 37">
              <a:extLst>
                <a:ext uri="{FF2B5EF4-FFF2-40B4-BE49-F238E27FC236}">
                  <a16:creationId xmlns:a16="http://schemas.microsoft.com/office/drawing/2014/main" id="{280E2C37-5834-49C0-AB5F-6D8313FBF0F3}"/>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4" name="Rectangle 38">
              <a:extLst>
                <a:ext uri="{FF2B5EF4-FFF2-40B4-BE49-F238E27FC236}">
                  <a16:creationId xmlns:a16="http://schemas.microsoft.com/office/drawing/2014/main" id="{E6BE0B24-EBA9-4EDB-AA17-8C02B7AA1EBD}"/>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5" name="Rectangle 39">
              <a:extLst>
                <a:ext uri="{FF2B5EF4-FFF2-40B4-BE49-F238E27FC236}">
                  <a16:creationId xmlns:a16="http://schemas.microsoft.com/office/drawing/2014/main" id="{803A3828-8A5F-4BB4-A03C-73E7CF99C701}"/>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6" name="Rectangle 40">
              <a:extLst>
                <a:ext uri="{FF2B5EF4-FFF2-40B4-BE49-F238E27FC236}">
                  <a16:creationId xmlns:a16="http://schemas.microsoft.com/office/drawing/2014/main" id="{0A54E1AF-630F-42A0-8C91-DF47FB46DF9C}"/>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7" name="Rectangle 41">
              <a:extLst>
                <a:ext uri="{FF2B5EF4-FFF2-40B4-BE49-F238E27FC236}">
                  <a16:creationId xmlns:a16="http://schemas.microsoft.com/office/drawing/2014/main" id="{29DC00B8-F35C-48C7-9FC5-A8F2E1AC9327}"/>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8" name="Rectangle 42">
              <a:extLst>
                <a:ext uri="{FF2B5EF4-FFF2-40B4-BE49-F238E27FC236}">
                  <a16:creationId xmlns:a16="http://schemas.microsoft.com/office/drawing/2014/main" id="{0DEB4FA9-15B5-493F-A2A4-35BBCFF26276}"/>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9" name="Rectangle 43">
              <a:extLst>
                <a:ext uri="{FF2B5EF4-FFF2-40B4-BE49-F238E27FC236}">
                  <a16:creationId xmlns:a16="http://schemas.microsoft.com/office/drawing/2014/main" id="{B47A931E-B19B-4766-8C1E-C3041CF76718}"/>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0" name="Rectangle 44">
              <a:extLst>
                <a:ext uri="{FF2B5EF4-FFF2-40B4-BE49-F238E27FC236}">
                  <a16:creationId xmlns:a16="http://schemas.microsoft.com/office/drawing/2014/main" id="{AEA7EAD1-B4D0-4357-B358-2FD01D7FBC34}"/>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1" name="Rectangle 45">
              <a:extLst>
                <a:ext uri="{FF2B5EF4-FFF2-40B4-BE49-F238E27FC236}">
                  <a16:creationId xmlns:a16="http://schemas.microsoft.com/office/drawing/2014/main" id="{661AFD00-0D5D-4A0F-A0CF-B275D58F3638}"/>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2" name="Rectangle 46">
              <a:extLst>
                <a:ext uri="{FF2B5EF4-FFF2-40B4-BE49-F238E27FC236}">
                  <a16:creationId xmlns:a16="http://schemas.microsoft.com/office/drawing/2014/main" id="{58A346BC-033E-4C2B-BC08-F59E3743052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3" name="Rectangle 47">
              <a:extLst>
                <a:ext uri="{FF2B5EF4-FFF2-40B4-BE49-F238E27FC236}">
                  <a16:creationId xmlns:a16="http://schemas.microsoft.com/office/drawing/2014/main" id="{AA7BBFD0-C953-406B-BD91-B3D91C894AE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4" name="Rectangle 48">
              <a:extLst>
                <a:ext uri="{FF2B5EF4-FFF2-40B4-BE49-F238E27FC236}">
                  <a16:creationId xmlns:a16="http://schemas.microsoft.com/office/drawing/2014/main" id="{D7174A2E-8CA0-439A-99C1-0948FF0658A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5" name="Rectangle 49">
              <a:extLst>
                <a:ext uri="{FF2B5EF4-FFF2-40B4-BE49-F238E27FC236}">
                  <a16:creationId xmlns:a16="http://schemas.microsoft.com/office/drawing/2014/main" id="{B4CECE7C-C7B1-4C58-9177-9E2A880A6BD3}"/>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6" name="Rectangle 50">
              <a:extLst>
                <a:ext uri="{FF2B5EF4-FFF2-40B4-BE49-F238E27FC236}">
                  <a16:creationId xmlns:a16="http://schemas.microsoft.com/office/drawing/2014/main" id="{4C7FEA3C-EE7A-4A0B-8743-642DCA97EDF9}"/>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7" name="Rectangle 51">
              <a:extLst>
                <a:ext uri="{FF2B5EF4-FFF2-40B4-BE49-F238E27FC236}">
                  <a16:creationId xmlns:a16="http://schemas.microsoft.com/office/drawing/2014/main" id="{97FAF7FE-437B-48DD-9FA8-914A909429E5}"/>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8" name="Rectangle 52">
              <a:extLst>
                <a:ext uri="{FF2B5EF4-FFF2-40B4-BE49-F238E27FC236}">
                  <a16:creationId xmlns:a16="http://schemas.microsoft.com/office/drawing/2014/main" id="{75194197-8F1A-4791-ACFA-C1A10E283358}"/>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9" name="Rectangle 53">
              <a:extLst>
                <a:ext uri="{FF2B5EF4-FFF2-40B4-BE49-F238E27FC236}">
                  <a16:creationId xmlns:a16="http://schemas.microsoft.com/office/drawing/2014/main" id="{F9522680-C728-4752-9861-9723E3B51FCD}"/>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0" name="Rectangle 54">
              <a:extLst>
                <a:ext uri="{FF2B5EF4-FFF2-40B4-BE49-F238E27FC236}">
                  <a16:creationId xmlns:a16="http://schemas.microsoft.com/office/drawing/2014/main" id="{807FC6CB-080B-480B-BABA-21280A8CA45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1" name="Rectangle 55">
              <a:extLst>
                <a:ext uri="{FF2B5EF4-FFF2-40B4-BE49-F238E27FC236}">
                  <a16:creationId xmlns:a16="http://schemas.microsoft.com/office/drawing/2014/main" id="{B388B6FE-ADD4-422D-A52A-F15E6BBEFC99}"/>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2" name="Rectangle 56">
              <a:extLst>
                <a:ext uri="{FF2B5EF4-FFF2-40B4-BE49-F238E27FC236}">
                  <a16:creationId xmlns:a16="http://schemas.microsoft.com/office/drawing/2014/main" id="{19DBC03B-FD4C-4325-98C6-177EDFBF68A4}"/>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3" name="Rectangle 57">
              <a:extLst>
                <a:ext uri="{FF2B5EF4-FFF2-40B4-BE49-F238E27FC236}">
                  <a16:creationId xmlns:a16="http://schemas.microsoft.com/office/drawing/2014/main" id="{0DCF64BD-FF4D-434A-B402-D8532A5BC6C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4" name="Rectangle 58">
              <a:extLst>
                <a:ext uri="{FF2B5EF4-FFF2-40B4-BE49-F238E27FC236}">
                  <a16:creationId xmlns:a16="http://schemas.microsoft.com/office/drawing/2014/main" id="{92AEE8E8-B517-4201-A864-78D3478AD5F6}"/>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5" name="Rectangle 59">
              <a:extLst>
                <a:ext uri="{FF2B5EF4-FFF2-40B4-BE49-F238E27FC236}">
                  <a16:creationId xmlns:a16="http://schemas.microsoft.com/office/drawing/2014/main" id="{82DB5DB3-7954-42B0-BAB9-8490EE2C640C}"/>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6" name="Rectangle 60">
              <a:extLst>
                <a:ext uri="{FF2B5EF4-FFF2-40B4-BE49-F238E27FC236}">
                  <a16:creationId xmlns:a16="http://schemas.microsoft.com/office/drawing/2014/main" id="{5E3BC737-19A6-4564-BF00-BEA30CA9D3F3}"/>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7" name="Rectangle 61">
              <a:extLst>
                <a:ext uri="{FF2B5EF4-FFF2-40B4-BE49-F238E27FC236}">
                  <a16:creationId xmlns:a16="http://schemas.microsoft.com/office/drawing/2014/main" id="{EF6B5579-8D63-4954-8C08-743270A98936}"/>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8" name="Rectangle 62">
              <a:extLst>
                <a:ext uri="{FF2B5EF4-FFF2-40B4-BE49-F238E27FC236}">
                  <a16:creationId xmlns:a16="http://schemas.microsoft.com/office/drawing/2014/main" id="{BAB6C224-A626-40EA-A6C0-AC2E41619C76}"/>
                </a:ext>
              </a:extLst>
            </p:cNvPr>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9" name="Freeform 63">
              <a:extLst>
                <a:ext uri="{FF2B5EF4-FFF2-40B4-BE49-F238E27FC236}">
                  <a16:creationId xmlns:a16="http://schemas.microsoft.com/office/drawing/2014/main" id="{F1181365-A7B2-44EE-81F6-D0AD613E3601}"/>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0" name="Freeform 64">
              <a:extLst>
                <a:ext uri="{FF2B5EF4-FFF2-40B4-BE49-F238E27FC236}">
                  <a16:creationId xmlns:a16="http://schemas.microsoft.com/office/drawing/2014/main" id="{5504528F-1430-47F5-A25E-4DC6A183B5FD}"/>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1" name="Freeform 65">
              <a:extLst>
                <a:ext uri="{FF2B5EF4-FFF2-40B4-BE49-F238E27FC236}">
                  <a16:creationId xmlns:a16="http://schemas.microsoft.com/office/drawing/2014/main" id="{07169993-0791-4E70-B118-6C98DBAF3162}"/>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2" name="Freeform 66">
              <a:extLst>
                <a:ext uri="{FF2B5EF4-FFF2-40B4-BE49-F238E27FC236}">
                  <a16:creationId xmlns:a16="http://schemas.microsoft.com/office/drawing/2014/main" id="{1149AF9C-B902-41F0-97B7-4895C6A057CC}"/>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3" name="Freeform 67">
              <a:extLst>
                <a:ext uri="{FF2B5EF4-FFF2-40B4-BE49-F238E27FC236}">
                  <a16:creationId xmlns:a16="http://schemas.microsoft.com/office/drawing/2014/main" id="{5C598F9B-1D1C-4156-BD8A-C7AF074923A2}"/>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4" name="Freeform 68">
              <a:extLst>
                <a:ext uri="{FF2B5EF4-FFF2-40B4-BE49-F238E27FC236}">
                  <a16:creationId xmlns:a16="http://schemas.microsoft.com/office/drawing/2014/main" id="{FC197BC6-9DDF-4EA9-A615-3C0B114C9439}"/>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5" name="Freeform 69">
              <a:extLst>
                <a:ext uri="{FF2B5EF4-FFF2-40B4-BE49-F238E27FC236}">
                  <a16:creationId xmlns:a16="http://schemas.microsoft.com/office/drawing/2014/main" id="{980B9934-824D-4753-810D-117C3CFEC7A2}"/>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6" name="Freeform 70">
              <a:extLst>
                <a:ext uri="{FF2B5EF4-FFF2-40B4-BE49-F238E27FC236}">
                  <a16:creationId xmlns:a16="http://schemas.microsoft.com/office/drawing/2014/main" id="{9E03BE83-D137-46D2-BB82-484D32B553D3}"/>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7" name="Rectangle 71">
              <a:extLst>
                <a:ext uri="{FF2B5EF4-FFF2-40B4-BE49-F238E27FC236}">
                  <a16:creationId xmlns:a16="http://schemas.microsoft.com/office/drawing/2014/main" id="{CFA4B07A-4291-4D6B-B206-135A1D436A74}"/>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8" name="Rectangle 72">
              <a:extLst>
                <a:ext uri="{FF2B5EF4-FFF2-40B4-BE49-F238E27FC236}">
                  <a16:creationId xmlns:a16="http://schemas.microsoft.com/office/drawing/2014/main" id="{A1F1F17C-5F01-4E22-9C04-698131C4E291}"/>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9" name="Rectangle 73">
              <a:extLst>
                <a:ext uri="{FF2B5EF4-FFF2-40B4-BE49-F238E27FC236}">
                  <a16:creationId xmlns:a16="http://schemas.microsoft.com/office/drawing/2014/main" id="{618E39DA-7BB5-4461-A95D-BB3C23F53281}"/>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0" name="Rectangle 74">
              <a:extLst>
                <a:ext uri="{FF2B5EF4-FFF2-40B4-BE49-F238E27FC236}">
                  <a16:creationId xmlns:a16="http://schemas.microsoft.com/office/drawing/2014/main" id="{980EFCCA-90A0-4D0D-8BDB-FBCF326FCB93}"/>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1" name="Rectangle 75">
              <a:extLst>
                <a:ext uri="{FF2B5EF4-FFF2-40B4-BE49-F238E27FC236}">
                  <a16:creationId xmlns:a16="http://schemas.microsoft.com/office/drawing/2014/main" id="{FEFFACE3-343C-4C12-8068-F8807119512A}"/>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2" name="Rectangle 76">
              <a:extLst>
                <a:ext uri="{FF2B5EF4-FFF2-40B4-BE49-F238E27FC236}">
                  <a16:creationId xmlns:a16="http://schemas.microsoft.com/office/drawing/2014/main" id="{3406163E-53BE-4D1C-B76F-31AA20D43189}"/>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3" name="Rectangle 77">
              <a:extLst>
                <a:ext uri="{FF2B5EF4-FFF2-40B4-BE49-F238E27FC236}">
                  <a16:creationId xmlns:a16="http://schemas.microsoft.com/office/drawing/2014/main" id="{E979D983-4AB8-445D-A8AB-14C219269A6B}"/>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4" name="Rectangle 78">
              <a:extLst>
                <a:ext uri="{FF2B5EF4-FFF2-40B4-BE49-F238E27FC236}">
                  <a16:creationId xmlns:a16="http://schemas.microsoft.com/office/drawing/2014/main" id="{15719E2E-12DF-4E2D-9787-D8EA0F24ECFE}"/>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5" name="Rectangle 79">
              <a:extLst>
                <a:ext uri="{FF2B5EF4-FFF2-40B4-BE49-F238E27FC236}">
                  <a16:creationId xmlns:a16="http://schemas.microsoft.com/office/drawing/2014/main" id="{8651FEE5-C565-4DFF-8194-940D1721D9E4}"/>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6" name="Rectangle 80">
              <a:extLst>
                <a:ext uri="{FF2B5EF4-FFF2-40B4-BE49-F238E27FC236}">
                  <a16:creationId xmlns:a16="http://schemas.microsoft.com/office/drawing/2014/main" id="{07257863-6486-49C9-BB2B-F19D4E90835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7" name="Rectangle 81">
              <a:extLst>
                <a:ext uri="{FF2B5EF4-FFF2-40B4-BE49-F238E27FC236}">
                  <a16:creationId xmlns:a16="http://schemas.microsoft.com/office/drawing/2014/main" id="{9BB4342C-36C9-4AD3-B4D0-25C6C39550F6}"/>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8" name="Rectangle 82">
              <a:extLst>
                <a:ext uri="{FF2B5EF4-FFF2-40B4-BE49-F238E27FC236}">
                  <a16:creationId xmlns:a16="http://schemas.microsoft.com/office/drawing/2014/main" id="{C3E18229-EC1B-4524-8CCC-9D37EA11772E}"/>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9" name="Rectangle 83">
              <a:extLst>
                <a:ext uri="{FF2B5EF4-FFF2-40B4-BE49-F238E27FC236}">
                  <a16:creationId xmlns:a16="http://schemas.microsoft.com/office/drawing/2014/main" id="{3DF274B2-747A-4086-A0B3-79104E265388}"/>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0" name="Rectangle 84">
              <a:extLst>
                <a:ext uri="{FF2B5EF4-FFF2-40B4-BE49-F238E27FC236}">
                  <a16:creationId xmlns:a16="http://schemas.microsoft.com/office/drawing/2014/main" id="{0287766D-063A-4B8C-B33B-3A9DFE460C75}"/>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1" name="Rectangle 85">
              <a:extLst>
                <a:ext uri="{FF2B5EF4-FFF2-40B4-BE49-F238E27FC236}">
                  <a16:creationId xmlns:a16="http://schemas.microsoft.com/office/drawing/2014/main" id="{A8AB55AC-CB23-496F-BFC7-FEDE3D3A5C76}"/>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2" name="Rectangle 86">
              <a:extLst>
                <a:ext uri="{FF2B5EF4-FFF2-40B4-BE49-F238E27FC236}">
                  <a16:creationId xmlns:a16="http://schemas.microsoft.com/office/drawing/2014/main" id="{0F238B72-6EDB-47A0-96A5-ECF4DEB33BA2}"/>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3" name="Rectangle 87">
              <a:extLst>
                <a:ext uri="{FF2B5EF4-FFF2-40B4-BE49-F238E27FC236}">
                  <a16:creationId xmlns:a16="http://schemas.microsoft.com/office/drawing/2014/main" id="{7111CFE8-881F-479B-B2F5-4D58A8151E86}"/>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4" name="Rectangle 88">
              <a:extLst>
                <a:ext uri="{FF2B5EF4-FFF2-40B4-BE49-F238E27FC236}">
                  <a16:creationId xmlns:a16="http://schemas.microsoft.com/office/drawing/2014/main" id="{4E931B7A-7B37-4BE8-8D26-CD51C021BF30}"/>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5" name="Rectangle 89">
              <a:extLst>
                <a:ext uri="{FF2B5EF4-FFF2-40B4-BE49-F238E27FC236}">
                  <a16:creationId xmlns:a16="http://schemas.microsoft.com/office/drawing/2014/main" id="{5B2598CD-7AA8-4977-9DC0-E2B9DBF059B0}"/>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6" name="Rectangle 90">
              <a:extLst>
                <a:ext uri="{FF2B5EF4-FFF2-40B4-BE49-F238E27FC236}">
                  <a16:creationId xmlns:a16="http://schemas.microsoft.com/office/drawing/2014/main" id="{919677E3-5740-4CED-996F-71141C2550AA}"/>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7" name="Rectangle 91">
              <a:extLst>
                <a:ext uri="{FF2B5EF4-FFF2-40B4-BE49-F238E27FC236}">
                  <a16:creationId xmlns:a16="http://schemas.microsoft.com/office/drawing/2014/main" id="{448693AF-6CDD-4FE2-833E-620B73CE7C2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8" name="Rectangle 92">
              <a:extLst>
                <a:ext uri="{FF2B5EF4-FFF2-40B4-BE49-F238E27FC236}">
                  <a16:creationId xmlns:a16="http://schemas.microsoft.com/office/drawing/2014/main" id="{CD411932-57FD-469F-80A4-2F6C89D71C3D}"/>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9" name="Rectangle 93">
              <a:extLst>
                <a:ext uri="{FF2B5EF4-FFF2-40B4-BE49-F238E27FC236}">
                  <a16:creationId xmlns:a16="http://schemas.microsoft.com/office/drawing/2014/main" id="{B80CC54D-E16F-4B68-971D-CCFC6A60EE0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0" name="Rectangle 94">
              <a:extLst>
                <a:ext uri="{FF2B5EF4-FFF2-40B4-BE49-F238E27FC236}">
                  <a16:creationId xmlns:a16="http://schemas.microsoft.com/office/drawing/2014/main" id="{8FF03699-732F-430F-969D-534B0CC663E9}"/>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1" name="Rectangle 95">
              <a:extLst>
                <a:ext uri="{FF2B5EF4-FFF2-40B4-BE49-F238E27FC236}">
                  <a16:creationId xmlns:a16="http://schemas.microsoft.com/office/drawing/2014/main" id="{A49E9EA0-C3F2-4C3C-9C7D-A1FF926CF904}"/>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2" name="Rectangle 96">
              <a:extLst>
                <a:ext uri="{FF2B5EF4-FFF2-40B4-BE49-F238E27FC236}">
                  <a16:creationId xmlns:a16="http://schemas.microsoft.com/office/drawing/2014/main" id="{2C3021CB-EDF7-4C23-AEFE-EDD3E65E08D9}"/>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3" name="Freeform 97">
              <a:extLst>
                <a:ext uri="{FF2B5EF4-FFF2-40B4-BE49-F238E27FC236}">
                  <a16:creationId xmlns:a16="http://schemas.microsoft.com/office/drawing/2014/main" id="{CD7BC556-1EC6-4F56-A0F4-E010B492E416}"/>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4" name="Freeform 98">
              <a:extLst>
                <a:ext uri="{FF2B5EF4-FFF2-40B4-BE49-F238E27FC236}">
                  <a16:creationId xmlns:a16="http://schemas.microsoft.com/office/drawing/2014/main" id="{6D0C26AE-3ED6-4A64-9117-73364513FBD5}"/>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5" name="Rectangle 99">
              <a:extLst>
                <a:ext uri="{FF2B5EF4-FFF2-40B4-BE49-F238E27FC236}">
                  <a16:creationId xmlns:a16="http://schemas.microsoft.com/office/drawing/2014/main" id="{6949AC06-4526-4676-8DE1-06F6ACEACF64}"/>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6" name="Rectangle 100">
              <a:extLst>
                <a:ext uri="{FF2B5EF4-FFF2-40B4-BE49-F238E27FC236}">
                  <a16:creationId xmlns:a16="http://schemas.microsoft.com/office/drawing/2014/main" id="{C208A61E-3A2E-47F1-9D9A-889EAA167FB4}"/>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7" name="Rectangle 101">
              <a:extLst>
                <a:ext uri="{FF2B5EF4-FFF2-40B4-BE49-F238E27FC236}">
                  <a16:creationId xmlns:a16="http://schemas.microsoft.com/office/drawing/2014/main" id="{75AD6AC1-868B-4688-85C6-2C45D445EAD5}"/>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8" name="Rectangle 102">
              <a:extLst>
                <a:ext uri="{FF2B5EF4-FFF2-40B4-BE49-F238E27FC236}">
                  <a16:creationId xmlns:a16="http://schemas.microsoft.com/office/drawing/2014/main" id="{9E08A7CB-FBFD-4450-8965-90D69630E071}"/>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9" name="Rectangle 103">
              <a:extLst>
                <a:ext uri="{FF2B5EF4-FFF2-40B4-BE49-F238E27FC236}">
                  <a16:creationId xmlns:a16="http://schemas.microsoft.com/office/drawing/2014/main" id="{500EA871-966B-4533-88D5-D1748CE22C0C}"/>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0" name="Rectangle 104">
              <a:extLst>
                <a:ext uri="{FF2B5EF4-FFF2-40B4-BE49-F238E27FC236}">
                  <a16:creationId xmlns:a16="http://schemas.microsoft.com/office/drawing/2014/main" id="{8C3BCCCD-9406-4B01-AB49-275E4396751C}"/>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1" name="Rectangle 105">
              <a:extLst>
                <a:ext uri="{FF2B5EF4-FFF2-40B4-BE49-F238E27FC236}">
                  <a16:creationId xmlns:a16="http://schemas.microsoft.com/office/drawing/2014/main" id="{287BE861-C4CB-471C-9B04-3AC728F64CB0}"/>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2" name="Rectangle 106">
              <a:extLst>
                <a:ext uri="{FF2B5EF4-FFF2-40B4-BE49-F238E27FC236}">
                  <a16:creationId xmlns:a16="http://schemas.microsoft.com/office/drawing/2014/main" id="{83D184E3-8682-41CA-B374-CFAAF681C6BA}"/>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3" name="Rectangle 107">
              <a:extLst>
                <a:ext uri="{FF2B5EF4-FFF2-40B4-BE49-F238E27FC236}">
                  <a16:creationId xmlns:a16="http://schemas.microsoft.com/office/drawing/2014/main" id="{3F195BF1-32FA-4749-8269-AC4540CF260A}"/>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4" name="Rectangle 108">
              <a:extLst>
                <a:ext uri="{FF2B5EF4-FFF2-40B4-BE49-F238E27FC236}">
                  <a16:creationId xmlns:a16="http://schemas.microsoft.com/office/drawing/2014/main" id="{C1D7A8DD-AB46-49DD-A23E-1EE587706D6B}"/>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5" name="Rectangle 109">
              <a:extLst>
                <a:ext uri="{FF2B5EF4-FFF2-40B4-BE49-F238E27FC236}">
                  <a16:creationId xmlns:a16="http://schemas.microsoft.com/office/drawing/2014/main" id="{67A7E9A2-F2A8-4351-9451-67F1E2D7ABE3}"/>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6" name="Rectangle 110">
              <a:extLst>
                <a:ext uri="{FF2B5EF4-FFF2-40B4-BE49-F238E27FC236}">
                  <a16:creationId xmlns:a16="http://schemas.microsoft.com/office/drawing/2014/main" id="{61BD673A-8604-4C6E-8E5F-7D937A732CA8}"/>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7" name="Rectangle 111">
              <a:extLst>
                <a:ext uri="{FF2B5EF4-FFF2-40B4-BE49-F238E27FC236}">
                  <a16:creationId xmlns:a16="http://schemas.microsoft.com/office/drawing/2014/main" id="{47625C41-67B0-4752-9752-1DD2736D0E42}"/>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8" name="Rectangle 112">
              <a:extLst>
                <a:ext uri="{FF2B5EF4-FFF2-40B4-BE49-F238E27FC236}">
                  <a16:creationId xmlns:a16="http://schemas.microsoft.com/office/drawing/2014/main" id="{940AB502-E8A0-4DCC-A677-17EA3BAEA90A}"/>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9" name="Rectangle 113">
              <a:extLst>
                <a:ext uri="{FF2B5EF4-FFF2-40B4-BE49-F238E27FC236}">
                  <a16:creationId xmlns:a16="http://schemas.microsoft.com/office/drawing/2014/main" id="{3D4E63F5-AF51-4131-848C-D798D995F545}"/>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0" name="Rectangle 114">
              <a:extLst>
                <a:ext uri="{FF2B5EF4-FFF2-40B4-BE49-F238E27FC236}">
                  <a16:creationId xmlns:a16="http://schemas.microsoft.com/office/drawing/2014/main" id="{13ECE1A9-0F52-40D0-963B-29766F539F5B}"/>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1" name="Rectangle 115">
              <a:extLst>
                <a:ext uri="{FF2B5EF4-FFF2-40B4-BE49-F238E27FC236}">
                  <a16:creationId xmlns:a16="http://schemas.microsoft.com/office/drawing/2014/main" id="{B89EB57D-1495-4C16-8341-290D6603EA59}"/>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2" name="Rectangle 116">
              <a:extLst>
                <a:ext uri="{FF2B5EF4-FFF2-40B4-BE49-F238E27FC236}">
                  <a16:creationId xmlns:a16="http://schemas.microsoft.com/office/drawing/2014/main" id="{E7181762-9C81-4AB4-BA68-869572890CA9}"/>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3" name="Rectangle 117">
              <a:extLst>
                <a:ext uri="{FF2B5EF4-FFF2-40B4-BE49-F238E27FC236}">
                  <a16:creationId xmlns:a16="http://schemas.microsoft.com/office/drawing/2014/main" id="{6C377A9D-BC8F-4578-BA49-6EF094C1AF0C}"/>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4" name="Rectangle 118">
              <a:extLst>
                <a:ext uri="{FF2B5EF4-FFF2-40B4-BE49-F238E27FC236}">
                  <a16:creationId xmlns:a16="http://schemas.microsoft.com/office/drawing/2014/main" id="{90E75257-881A-40E3-8193-047711B7BF0C}"/>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5" name="Rectangle 119">
              <a:extLst>
                <a:ext uri="{FF2B5EF4-FFF2-40B4-BE49-F238E27FC236}">
                  <a16:creationId xmlns:a16="http://schemas.microsoft.com/office/drawing/2014/main" id="{818D453B-C3FE-402C-A475-CE45B89AAB40}"/>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6" name="Rectangle 120">
              <a:extLst>
                <a:ext uri="{FF2B5EF4-FFF2-40B4-BE49-F238E27FC236}">
                  <a16:creationId xmlns:a16="http://schemas.microsoft.com/office/drawing/2014/main" id="{2B58D18D-DA0E-417A-A0FC-E12857F591F8}"/>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7" name="Rectangle 121">
              <a:extLst>
                <a:ext uri="{FF2B5EF4-FFF2-40B4-BE49-F238E27FC236}">
                  <a16:creationId xmlns:a16="http://schemas.microsoft.com/office/drawing/2014/main" id="{03D205CD-1F65-470B-A92A-5FE52041FA51}"/>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8" name="Rectangle 122">
              <a:extLst>
                <a:ext uri="{FF2B5EF4-FFF2-40B4-BE49-F238E27FC236}">
                  <a16:creationId xmlns:a16="http://schemas.microsoft.com/office/drawing/2014/main" id="{4AA21320-5326-44F7-862F-236F247FF3F8}"/>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9" name="Rectangle 123">
              <a:extLst>
                <a:ext uri="{FF2B5EF4-FFF2-40B4-BE49-F238E27FC236}">
                  <a16:creationId xmlns:a16="http://schemas.microsoft.com/office/drawing/2014/main" id="{04D8FD7F-A6D5-4BB0-AA28-0D837F8A6126}"/>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0" name="Rectangle 124">
              <a:extLst>
                <a:ext uri="{FF2B5EF4-FFF2-40B4-BE49-F238E27FC236}">
                  <a16:creationId xmlns:a16="http://schemas.microsoft.com/office/drawing/2014/main" id="{6731BA2A-D93D-4E37-908A-98E5FDEB6991}"/>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1" name="Rectangle 125">
              <a:extLst>
                <a:ext uri="{FF2B5EF4-FFF2-40B4-BE49-F238E27FC236}">
                  <a16:creationId xmlns:a16="http://schemas.microsoft.com/office/drawing/2014/main" id="{5F13436B-7A77-4D77-91F5-EAA9A5B3ECE6}"/>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grpSp>
      <p:sp>
        <p:nvSpPr>
          <p:cNvPr id="592" name="Freeform 11">
            <a:extLst>
              <a:ext uri="{FF2B5EF4-FFF2-40B4-BE49-F238E27FC236}">
                <a16:creationId xmlns:a16="http://schemas.microsoft.com/office/drawing/2014/main" id="{F78BF53B-1D81-44F2-9B42-6A5D9F691CE0}"/>
              </a:ext>
            </a:extLst>
          </p:cNvPr>
          <p:cNvSpPr>
            <a:spLocks/>
          </p:cNvSpPr>
          <p:nvPr/>
        </p:nvSpPr>
        <p:spPr bwMode="auto">
          <a:xfrm>
            <a:off x="118591" y="1344771"/>
            <a:ext cx="1129825" cy="66073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3" name="TextBox 592">
            <a:extLst>
              <a:ext uri="{FF2B5EF4-FFF2-40B4-BE49-F238E27FC236}">
                <a16:creationId xmlns:a16="http://schemas.microsoft.com/office/drawing/2014/main" id="{C5AA828E-89FC-475C-9197-A162EC7AF4E2}"/>
              </a:ext>
            </a:extLst>
          </p:cNvPr>
          <p:cNvSpPr txBox="1"/>
          <p:nvPr/>
        </p:nvSpPr>
        <p:spPr>
          <a:xfrm>
            <a:off x="118592" y="1475966"/>
            <a:ext cx="1192125" cy="534056"/>
          </a:xfrm>
          <a:prstGeom prst="rect">
            <a:avLst/>
          </a:prstGeom>
          <a:noFill/>
        </p:spPr>
        <p:txBody>
          <a:bodyPr wrap="square" lIns="179285" tIns="143428" rIns="179285" bIns="143428" rtlCol="0">
            <a:spAutoFit/>
          </a:bodyPr>
          <a:lstStyle/>
          <a:p>
            <a:pPr algn="ctr" defTabSz="896386">
              <a:lnSpc>
                <a:spcPct val="90000"/>
              </a:lnSpc>
              <a:spcAft>
                <a:spcPts val="2353"/>
              </a:spcAft>
              <a:defRPr/>
            </a:pPr>
            <a:r>
              <a:rPr lang="en-US" sz="1765"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sp>
        <p:nvSpPr>
          <p:cNvPr id="594" name="TextBox 593">
            <a:extLst>
              <a:ext uri="{FF2B5EF4-FFF2-40B4-BE49-F238E27FC236}">
                <a16:creationId xmlns:a16="http://schemas.microsoft.com/office/drawing/2014/main" id="{A9A39483-C2ED-4CB1-A33C-AB9CD4689B9A}"/>
              </a:ext>
            </a:extLst>
          </p:cNvPr>
          <p:cNvSpPr txBox="1"/>
          <p:nvPr/>
        </p:nvSpPr>
        <p:spPr>
          <a:xfrm>
            <a:off x="2006169" y="6305550"/>
            <a:ext cx="1828776" cy="561211"/>
          </a:xfrm>
          <a:prstGeom prst="rect">
            <a:avLst/>
          </a:prstGeom>
          <a:noFill/>
        </p:spPr>
        <p:txBody>
          <a:bodyPr wrap="none" lIns="179285" tIns="143428" rIns="179285" bIns="143428" rtlCol="0">
            <a:spAutoFit/>
          </a:bodyPr>
          <a:lstStyle/>
          <a:p>
            <a:pPr defTabSz="914367">
              <a:lnSpc>
                <a:spcPct val="90000"/>
              </a:lnSpc>
              <a:spcAft>
                <a:spcPts val="588"/>
              </a:spcAft>
            </a:pPr>
            <a:r>
              <a:rPr lang="en-US" sz="1961">
                <a:gradFill>
                  <a:gsLst>
                    <a:gs pos="2917">
                      <a:srgbClr val="353535"/>
                    </a:gs>
                    <a:gs pos="30000">
                      <a:srgbClr val="353535"/>
                    </a:gs>
                  </a:gsLst>
                  <a:lin ang="5400000" scaled="0"/>
                </a:gradFill>
                <a:latin typeface="Segoe UI Semilight"/>
              </a:rPr>
              <a:t>From Internet</a:t>
            </a:r>
          </a:p>
        </p:txBody>
      </p:sp>
      <p:sp>
        <p:nvSpPr>
          <p:cNvPr id="595" name="Laptop_E770" descr="Laptop&#10;">
            <a:extLst>
              <a:ext uri="{FF2B5EF4-FFF2-40B4-BE49-F238E27FC236}">
                <a16:creationId xmlns:a16="http://schemas.microsoft.com/office/drawing/2014/main" id="{72C954B4-BF11-475B-8092-88A83E21C21C}"/>
              </a:ext>
            </a:extLst>
          </p:cNvPr>
          <p:cNvSpPr>
            <a:spLocks noChangeAspect="1" noEditPoints="1"/>
          </p:cNvSpPr>
          <p:nvPr/>
        </p:nvSpPr>
        <p:spPr bwMode="auto">
          <a:xfrm>
            <a:off x="3110107" y="6000271"/>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sp>
        <p:nvSpPr>
          <p:cNvPr id="596" name="Laptop_E770" descr="Laptop&#10;">
            <a:extLst>
              <a:ext uri="{FF2B5EF4-FFF2-40B4-BE49-F238E27FC236}">
                <a16:creationId xmlns:a16="http://schemas.microsoft.com/office/drawing/2014/main" id="{06152FFA-75B0-47DE-BE18-D050F5ED3B9B}"/>
              </a:ext>
            </a:extLst>
          </p:cNvPr>
          <p:cNvSpPr>
            <a:spLocks noChangeAspect="1" noEditPoints="1"/>
          </p:cNvSpPr>
          <p:nvPr/>
        </p:nvSpPr>
        <p:spPr bwMode="auto">
          <a:xfrm>
            <a:off x="2429691" y="5995774"/>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sp>
        <p:nvSpPr>
          <p:cNvPr id="2" name="Title 1">
            <a:extLst>
              <a:ext uri="{FF2B5EF4-FFF2-40B4-BE49-F238E27FC236}">
                <a16:creationId xmlns:a16="http://schemas.microsoft.com/office/drawing/2014/main" id="{AC8B6EC9-4527-43D0-B241-84F69AA6E1B2}"/>
              </a:ext>
            </a:extLst>
          </p:cNvPr>
          <p:cNvSpPr>
            <a:spLocks noGrp="1"/>
          </p:cNvSpPr>
          <p:nvPr>
            <p:ph type="title"/>
          </p:nvPr>
        </p:nvSpPr>
        <p:spPr/>
        <p:txBody>
          <a:bodyPr/>
          <a:lstStyle/>
          <a:p>
            <a:r>
              <a:rPr lang="en-US"/>
              <a:t>P2S for macOS &amp; AD authentication</a:t>
            </a:r>
          </a:p>
        </p:txBody>
      </p:sp>
      <p:grpSp>
        <p:nvGrpSpPr>
          <p:cNvPr id="8" name="Group 7">
            <a:extLst>
              <a:ext uri="{FF2B5EF4-FFF2-40B4-BE49-F238E27FC236}">
                <a16:creationId xmlns:a16="http://schemas.microsoft.com/office/drawing/2014/main" id="{A59C0DF6-AFC8-4267-A15F-03C563237C4D}"/>
              </a:ext>
            </a:extLst>
          </p:cNvPr>
          <p:cNvGrpSpPr/>
          <p:nvPr/>
        </p:nvGrpSpPr>
        <p:grpSpPr>
          <a:xfrm>
            <a:off x="2210600" y="1811645"/>
            <a:ext cx="1018955" cy="1179055"/>
            <a:chOff x="251984" y="2563547"/>
            <a:chExt cx="1039387" cy="1202698"/>
          </a:xfrm>
        </p:grpSpPr>
        <p:pic>
          <p:nvPicPr>
            <p:cNvPr id="604" name="Picture 603">
              <a:extLst>
                <a:ext uri="{FF2B5EF4-FFF2-40B4-BE49-F238E27FC236}">
                  <a16:creationId xmlns:a16="http://schemas.microsoft.com/office/drawing/2014/main" id="{72F79003-8337-431C-B38D-1D1C93DCF547}"/>
                </a:ext>
              </a:extLst>
            </p:cNvPr>
            <p:cNvPicPr>
              <a:picLocks noChangeAspect="1"/>
            </p:cNvPicPr>
            <p:nvPr/>
          </p:nvPicPr>
          <p:blipFill>
            <a:blip r:embed="rId5"/>
            <a:stretch>
              <a:fillRect/>
            </a:stretch>
          </p:blipFill>
          <p:spPr>
            <a:xfrm>
              <a:off x="426717" y="2563547"/>
              <a:ext cx="780290" cy="780290"/>
            </a:xfrm>
            <a:prstGeom prst="rect">
              <a:avLst/>
            </a:prstGeom>
          </p:spPr>
        </p:pic>
        <p:sp>
          <p:nvSpPr>
            <p:cNvPr id="605" name="TextBox 604">
              <a:extLst>
                <a:ext uri="{FF2B5EF4-FFF2-40B4-BE49-F238E27FC236}">
                  <a16:creationId xmlns:a16="http://schemas.microsoft.com/office/drawing/2014/main" id="{303AC813-F184-46FF-8360-AA06441C55C0}"/>
                </a:ext>
              </a:extLst>
            </p:cNvPr>
            <p:cNvSpPr txBox="1"/>
            <p:nvPr/>
          </p:nvSpPr>
          <p:spPr>
            <a:xfrm>
              <a:off x="251984" y="3221480"/>
              <a:ext cx="1039387" cy="544765"/>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a:gradFill>
                    <a:gsLst>
                      <a:gs pos="2917">
                        <a:srgbClr val="353535"/>
                      </a:gs>
                      <a:gs pos="30000">
                        <a:srgbClr val="353535"/>
                      </a:gs>
                    </a:gsLst>
                    <a:lin ang="5400000" scaled="0"/>
                  </a:gradFill>
                  <a:latin typeface="Segoe UI Semilight"/>
                </a:rPr>
                <a:t>AD/DS</a:t>
              </a:r>
            </a:p>
          </p:txBody>
        </p:sp>
      </p:grpSp>
      <p:grpSp>
        <p:nvGrpSpPr>
          <p:cNvPr id="28" name="Group 27">
            <a:extLst>
              <a:ext uri="{FF2B5EF4-FFF2-40B4-BE49-F238E27FC236}">
                <a16:creationId xmlns:a16="http://schemas.microsoft.com/office/drawing/2014/main" id="{E5525236-7DF2-49AC-86D4-4073573EB806}"/>
              </a:ext>
            </a:extLst>
          </p:cNvPr>
          <p:cNvGrpSpPr/>
          <p:nvPr/>
        </p:nvGrpSpPr>
        <p:grpSpPr>
          <a:xfrm>
            <a:off x="5098837" y="1798576"/>
            <a:ext cx="1018955" cy="1148840"/>
            <a:chOff x="7093692" y="2817563"/>
            <a:chExt cx="1039387" cy="1171877"/>
          </a:xfrm>
        </p:grpSpPr>
        <p:pic>
          <p:nvPicPr>
            <p:cNvPr id="606" name="Picture 605">
              <a:extLst>
                <a:ext uri="{FF2B5EF4-FFF2-40B4-BE49-F238E27FC236}">
                  <a16:creationId xmlns:a16="http://schemas.microsoft.com/office/drawing/2014/main" id="{61DBDD77-A0D9-4598-A83C-AD69BE4FABCD}"/>
                </a:ext>
              </a:extLst>
            </p:cNvPr>
            <p:cNvPicPr>
              <a:picLocks noChangeAspect="1"/>
            </p:cNvPicPr>
            <p:nvPr/>
          </p:nvPicPr>
          <p:blipFill>
            <a:blip r:embed="rId5"/>
            <a:stretch>
              <a:fillRect/>
            </a:stretch>
          </p:blipFill>
          <p:spPr>
            <a:xfrm>
              <a:off x="7272075" y="2817563"/>
              <a:ext cx="780290" cy="780290"/>
            </a:xfrm>
            <a:prstGeom prst="rect">
              <a:avLst/>
            </a:prstGeom>
          </p:spPr>
        </p:pic>
        <p:sp>
          <p:nvSpPr>
            <p:cNvPr id="607" name="TextBox 606">
              <a:extLst>
                <a:ext uri="{FF2B5EF4-FFF2-40B4-BE49-F238E27FC236}">
                  <a16:creationId xmlns:a16="http://schemas.microsoft.com/office/drawing/2014/main" id="{4EE7ED38-9D98-4870-824C-B8BAC1850091}"/>
                </a:ext>
              </a:extLst>
            </p:cNvPr>
            <p:cNvSpPr txBox="1"/>
            <p:nvPr/>
          </p:nvSpPr>
          <p:spPr>
            <a:xfrm>
              <a:off x="7093692" y="3444675"/>
              <a:ext cx="1039387" cy="544765"/>
            </a:xfrm>
            <a:prstGeom prst="rect">
              <a:avLst/>
            </a:prstGeom>
            <a:noFill/>
          </p:spPr>
          <p:txBody>
            <a:bodyPr wrap="none" lIns="179285" tIns="143428" rIns="179285" bIns="143428" rtlCol="0">
              <a:spAutoFit/>
            </a:bodyPr>
            <a:lstStyle/>
            <a:p>
              <a:pPr defTabSz="914367">
                <a:lnSpc>
                  <a:spcPct val="90000"/>
                </a:lnSpc>
                <a:spcAft>
                  <a:spcPts val="588"/>
                </a:spcAft>
              </a:pPr>
              <a:r>
                <a:rPr lang="en-US" sz="1765">
                  <a:gradFill>
                    <a:gsLst>
                      <a:gs pos="2917">
                        <a:srgbClr val="353535"/>
                      </a:gs>
                      <a:gs pos="30000">
                        <a:srgbClr val="353535"/>
                      </a:gs>
                    </a:gsLst>
                    <a:lin ang="5400000" scaled="0"/>
                  </a:gradFill>
                  <a:latin typeface="Segoe UI Semilight"/>
                </a:rPr>
                <a:t>AD/DS</a:t>
              </a:r>
            </a:p>
          </p:txBody>
        </p:sp>
      </p:grpSp>
      <p:grpSp>
        <p:nvGrpSpPr>
          <p:cNvPr id="3" name="Group 2">
            <a:extLst>
              <a:ext uri="{FF2B5EF4-FFF2-40B4-BE49-F238E27FC236}">
                <a16:creationId xmlns:a16="http://schemas.microsoft.com/office/drawing/2014/main" id="{F345276B-A62E-4D5F-9183-0C6F433AE71C}"/>
              </a:ext>
            </a:extLst>
          </p:cNvPr>
          <p:cNvGrpSpPr/>
          <p:nvPr/>
        </p:nvGrpSpPr>
        <p:grpSpPr>
          <a:xfrm>
            <a:off x="392746" y="2415310"/>
            <a:ext cx="1739608" cy="1067182"/>
            <a:chOff x="1551315" y="2374922"/>
            <a:chExt cx="1810432" cy="1088581"/>
          </a:xfrm>
        </p:grpSpPr>
        <p:sp>
          <p:nvSpPr>
            <p:cNvPr id="26" name="Rectangle: Rounded Corners 25">
              <a:extLst>
                <a:ext uri="{FF2B5EF4-FFF2-40B4-BE49-F238E27FC236}">
                  <a16:creationId xmlns:a16="http://schemas.microsoft.com/office/drawing/2014/main" id="{E56869C8-96B5-4D6E-8D19-87BC06857045}"/>
                </a:ext>
              </a:extLst>
            </p:cNvPr>
            <p:cNvSpPr/>
            <p:nvPr/>
          </p:nvSpPr>
          <p:spPr bwMode="auto">
            <a:xfrm>
              <a:off x="1551315" y="2374922"/>
              <a:ext cx="1810432" cy="1088581"/>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5D9AF24E-EBCE-4399-BA62-C9AC515F0DC5}"/>
                </a:ext>
              </a:extLst>
            </p:cNvPr>
            <p:cNvGrpSpPr/>
            <p:nvPr/>
          </p:nvGrpSpPr>
          <p:grpSpPr>
            <a:xfrm>
              <a:off x="1979718" y="2495930"/>
              <a:ext cx="1049452" cy="859169"/>
              <a:chOff x="6254404" y="1419487"/>
              <a:chExt cx="1292999" cy="1058559"/>
            </a:xfrm>
          </p:grpSpPr>
          <p:grpSp>
            <p:nvGrpSpPr>
              <p:cNvPr id="12" name="Group 11">
                <a:extLst>
                  <a:ext uri="{FF2B5EF4-FFF2-40B4-BE49-F238E27FC236}">
                    <a16:creationId xmlns:a16="http://schemas.microsoft.com/office/drawing/2014/main" id="{58630525-56A2-4227-8B6D-8EF2B898B112}"/>
                  </a:ext>
                </a:extLst>
              </p:cNvPr>
              <p:cNvGrpSpPr/>
              <p:nvPr/>
            </p:nvGrpSpPr>
            <p:grpSpPr>
              <a:xfrm>
                <a:off x="6254404" y="1419487"/>
                <a:ext cx="1074072" cy="318109"/>
                <a:chOff x="6254404" y="1419487"/>
                <a:chExt cx="1074072" cy="318109"/>
              </a:xfrm>
            </p:grpSpPr>
            <p:pic>
              <p:nvPicPr>
                <p:cNvPr id="21" name="Picture 20">
                  <a:extLst>
                    <a:ext uri="{FF2B5EF4-FFF2-40B4-BE49-F238E27FC236}">
                      <a16:creationId xmlns:a16="http://schemas.microsoft.com/office/drawing/2014/main" id="{9BE90C2A-823B-4534-B7F5-BEB819E2161A}"/>
                    </a:ext>
                  </a:extLst>
                </p:cNvPr>
                <p:cNvPicPr>
                  <a:picLocks noChangeAspect="1"/>
                </p:cNvPicPr>
                <p:nvPr/>
              </p:nvPicPr>
              <p:blipFill>
                <a:blip r:embed="rId6"/>
                <a:stretch>
                  <a:fillRect/>
                </a:stretch>
              </p:blipFill>
              <p:spPr>
                <a:xfrm>
                  <a:off x="6254404" y="1419487"/>
                  <a:ext cx="318109" cy="318109"/>
                </a:xfrm>
                <a:prstGeom prst="rect">
                  <a:avLst/>
                </a:prstGeom>
              </p:spPr>
            </p:pic>
            <p:pic>
              <p:nvPicPr>
                <p:cNvPr id="22" name="Picture 21">
                  <a:extLst>
                    <a:ext uri="{FF2B5EF4-FFF2-40B4-BE49-F238E27FC236}">
                      <a16:creationId xmlns:a16="http://schemas.microsoft.com/office/drawing/2014/main" id="{8F5D95C9-3E33-4A5F-97FA-28DBEC1C5F18}"/>
                    </a:ext>
                  </a:extLst>
                </p:cNvPr>
                <p:cNvPicPr>
                  <a:picLocks noChangeAspect="1"/>
                </p:cNvPicPr>
                <p:nvPr/>
              </p:nvPicPr>
              <p:blipFill>
                <a:blip r:embed="rId6"/>
                <a:stretch>
                  <a:fillRect/>
                </a:stretch>
              </p:blipFill>
              <p:spPr>
                <a:xfrm>
                  <a:off x="6632386" y="1419487"/>
                  <a:ext cx="318109" cy="318109"/>
                </a:xfrm>
                <a:prstGeom prst="rect">
                  <a:avLst/>
                </a:prstGeom>
              </p:spPr>
            </p:pic>
            <p:pic>
              <p:nvPicPr>
                <p:cNvPr id="23" name="Picture 22">
                  <a:extLst>
                    <a:ext uri="{FF2B5EF4-FFF2-40B4-BE49-F238E27FC236}">
                      <a16:creationId xmlns:a16="http://schemas.microsoft.com/office/drawing/2014/main" id="{7E2DB983-BF00-4CFF-B176-92ED9BD06897}"/>
                    </a:ext>
                  </a:extLst>
                </p:cNvPr>
                <p:cNvPicPr>
                  <a:picLocks noChangeAspect="1"/>
                </p:cNvPicPr>
                <p:nvPr/>
              </p:nvPicPr>
              <p:blipFill>
                <a:blip r:embed="rId6"/>
                <a:stretch>
                  <a:fillRect/>
                </a:stretch>
              </p:blipFill>
              <p:spPr>
                <a:xfrm>
                  <a:off x="7010367" y="1419487"/>
                  <a:ext cx="318109" cy="318109"/>
                </a:xfrm>
                <a:prstGeom prst="rect">
                  <a:avLst/>
                </a:prstGeom>
              </p:spPr>
            </p:pic>
          </p:grpSp>
          <p:grpSp>
            <p:nvGrpSpPr>
              <p:cNvPr id="13" name="Group 12">
                <a:extLst>
                  <a:ext uri="{FF2B5EF4-FFF2-40B4-BE49-F238E27FC236}">
                    <a16:creationId xmlns:a16="http://schemas.microsoft.com/office/drawing/2014/main" id="{458C7BA3-BDEC-44B4-8B2B-151D0B3C6E14}"/>
                  </a:ext>
                </a:extLst>
              </p:cNvPr>
              <p:cNvGrpSpPr/>
              <p:nvPr/>
            </p:nvGrpSpPr>
            <p:grpSpPr>
              <a:xfrm>
                <a:off x="6473331" y="1789712"/>
                <a:ext cx="1074072" cy="318109"/>
                <a:chOff x="6254404" y="1419487"/>
                <a:chExt cx="1074072" cy="318109"/>
              </a:xfrm>
            </p:grpSpPr>
            <p:pic>
              <p:nvPicPr>
                <p:cNvPr id="18" name="Picture 17">
                  <a:extLst>
                    <a:ext uri="{FF2B5EF4-FFF2-40B4-BE49-F238E27FC236}">
                      <a16:creationId xmlns:a16="http://schemas.microsoft.com/office/drawing/2014/main" id="{9202612E-BDD2-4955-954A-88500F3598EA}"/>
                    </a:ext>
                  </a:extLst>
                </p:cNvPr>
                <p:cNvPicPr>
                  <a:picLocks noChangeAspect="1"/>
                </p:cNvPicPr>
                <p:nvPr/>
              </p:nvPicPr>
              <p:blipFill>
                <a:blip r:embed="rId6"/>
                <a:stretch>
                  <a:fillRect/>
                </a:stretch>
              </p:blipFill>
              <p:spPr>
                <a:xfrm>
                  <a:off x="6254404" y="1419487"/>
                  <a:ext cx="318109" cy="318109"/>
                </a:xfrm>
                <a:prstGeom prst="rect">
                  <a:avLst/>
                </a:prstGeom>
              </p:spPr>
            </p:pic>
            <p:pic>
              <p:nvPicPr>
                <p:cNvPr id="19" name="Picture 18">
                  <a:extLst>
                    <a:ext uri="{FF2B5EF4-FFF2-40B4-BE49-F238E27FC236}">
                      <a16:creationId xmlns:a16="http://schemas.microsoft.com/office/drawing/2014/main" id="{1B1A7A86-E2D1-40B0-8915-40A06F4A32C9}"/>
                    </a:ext>
                  </a:extLst>
                </p:cNvPr>
                <p:cNvPicPr>
                  <a:picLocks noChangeAspect="1"/>
                </p:cNvPicPr>
                <p:nvPr/>
              </p:nvPicPr>
              <p:blipFill>
                <a:blip r:embed="rId6"/>
                <a:stretch>
                  <a:fillRect/>
                </a:stretch>
              </p:blipFill>
              <p:spPr>
                <a:xfrm>
                  <a:off x="6632386" y="1419487"/>
                  <a:ext cx="318109" cy="318109"/>
                </a:xfrm>
                <a:prstGeom prst="rect">
                  <a:avLst/>
                </a:prstGeom>
              </p:spPr>
            </p:pic>
            <p:pic>
              <p:nvPicPr>
                <p:cNvPr id="20" name="Picture 19">
                  <a:extLst>
                    <a:ext uri="{FF2B5EF4-FFF2-40B4-BE49-F238E27FC236}">
                      <a16:creationId xmlns:a16="http://schemas.microsoft.com/office/drawing/2014/main" id="{78B0C0E2-C0CD-4AC7-BBE3-7EB4CCFD7008}"/>
                    </a:ext>
                  </a:extLst>
                </p:cNvPr>
                <p:cNvPicPr>
                  <a:picLocks noChangeAspect="1"/>
                </p:cNvPicPr>
                <p:nvPr/>
              </p:nvPicPr>
              <p:blipFill>
                <a:blip r:embed="rId6"/>
                <a:stretch>
                  <a:fillRect/>
                </a:stretch>
              </p:blipFill>
              <p:spPr>
                <a:xfrm>
                  <a:off x="7010367" y="1419487"/>
                  <a:ext cx="318109" cy="318109"/>
                </a:xfrm>
                <a:prstGeom prst="rect">
                  <a:avLst/>
                </a:prstGeom>
              </p:spPr>
            </p:pic>
          </p:grpSp>
          <p:grpSp>
            <p:nvGrpSpPr>
              <p:cNvPr id="14" name="Group 13">
                <a:extLst>
                  <a:ext uri="{FF2B5EF4-FFF2-40B4-BE49-F238E27FC236}">
                    <a16:creationId xmlns:a16="http://schemas.microsoft.com/office/drawing/2014/main" id="{0F08D700-BC14-41DE-B0BE-7546A94C5701}"/>
                  </a:ext>
                </a:extLst>
              </p:cNvPr>
              <p:cNvGrpSpPr/>
              <p:nvPr/>
            </p:nvGrpSpPr>
            <p:grpSpPr>
              <a:xfrm>
                <a:off x="6254404" y="2159937"/>
                <a:ext cx="1074072" cy="318109"/>
                <a:chOff x="6254404" y="1419487"/>
                <a:chExt cx="1074072" cy="318109"/>
              </a:xfrm>
            </p:grpSpPr>
            <p:pic>
              <p:nvPicPr>
                <p:cNvPr id="15" name="Picture 14">
                  <a:extLst>
                    <a:ext uri="{FF2B5EF4-FFF2-40B4-BE49-F238E27FC236}">
                      <a16:creationId xmlns:a16="http://schemas.microsoft.com/office/drawing/2014/main" id="{B0AB89C5-5E9C-4909-A8BC-B32B60C42C05}"/>
                    </a:ext>
                  </a:extLst>
                </p:cNvPr>
                <p:cNvPicPr>
                  <a:picLocks noChangeAspect="1"/>
                </p:cNvPicPr>
                <p:nvPr/>
              </p:nvPicPr>
              <p:blipFill>
                <a:blip r:embed="rId6"/>
                <a:stretch>
                  <a:fillRect/>
                </a:stretch>
              </p:blipFill>
              <p:spPr>
                <a:xfrm>
                  <a:off x="6254404" y="1419487"/>
                  <a:ext cx="318109" cy="318109"/>
                </a:xfrm>
                <a:prstGeom prst="rect">
                  <a:avLst/>
                </a:prstGeom>
              </p:spPr>
            </p:pic>
            <p:pic>
              <p:nvPicPr>
                <p:cNvPr id="16" name="Picture 15">
                  <a:extLst>
                    <a:ext uri="{FF2B5EF4-FFF2-40B4-BE49-F238E27FC236}">
                      <a16:creationId xmlns:a16="http://schemas.microsoft.com/office/drawing/2014/main" id="{6C39447E-E967-4C02-AAAA-AF837771621F}"/>
                    </a:ext>
                  </a:extLst>
                </p:cNvPr>
                <p:cNvPicPr>
                  <a:picLocks noChangeAspect="1"/>
                </p:cNvPicPr>
                <p:nvPr/>
              </p:nvPicPr>
              <p:blipFill>
                <a:blip r:embed="rId6"/>
                <a:stretch>
                  <a:fillRect/>
                </a:stretch>
              </p:blipFill>
              <p:spPr>
                <a:xfrm>
                  <a:off x="6632386" y="1419487"/>
                  <a:ext cx="318109" cy="318109"/>
                </a:xfrm>
                <a:prstGeom prst="rect">
                  <a:avLst/>
                </a:prstGeom>
              </p:spPr>
            </p:pic>
            <p:pic>
              <p:nvPicPr>
                <p:cNvPr id="17" name="Picture 16">
                  <a:extLst>
                    <a:ext uri="{FF2B5EF4-FFF2-40B4-BE49-F238E27FC236}">
                      <a16:creationId xmlns:a16="http://schemas.microsoft.com/office/drawing/2014/main" id="{054FC34D-D09C-44D6-B38A-C78AB2978287}"/>
                    </a:ext>
                  </a:extLst>
                </p:cNvPr>
                <p:cNvPicPr>
                  <a:picLocks noChangeAspect="1"/>
                </p:cNvPicPr>
                <p:nvPr/>
              </p:nvPicPr>
              <p:blipFill>
                <a:blip r:embed="rId6"/>
                <a:stretch>
                  <a:fillRect/>
                </a:stretch>
              </p:blipFill>
              <p:spPr>
                <a:xfrm>
                  <a:off x="7010367" y="1419487"/>
                  <a:ext cx="318109" cy="318109"/>
                </a:xfrm>
                <a:prstGeom prst="rect">
                  <a:avLst/>
                </a:prstGeom>
              </p:spPr>
            </p:pic>
          </p:grpSp>
        </p:grpSp>
      </p:grpSp>
      <p:sp>
        <p:nvSpPr>
          <p:cNvPr id="51" name="TextBox 50">
            <a:extLst>
              <a:ext uri="{FF2B5EF4-FFF2-40B4-BE49-F238E27FC236}">
                <a16:creationId xmlns:a16="http://schemas.microsoft.com/office/drawing/2014/main" id="{2290F686-2A75-49DD-BDB6-A1606CDED20D}"/>
              </a:ext>
            </a:extLst>
          </p:cNvPr>
          <p:cNvSpPr txBox="1"/>
          <p:nvPr/>
        </p:nvSpPr>
        <p:spPr>
          <a:xfrm>
            <a:off x="4291640" y="5664347"/>
            <a:ext cx="1551691" cy="1016818"/>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Segoe UI Semilight"/>
              </a:rPr>
              <a:t>macOS,</a:t>
            </a:r>
          </a:p>
          <a:p>
            <a:pPr defTabSz="914367">
              <a:lnSpc>
                <a:spcPct val="90000"/>
              </a:lnSpc>
              <a:spcAft>
                <a:spcPts val="588"/>
              </a:spcAft>
            </a:pPr>
            <a:r>
              <a:rPr lang="en-US" sz="2353">
                <a:gradFill>
                  <a:gsLst>
                    <a:gs pos="2917">
                      <a:srgbClr val="353535"/>
                    </a:gs>
                    <a:gs pos="30000">
                      <a:srgbClr val="353535"/>
                    </a:gs>
                  </a:gsLst>
                  <a:lin ang="5400000" scaled="0"/>
                </a:gradFill>
                <a:latin typeface="Segoe UI Semilight"/>
              </a:rPr>
              <a:t>Windows</a:t>
            </a:r>
          </a:p>
        </p:txBody>
      </p:sp>
      <p:sp>
        <p:nvSpPr>
          <p:cNvPr id="52" name="Arrow: Left 51">
            <a:extLst>
              <a:ext uri="{FF2B5EF4-FFF2-40B4-BE49-F238E27FC236}">
                <a16:creationId xmlns:a16="http://schemas.microsoft.com/office/drawing/2014/main" id="{B768B8F3-0662-4CB9-A0C0-8CE189CE7CF5}"/>
              </a:ext>
            </a:extLst>
          </p:cNvPr>
          <p:cNvSpPr/>
          <p:nvPr/>
        </p:nvSpPr>
        <p:spPr bwMode="auto">
          <a:xfrm>
            <a:off x="3747857" y="5959322"/>
            <a:ext cx="587360" cy="42686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99" name="Picture 598">
            <a:extLst>
              <a:ext uri="{FF2B5EF4-FFF2-40B4-BE49-F238E27FC236}">
                <a16:creationId xmlns:a16="http://schemas.microsoft.com/office/drawing/2014/main" id="{24C685D0-65F8-48FA-895F-33740A1A1EF9}"/>
              </a:ext>
            </a:extLst>
          </p:cNvPr>
          <p:cNvPicPr>
            <a:picLocks noChangeAspect="1"/>
          </p:cNvPicPr>
          <p:nvPr/>
        </p:nvPicPr>
        <p:blipFill>
          <a:blip r:embed="rId7"/>
          <a:stretch>
            <a:fillRect/>
          </a:stretch>
        </p:blipFill>
        <p:spPr>
          <a:xfrm>
            <a:off x="1685591" y="5782814"/>
            <a:ext cx="562030" cy="641850"/>
          </a:xfrm>
          <a:prstGeom prst="rect">
            <a:avLst/>
          </a:prstGeom>
        </p:spPr>
      </p:pic>
      <p:cxnSp>
        <p:nvCxnSpPr>
          <p:cNvPr id="600" name="Straight Arrow Connector 599">
            <a:extLst>
              <a:ext uri="{FF2B5EF4-FFF2-40B4-BE49-F238E27FC236}">
                <a16:creationId xmlns:a16="http://schemas.microsoft.com/office/drawing/2014/main" id="{84240EBE-9518-455A-915E-2D0C4EA9C7D0}"/>
              </a:ext>
            </a:extLst>
          </p:cNvPr>
          <p:cNvCxnSpPr>
            <a:cxnSpLocks/>
          </p:cNvCxnSpPr>
          <p:nvPr/>
        </p:nvCxnSpPr>
        <p:spPr>
          <a:xfrm flipV="1">
            <a:off x="2468198" y="3745843"/>
            <a:ext cx="336565" cy="2117994"/>
          </a:xfrm>
          <a:prstGeom prst="straightConnector1">
            <a:avLst/>
          </a:prstGeom>
          <a:ln w="76200">
            <a:solidFill>
              <a:srgbClr val="00B0F0"/>
            </a:solidFill>
            <a:headEnd type="none"/>
            <a:tailEnd type="triangle"/>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1" name="Straight Arrow Connector 600">
            <a:extLst>
              <a:ext uri="{FF2B5EF4-FFF2-40B4-BE49-F238E27FC236}">
                <a16:creationId xmlns:a16="http://schemas.microsoft.com/office/drawing/2014/main" id="{3FB2F710-802A-422C-B390-18FCF158FDFE}"/>
              </a:ext>
            </a:extLst>
          </p:cNvPr>
          <p:cNvCxnSpPr>
            <a:cxnSpLocks/>
          </p:cNvCxnSpPr>
          <p:nvPr/>
        </p:nvCxnSpPr>
        <p:spPr>
          <a:xfrm flipH="1" flipV="1">
            <a:off x="2764373" y="2868657"/>
            <a:ext cx="156463" cy="335735"/>
          </a:xfrm>
          <a:prstGeom prst="straightConnector1">
            <a:avLst/>
          </a:prstGeom>
          <a:ln w="76200">
            <a:solidFill>
              <a:srgbClr val="00B0F0"/>
            </a:solidFill>
            <a:headEnd type="none"/>
            <a:tailEnd type="triangle"/>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D7BC2692-33A3-436B-8551-9CA4042E3D0E}"/>
              </a:ext>
            </a:extLst>
          </p:cNvPr>
          <p:cNvSpPr txBox="1"/>
          <p:nvPr/>
        </p:nvSpPr>
        <p:spPr>
          <a:xfrm>
            <a:off x="1495246" y="4191619"/>
            <a:ext cx="982811" cy="1016818"/>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b="1">
                <a:solidFill>
                  <a:srgbClr val="0078D7">
                    <a:lumMod val="75000"/>
                  </a:srgbClr>
                </a:solidFill>
                <a:latin typeface="Segoe UI Semilight"/>
              </a:rPr>
              <a:t>AD</a:t>
            </a:r>
          </a:p>
          <a:p>
            <a:pPr algn="ctr" defTabSz="914367">
              <a:lnSpc>
                <a:spcPct val="90000"/>
              </a:lnSpc>
              <a:spcAft>
                <a:spcPts val="588"/>
              </a:spcAft>
            </a:pPr>
            <a:r>
              <a:rPr lang="en-US" sz="2353" b="1" err="1">
                <a:solidFill>
                  <a:srgbClr val="0078D7">
                    <a:lumMod val="75000"/>
                  </a:srgbClr>
                </a:solidFill>
                <a:latin typeface="Segoe UI Semilight"/>
              </a:rPr>
              <a:t>Auth</a:t>
            </a:r>
            <a:endParaRPr lang="en-US" sz="2353" b="1">
              <a:solidFill>
                <a:srgbClr val="0078D7">
                  <a:lumMod val="75000"/>
                </a:srgbClr>
              </a:solidFill>
              <a:latin typeface="Segoe UI Semilight"/>
            </a:endParaRPr>
          </a:p>
        </p:txBody>
      </p:sp>
      <p:cxnSp>
        <p:nvCxnSpPr>
          <p:cNvPr id="603" name="Straight Arrow Connector 602">
            <a:extLst>
              <a:ext uri="{FF2B5EF4-FFF2-40B4-BE49-F238E27FC236}">
                <a16:creationId xmlns:a16="http://schemas.microsoft.com/office/drawing/2014/main" id="{1DDE2DD4-D589-4329-80AA-7E7CF3309B28}"/>
              </a:ext>
            </a:extLst>
          </p:cNvPr>
          <p:cNvCxnSpPr>
            <a:cxnSpLocks/>
          </p:cNvCxnSpPr>
          <p:nvPr/>
        </p:nvCxnSpPr>
        <p:spPr>
          <a:xfrm flipV="1">
            <a:off x="3150765" y="2836137"/>
            <a:ext cx="2514745" cy="528721"/>
          </a:xfrm>
          <a:prstGeom prst="bentConnector3">
            <a:avLst>
              <a:gd name="adj1" fmla="val 100560"/>
            </a:avLst>
          </a:prstGeom>
          <a:ln w="76200">
            <a:solidFill>
              <a:srgbClr val="00B0F0"/>
            </a:solidFill>
            <a:headEnd type="none"/>
            <a:tailEnd type="triangle"/>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608" name="Group 607">
            <a:extLst>
              <a:ext uri="{FF2B5EF4-FFF2-40B4-BE49-F238E27FC236}">
                <a16:creationId xmlns:a16="http://schemas.microsoft.com/office/drawing/2014/main" id="{1F437169-E50A-47C4-B431-D20E54C97790}"/>
              </a:ext>
            </a:extLst>
          </p:cNvPr>
          <p:cNvGrpSpPr/>
          <p:nvPr/>
        </p:nvGrpSpPr>
        <p:grpSpPr>
          <a:xfrm>
            <a:off x="6053577" y="2415310"/>
            <a:ext cx="1739608" cy="1067182"/>
            <a:chOff x="1551315" y="2374922"/>
            <a:chExt cx="1810432" cy="1088581"/>
          </a:xfrm>
        </p:grpSpPr>
        <p:sp>
          <p:nvSpPr>
            <p:cNvPr id="609" name="Rectangle: Rounded Corners 608">
              <a:extLst>
                <a:ext uri="{FF2B5EF4-FFF2-40B4-BE49-F238E27FC236}">
                  <a16:creationId xmlns:a16="http://schemas.microsoft.com/office/drawing/2014/main" id="{E727C2FD-FA1F-4E42-9BEA-6EA3BF825916}"/>
                </a:ext>
              </a:extLst>
            </p:cNvPr>
            <p:cNvSpPr/>
            <p:nvPr/>
          </p:nvSpPr>
          <p:spPr bwMode="auto">
            <a:xfrm>
              <a:off x="1551315" y="2374922"/>
              <a:ext cx="1810432" cy="1088581"/>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0" name="Group 609">
              <a:extLst>
                <a:ext uri="{FF2B5EF4-FFF2-40B4-BE49-F238E27FC236}">
                  <a16:creationId xmlns:a16="http://schemas.microsoft.com/office/drawing/2014/main" id="{300397E7-7A8D-410B-8702-942015772491}"/>
                </a:ext>
              </a:extLst>
            </p:cNvPr>
            <p:cNvGrpSpPr/>
            <p:nvPr/>
          </p:nvGrpSpPr>
          <p:grpSpPr>
            <a:xfrm>
              <a:off x="1979718" y="2495930"/>
              <a:ext cx="1049452" cy="859169"/>
              <a:chOff x="6254404" y="1419487"/>
              <a:chExt cx="1292999" cy="1058559"/>
            </a:xfrm>
          </p:grpSpPr>
          <p:grpSp>
            <p:nvGrpSpPr>
              <p:cNvPr id="611" name="Group 610">
                <a:extLst>
                  <a:ext uri="{FF2B5EF4-FFF2-40B4-BE49-F238E27FC236}">
                    <a16:creationId xmlns:a16="http://schemas.microsoft.com/office/drawing/2014/main" id="{C6F22A51-D4AE-42BF-8CE8-CEE4F7A943A4}"/>
                  </a:ext>
                </a:extLst>
              </p:cNvPr>
              <p:cNvGrpSpPr/>
              <p:nvPr/>
            </p:nvGrpSpPr>
            <p:grpSpPr>
              <a:xfrm>
                <a:off x="6254404" y="1419487"/>
                <a:ext cx="1074072" cy="318109"/>
                <a:chOff x="6254404" y="1419487"/>
                <a:chExt cx="1074072" cy="318109"/>
              </a:xfrm>
            </p:grpSpPr>
            <p:pic>
              <p:nvPicPr>
                <p:cNvPr id="620" name="Picture 619">
                  <a:extLst>
                    <a:ext uri="{FF2B5EF4-FFF2-40B4-BE49-F238E27FC236}">
                      <a16:creationId xmlns:a16="http://schemas.microsoft.com/office/drawing/2014/main" id="{8240D044-FF49-4B34-AC3D-26E1F77D8ABA}"/>
                    </a:ext>
                  </a:extLst>
                </p:cNvPr>
                <p:cNvPicPr>
                  <a:picLocks noChangeAspect="1"/>
                </p:cNvPicPr>
                <p:nvPr/>
              </p:nvPicPr>
              <p:blipFill>
                <a:blip r:embed="rId6"/>
                <a:stretch>
                  <a:fillRect/>
                </a:stretch>
              </p:blipFill>
              <p:spPr>
                <a:xfrm>
                  <a:off x="6254404" y="1419487"/>
                  <a:ext cx="318109" cy="318109"/>
                </a:xfrm>
                <a:prstGeom prst="rect">
                  <a:avLst/>
                </a:prstGeom>
              </p:spPr>
            </p:pic>
            <p:pic>
              <p:nvPicPr>
                <p:cNvPr id="621" name="Picture 620">
                  <a:extLst>
                    <a:ext uri="{FF2B5EF4-FFF2-40B4-BE49-F238E27FC236}">
                      <a16:creationId xmlns:a16="http://schemas.microsoft.com/office/drawing/2014/main" id="{31BBBCD1-4AC3-4A31-A08F-A24F0FAC13F7}"/>
                    </a:ext>
                  </a:extLst>
                </p:cNvPr>
                <p:cNvPicPr>
                  <a:picLocks noChangeAspect="1"/>
                </p:cNvPicPr>
                <p:nvPr/>
              </p:nvPicPr>
              <p:blipFill>
                <a:blip r:embed="rId6"/>
                <a:stretch>
                  <a:fillRect/>
                </a:stretch>
              </p:blipFill>
              <p:spPr>
                <a:xfrm>
                  <a:off x="6632386" y="1419487"/>
                  <a:ext cx="318109" cy="318109"/>
                </a:xfrm>
                <a:prstGeom prst="rect">
                  <a:avLst/>
                </a:prstGeom>
              </p:spPr>
            </p:pic>
            <p:pic>
              <p:nvPicPr>
                <p:cNvPr id="622" name="Picture 621">
                  <a:extLst>
                    <a:ext uri="{FF2B5EF4-FFF2-40B4-BE49-F238E27FC236}">
                      <a16:creationId xmlns:a16="http://schemas.microsoft.com/office/drawing/2014/main" id="{9AA580C8-CBD7-4A9B-A4CD-31C2BCE4F8E2}"/>
                    </a:ext>
                  </a:extLst>
                </p:cNvPr>
                <p:cNvPicPr>
                  <a:picLocks noChangeAspect="1"/>
                </p:cNvPicPr>
                <p:nvPr/>
              </p:nvPicPr>
              <p:blipFill>
                <a:blip r:embed="rId6"/>
                <a:stretch>
                  <a:fillRect/>
                </a:stretch>
              </p:blipFill>
              <p:spPr>
                <a:xfrm>
                  <a:off x="7010367" y="1419487"/>
                  <a:ext cx="318109" cy="318109"/>
                </a:xfrm>
                <a:prstGeom prst="rect">
                  <a:avLst/>
                </a:prstGeom>
              </p:spPr>
            </p:pic>
          </p:grpSp>
          <p:grpSp>
            <p:nvGrpSpPr>
              <p:cNvPr id="612" name="Group 611">
                <a:extLst>
                  <a:ext uri="{FF2B5EF4-FFF2-40B4-BE49-F238E27FC236}">
                    <a16:creationId xmlns:a16="http://schemas.microsoft.com/office/drawing/2014/main" id="{50627E15-89DD-4CAE-A552-DAA916E24FB1}"/>
                  </a:ext>
                </a:extLst>
              </p:cNvPr>
              <p:cNvGrpSpPr/>
              <p:nvPr/>
            </p:nvGrpSpPr>
            <p:grpSpPr>
              <a:xfrm>
                <a:off x="6473331" y="1789712"/>
                <a:ext cx="1074072" cy="318109"/>
                <a:chOff x="6254404" y="1419487"/>
                <a:chExt cx="1074072" cy="318109"/>
              </a:xfrm>
            </p:grpSpPr>
            <p:pic>
              <p:nvPicPr>
                <p:cNvPr id="617" name="Picture 616">
                  <a:extLst>
                    <a:ext uri="{FF2B5EF4-FFF2-40B4-BE49-F238E27FC236}">
                      <a16:creationId xmlns:a16="http://schemas.microsoft.com/office/drawing/2014/main" id="{2B295BD4-DAB7-4F8C-9E52-39B4600B8B3E}"/>
                    </a:ext>
                  </a:extLst>
                </p:cNvPr>
                <p:cNvPicPr>
                  <a:picLocks noChangeAspect="1"/>
                </p:cNvPicPr>
                <p:nvPr/>
              </p:nvPicPr>
              <p:blipFill>
                <a:blip r:embed="rId6"/>
                <a:stretch>
                  <a:fillRect/>
                </a:stretch>
              </p:blipFill>
              <p:spPr>
                <a:xfrm>
                  <a:off x="6254404" y="1419487"/>
                  <a:ext cx="318109" cy="318109"/>
                </a:xfrm>
                <a:prstGeom prst="rect">
                  <a:avLst/>
                </a:prstGeom>
              </p:spPr>
            </p:pic>
            <p:pic>
              <p:nvPicPr>
                <p:cNvPr id="618" name="Picture 617">
                  <a:extLst>
                    <a:ext uri="{FF2B5EF4-FFF2-40B4-BE49-F238E27FC236}">
                      <a16:creationId xmlns:a16="http://schemas.microsoft.com/office/drawing/2014/main" id="{2564DA58-F7E1-4843-B319-B9D175252F66}"/>
                    </a:ext>
                  </a:extLst>
                </p:cNvPr>
                <p:cNvPicPr>
                  <a:picLocks noChangeAspect="1"/>
                </p:cNvPicPr>
                <p:nvPr/>
              </p:nvPicPr>
              <p:blipFill>
                <a:blip r:embed="rId6"/>
                <a:stretch>
                  <a:fillRect/>
                </a:stretch>
              </p:blipFill>
              <p:spPr>
                <a:xfrm>
                  <a:off x="6632386" y="1419487"/>
                  <a:ext cx="318109" cy="318109"/>
                </a:xfrm>
                <a:prstGeom prst="rect">
                  <a:avLst/>
                </a:prstGeom>
              </p:spPr>
            </p:pic>
            <p:pic>
              <p:nvPicPr>
                <p:cNvPr id="619" name="Picture 618">
                  <a:extLst>
                    <a:ext uri="{FF2B5EF4-FFF2-40B4-BE49-F238E27FC236}">
                      <a16:creationId xmlns:a16="http://schemas.microsoft.com/office/drawing/2014/main" id="{F650BC93-0618-4D03-870A-B273AE74B268}"/>
                    </a:ext>
                  </a:extLst>
                </p:cNvPr>
                <p:cNvPicPr>
                  <a:picLocks noChangeAspect="1"/>
                </p:cNvPicPr>
                <p:nvPr/>
              </p:nvPicPr>
              <p:blipFill>
                <a:blip r:embed="rId6"/>
                <a:stretch>
                  <a:fillRect/>
                </a:stretch>
              </p:blipFill>
              <p:spPr>
                <a:xfrm>
                  <a:off x="7010367" y="1419487"/>
                  <a:ext cx="318109" cy="318109"/>
                </a:xfrm>
                <a:prstGeom prst="rect">
                  <a:avLst/>
                </a:prstGeom>
              </p:spPr>
            </p:pic>
          </p:grpSp>
          <p:grpSp>
            <p:nvGrpSpPr>
              <p:cNvPr id="613" name="Group 612">
                <a:extLst>
                  <a:ext uri="{FF2B5EF4-FFF2-40B4-BE49-F238E27FC236}">
                    <a16:creationId xmlns:a16="http://schemas.microsoft.com/office/drawing/2014/main" id="{1069DBCE-B60C-4B9F-9CE4-517AFF5CD55F}"/>
                  </a:ext>
                </a:extLst>
              </p:cNvPr>
              <p:cNvGrpSpPr/>
              <p:nvPr/>
            </p:nvGrpSpPr>
            <p:grpSpPr>
              <a:xfrm>
                <a:off x="6254404" y="2159937"/>
                <a:ext cx="1074072" cy="318109"/>
                <a:chOff x="6254404" y="1419487"/>
                <a:chExt cx="1074072" cy="318109"/>
              </a:xfrm>
            </p:grpSpPr>
            <p:pic>
              <p:nvPicPr>
                <p:cNvPr id="614" name="Picture 613">
                  <a:extLst>
                    <a:ext uri="{FF2B5EF4-FFF2-40B4-BE49-F238E27FC236}">
                      <a16:creationId xmlns:a16="http://schemas.microsoft.com/office/drawing/2014/main" id="{E7AA4789-DE94-4C50-BBCC-E806A31A7C18}"/>
                    </a:ext>
                  </a:extLst>
                </p:cNvPr>
                <p:cNvPicPr>
                  <a:picLocks noChangeAspect="1"/>
                </p:cNvPicPr>
                <p:nvPr/>
              </p:nvPicPr>
              <p:blipFill>
                <a:blip r:embed="rId6"/>
                <a:stretch>
                  <a:fillRect/>
                </a:stretch>
              </p:blipFill>
              <p:spPr>
                <a:xfrm>
                  <a:off x="6254404" y="1419487"/>
                  <a:ext cx="318109" cy="318109"/>
                </a:xfrm>
                <a:prstGeom prst="rect">
                  <a:avLst/>
                </a:prstGeom>
              </p:spPr>
            </p:pic>
            <p:pic>
              <p:nvPicPr>
                <p:cNvPr id="615" name="Picture 614">
                  <a:extLst>
                    <a:ext uri="{FF2B5EF4-FFF2-40B4-BE49-F238E27FC236}">
                      <a16:creationId xmlns:a16="http://schemas.microsoft.com/office/drawing/2014/main" id="{E54EB8C5-A823-498A-88DD-FB69238B7F78}"/>
                    </a:ext>
                  </a:extLst>
                </p:cNvPr>
                <p:cNvPicPr>
                  <a:picLocks noChangeAspect="1"/>
                </p:cNvPicPr>
                <p:nvPr/>
              </p:nvPicPr>
              <p:blipFill>
                <a:blip r:embed="rId6"/>
                <a:stretch>
                  <a:fillRect/>
                </a:stretch>
              </p:blipFill>
              <p:spPr>
                <a:xfrm>
                  <a:off x="6632386" y="1419487"/>
                  <a:ext cx="318109" cy="318109"/>
                </a:xfrm>
                <a:prstGeom prst="rect">
                  <a:avLst/>
                </a:prstGeom>
              </p:spPr>
            </p:pic>
            <p:pic>
              <p:nvPicPr>
                <p:cNvPr id="616" name="Picture 615">
                  <a:extLst>
                    <a:ext uri="{FF2B5EF4-FFF2-40B4-BE49-F238E27FC236}">
                      <a16:creationId xmlns:a16="http://schemas.microsoft.com/office/drawing/2014/main" id="{E19F38A1-0426-413D-8FD3-A4160B999708}"/>
                    </a:ext>
                  </a:extLst>
                </p:cNvPr>
                <p:cNvPicPr>
                  <a:picLocks noChangeAspect="1"/>
                </p:cNvPicPr>
                <p:nvPr/>
              </p:nvPicPr>
              <p:blipFill>
                <a:blip r:embed="rId6"/>
                <a:stretch>
                  <a:fillRect/>
                </a:stretch>
              </p:blipFill>
              <p:spPr>
                <a:xfrm>
                  <a:off x="7010367" y="1419487"/>
                  <a:ext cx="318109" cy="318109"/>
                </a:xfrm>
                <a:prstGeom prst="rect">
                  <a:avLst/>
                </a:prstGeom>
              </p:spPr>
            </p:pic>
          </p:grpSp>
        </p:grpSp>
      </p:grpSp>
      <p:sp>
        <p:nvSpPr>
          <p:cNvPr id="623" name="ContactCard_EEBD" descr="Identification, ID card, personal information&#10;">
            <a:extLst>
              <a:ext uri="{FF2B5EF4-FFF2-40B4-BE49-F238E27FC236}">
                <a16:creationId xmlns:a16="http://schemas.microsoft.com/office/drawing/2014/main" id="{5CB8FA57-A839-4402-90D5-D885F56428CE}"/>
              </a:ext>
            </a:extLst>
          </p:cNvPr>
          <p:cNvSpPr>
            <a:spLocks noChangeAspect="1" noEditPoints="1"/>
          </p:cNvSpPr>
          <p:nvPr/>
        </p:nvSpPr>
        <p:spPr bwMode="auto">
          <a:xfrm>
            <a:off x="1700308" y="5121989"/>
            <a:ext cx="547313" cy="401628"/>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solidFill>
            <a:srgbClr val="00B0F0"/>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nvGrpSpPr>
          <p:cNvPr id="176" name="Group 175">
            <a:extLst>
              <a:ext uri="{FF2B5EF4-FFF2-40B4-BE49-F238E27FC236}">
                <a16:creationId xmlns:a16="http://schemas.microsoft.com/office/drawing/2014/main" id="{A4E992E3-1EA7-4C7A-835B-D921B1E25AE1}"/>
              </a:ext>
            </a:extLst>
          </p:cNvPr>
          <p:cNvGrpSpPr/>
          <p:nvPr/>
        </p:nvGrpSpPr>
        <p:grpSpPr>
          <a:xfrm>
            <a:off x="10581650" y="6381763"/>
            <a:ext cx="1455582" cy="502564"/>
            <a:chOff x="10793833" y="6509234"/>
            <a:chExt cx="1484769" cy="512641"/>
          </a:xfrm>
        </p:grpSpPr>
        <p:sp>
          <p:nvSpPr>
            <p:cNvPr id="177" name="Arrow: Chevron 176">
              <a:extLst>
                <a:ext uri="{FF2B5EF4-FFF2-40B4-BE49-F238E27FC236}">
                  <a16:creationId xmlns:a16="http://schemas.microsoft.com/office/drawing/2014/main" id="{4C9C2C87-42C7-4510-8BA3-08B13CF0577E}"/>
                </a:ext>
              </a:extLst>
            </p:cNvPr>
            <p:cNvSpPr/>
            <p:nvPr/>
          </p:nvSpPr>
          <p:spPr bwMode="auto">
            <a:xfrm>
              <a:off x="10793833" y="6631966"/>
              <a:ext cx="1484769" cy="252591"/>
            </a:xfrm>
            <a:prstGeom prst="chevro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a:extLst>
                <a:ext uri="{FF2B5EF4-FFF2-40B4-BE49-F238E27FC236}">
                  <a16:creationId xmlns:a16="http://schemas.microsoft.com/office/drawing/2014/main" id="{780CE1FF-0DFE-494A-A57C-09B8FBC3EF95}"/>
                </a:ext>
              </a:extLst>
            </p:cNvPr>
            <p:cNvSpPr txBox="1"/>
            <p:nvPr/>
          </p:nvSpPr>
          <p:spPr>
            <a:xfrm>
              <a:off x="10811193" y="6509234"/>
              <a:ext cx="1456102" cy="51264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solidFill>
                    <a:srgbClr val="FFFFFF"/>
                  </a:solidFill>
                  <a:latin typeface="Segoe UI Semilight"/>
                </a:rPr>
                <a:t>Connectivity</a:t>
              </a:r>
            </a:p>
          </p:txBody>
        </p:sp>
      </p:grpSp>
    </p:spTree>
    <p:extLst>
      <p:ext uri="{BB962C8B-B14F-4D97-AF65-F5344CB8AC3E}">
        <p14:creationId xmlns:p14="http://schemas.microsoft.com/office/powerpoint/2010/main" val="184300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9"/>
                                        </p:tgtEl>
                                        <p:attrNameLst>
                                          <p:attrName>style.visibility</p:attrName>
                                        </p:attrNameLst>
                                      </p:cBhvr>
                                      <p:to>
                                        <p:strVal val="visible"/>
                                      </p:to>
                                    </p:set>
                                    <p:animEffect transition="in" filter="wipe(down)">
                                      <p:cBhvr>
                                        <p:cTn id="17" dur="500"/>
                                        <p:tgtEl>
                                          <p:spTgt spid="59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02"/>
                                        </p:tgtEl>
                                        <p:attrNameLst>
                                          <p:attrName>style.visibility</p:attrName>
                                        </p:attrNameLst>
                                      </p:cBhvr>
                                      <p:to>
                                        <p:strVal val="visible"/>
                                      </p:to>
                                    </p:set>
                                    <p:animEffect transition="in" filter="wipe(down)">
                                      <p:cBhvr>
                                        <p:cTn id="20" dur="500"/>
                                        <p:tgtEl>
                                          <p:spTgt spid="602"/>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623"/>
                                        </p:tgtEl>
                                        <p:attrNameLst>
                                          <p:attrName>style.visibility</p:attrName>
                                        </p:attrNameLst>
                                      </p:cBhvr>
                                      <p:to>
                                        <p:strVal val="visible"/>
                                      </p:to>
                                    </p:set>
                                    <p:anim calcmode="lin" valueType="num">
                                      <p:cBhvr additive="base">
                                        <p:cTn id="23" dur="500" fill="hold"/>
                                        <p:tgtEl>
                                          <p:spTgt spid="623"/>
                                        </p:tgtEl>
                                        <p:attrNameLst>
                                          <p:attrName>ppt_x</p:attrName>
                                        </p:attrNameLst>
                                      </p:cBhvr>
                                      <p:tavLst>
                                        <p:tav tm="0">
                                          <p:val>
                                            <p:strVal val="#ppt_x"/>
                                          </p:val>
                                        </p:tav>
                                        <p:tav tm="100000">
                                          <p:val>
                                            <p:strVal val="#ppt_x"/>
                                          </p:val>
                                        </p:tav>
                                      </p:tavLst>
                                    </p:anim>
                                    <p:anim calcmode="lin" valueType="num">
                                      <p:cBhvr additive="base">
                                        <p:cTn id="24" dur="500" fill="hold"/>
                                        <p:tgtEl>
                                          <p:spTgt spid="623"/>
                                        </p:tgtEl>
                                        <p:attrNameLst>
                                          <p:attrName>ppt_y</p:attrName>
                                        </p:attrNameLst>
                                      </p:cBhvr>
                                      <p:tavLst>
                                        <p:tav tm="0">
                                          <p:val>
                                            <p:strVal val="1+#ppt_h/2"/>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600"/>
                                        </p:tgtEl>
                                        <p:attrNameLst>
                                          <p:attrName>style.visibility</p:attrName>
                                        </p:attrNameLst>
                                      </p:cBhvr>
                                      <p:to>
                                        <p:strVal val="visible"/>
                                      </p:to>
                                    </p:set>
                                    <p:animEffect transition="in" filter="wipe(down)">
                                      <p:cBhvr>
                                        <p:cTn id="27" dur="500"/>
                                        <p:tgtEl>
                                          <p:spTgt spid="600"/>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601"/>
                                        </p:tgtEl>
                                        <p:attrNameLst>
                                          <p:attrName>style.visibility</p:attrName>
                                        </p:attrNameLst>
                                      </p:cBhvr>
                                      <p:to>
                                        <p:strVal val="visible"/>
                                      </p:to>
                                    </p:set>
                                    <p:animEffect transition="in" filter="wipe(down)">
                                      <p:cBhvr>
                                        <p:cTn id="31" dur="500"/>
                                        <p:tgtEl>
                                          <p:spTgt spid="601"/>
                                        </p:tgtEl>
                                      </p:cBhvr>
                                    </p:animEffect>
                                  </p:childTnLst>
                                </p:cTn>
                              </p:par>
                              <p:par>
                                <p:cTn id="32" presetID="22" presetClass="entr" presetSubtype="4" fill="hold" nodeType="withEffect">
                                  <p:stCondLst>
                                    <p:cond delay="0"/>
                                  </p:stCondLst>
                                  <p:childTnLst>
                                    <p:set>
                                      <p:cBhvr>
                                        <p:cTn id="33" dur="1" fill="hold">
                                          <p:stCondLst>
                                            <p:cond delay="0"/>
                                          </p:stCondLst>
                                        </p:cTn>
                                        <p:tgtEl>
                                          <p:spTgt spid="603"/>
                                        </p:tgtEl>
                                        <p:attrNameLst>
                                          <p:attrName>style.visibility</p:attrName>
                                        </p:attrNameLst>
                                      </p:cBhvr>
                                      <p:to>
                                        <p:strVal val="visible"/>
                                      </p:to>
                                    </p:set>
                                    <p:animEffect transition="in" filter="wipe(down)">
                                      <p:cBhvr>
                                        <p:cTn id="3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602" grpId="0"/>
      <p:bldP spid="6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Text Placeholder 549">
            <a:extLst>
              <a:ext uri="{FF2B5EF4-FFF2-40B4-BE49-F238E27FC236}">
                <a16:creationId xmlns:a16="http://schemas.microsoft.com/office/drawing/2014/main" id="{B9057A6A-F463-472A-8344-A0C7976C0333}"/>
              </a:ext>
            </a:extLst>
          </p:cNvPr>
          <p:cNvSpPr txBox="1">
            <a:spLocks/>
          </p:cNvSpPr>
          <p:nvPr/>
        </p:nvSpPr>
        <p:spPr>
          <a:xfrm>
            <a:off x="8354908" y="488"/>
            <a:ext cx="3837093" cy="6857026"/>
          </a:xfrm>
          <a:prstGeom prst="rect">
            <a:avLst/>
          </a:prstGeom>
          <a:solidFill>
            <a:schemeClr val="bg1">
              <a:lumMod val="85000"/>
            </a:schemeClr>
          </a:solidFill>
        </p:spPr>
        <p:txBody>
          <a:bodyPr lIns="179285" rIns="448212"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176"/>
              </a:spcBef>
              <a:buNone/>
            </a:pPr>
            <a:r>
              <a:rPr lang="en-US" sz="2745" b="1">
                <a:solidFill>
                  <a:srgbClr val="D83B01"/>
                </a:solidFill>
                <a:latin typeface="Segoe UI Light"/>
              </a:rPr>
              <a:t>S2S VPN</a:t>
            </a:r>
            <a:endParaRPr lang="en-US" sz="2745">
              <a:gradFill>
                <a:gsLst>
                  <a:gs pos="1250">
                    <a:srgbClr val="353535"/>
                  </a:gs>
                  <a:gs pos="100000">
                    <a:srgbClr val="353535"/>
                  </a:gs>
                </a:gsLst>
                <a:lin ang="5400000" scaled="0"/>
              </a:gradFill>
              <a:latin typeface="Segoe UI Light"/>
            </a:endParaRPr>
          </a:p>
          <a:p>
            <a:pPr marL="224097" indent="-224097" defTabSz="914367">
              <a:spcBef>
                <a:spcPts val="1176"/>
              </a:spcBef>
              <a:buFont typeface="Arial" panose="020B0604020202020204" pitchFamily="34" charset="0"/>
              <a:buChar char="•"/>
            </a:pPr>
            <a:r>
              <a:rPr lang="en-US" sz="1765">
                <a:gradFill>
                  <a:gsLst>
                    <a:gs pos="1250">
                      <a:srgbClr val="353535"/>
                    </a:gs>
                    <a:gs pos="100000">
                      <a:srgbClr val="353535"/>
                    </a:gs>
                  </a:gsLst>
                  <a:lin ang="5400000" scaled="0"/>
                </a:gradFill>
                <a:latin typeface="Segoe UI Light"/>
              </a:rPr>
              <a:t>Apply custom IPsec/IKE policy for </a:t>
            </a:r>
            <a:r>
              <a:rPr lang="en-US" sz="1961">
                <a:solidFill>
                  <a:srgbClr val="D83B01"/>
                </a:solidFill>
                <a:latin typeface="Segoe UI Light"/>
              </a:rPr>
              <a:t>compliance</a:t>
            </a:r>
            <a:br>
              <a:rPr lang="en-US" sz="1765">
                <a:gradFill>
                  <a:gsLst>
                    <a:gs pos="1250">
                      <a:srgbClr val="353535"/>
                    </a:gs>
                    <a:gs pos="100000">
                      <a:srgbClr val="353535"/>
                    </a:gs>
                  </a:gsLst>
                  <a:lin ang="5400000" scaled="0"/>
                </a:gradFill>
                <a:latin typeface="Segoe UI Light"/>
              </a:rPr>
            </a:br>
            <a:r>
              <a:rPr lang="en-US" sz="1765">
                <a:gradFill>
                  <a:gsLst>
                    <a:gs pos="1250">
                      <a:srgbClr val="353535"/>
                    </a:gs>
                    <a:gs pos="100000">
                      <a:srgbClr val="353535"/>
                    </a:gs>
                  </a:gsLst>
                  <a:lin ang="5400000" scaled="0"/>
                </a:gradFill>
                <a:latin typeface="Segoe UI Light"/>
              </a:rPr>
              <a:t>(encryption/integrity, PFS, DH)</a:t>
            </a:r>
          </a:p>
          <a:p>
            <a:pPr marL="224097" indent="-224097" defTabSz="914367">
              <a:spcBef>
                <a:spcPts val="1176"/>
              </a:spcBef>
              <a:buFont typeface="Arial" panose="020B0604020202020204" pitchFamily="34" charset="0"/>
              <a:buChar char="•"/>
            </a:pPr>
            <a:r>
              <a:rPr lang="en-US" sz="1765">
                <a:gradFill>
                  <a:gsLst>
                    <a:gs pos="1250">
                      <a:srgbClr val="353535"/>
                    </a:gs>
                    <a:gs pos="100000">
                      <a:srgbClr val="353535"/>
                    </a:gs>
                  </a:gsLst>
                  <a:lin ang="5400000" scaled="0"/>
                </a:gradFill>
                <a:latin typeface="Segoe UI Light"/>
              </a:rPr>
              <a:t>Download </a:t>
            </a:r>
            <a:r>
              <a:rPr lang="en-US" sz="1961">
                <a:solidFill>
                  <a:srgbClr val="D83B01"/>
                </a:solidFill>
                <a:latin typeface="Segoe UI Light"/>
              </a:rPr>
              <a:t>VPN device scripts </a:t>
            </a:r>
            <a:r>
              <a:rPr lang="en-US" sz="1765">
                <a:gradFill>
                  <a:gsLst>
                    <a:gs pos="1250">
                      <a:srgbClr val="353535"/>
                    </a:gs>
                    <a:gs pos="100000">
                      <a:srgbClr val="353535"/>
                    </a:gs>
                  </a:gsLst>
                  <a:lin ang="5400000" scaled="0"/>
                </a:gradFill>
                <a:latin typeface="Segoe UI Light"/>
              </a:rPr>
              <a:t>for seamless configurations</a:t>
            </a:r>
          </a:p>
          <a:p>
            <a:pPr marL="224097" indent="-224097" defTabSz="914367">
              <a:buFont typeface="Arial" panose="020B0604020202020204" pitchFamily="34" charset="0"/>
              <a:buChar char="•"/>
            </a:pPr>
            <a:endParaRPr lang="en-US" sz="1765">
              <a:gradFill>
                <a:gsLst>
                  <a:gs pos="1250">
                    <a:srgbClr val="353535"/>
                  </a:gs>
                  <a:gs pos="100000">
                    <a:srgbClr val="353535"/>
                  </a:gs>
                </a:gsLst>
                <a:lin ang="5400000" scaled="0"/>
              </a:gradFill>
              <a:latin typeface="Segoe UI Light"/>
            </a:endParaRPr>
          </a:p>
        </p:txBody>
      </p:sp>
      <p:sp>
        <p:nvSpPr>
          <p:cNvPr id="4" name="Trapezoid 3">
            <a:extLst>
              <a:ext uri="{FF2B5EF4-FFF2-40B4-BE49-F238E27FC236}">
                <a16:creationId xmlns:a16="http://schemas.microsoft.com/office/drawing/2014/main" id="{783C58C7-0641-4ACB-8A8B-C5818A4CA94C}"/>
              </a:ext>
            </a:extLst>
          </p:cNvPr>
          <p:cNvSpPr/>
          <p:nvPr/>
        </p:nvSpPr>
        <p:spPr bwMode="auto">
          <a:xfrm rot="2700000">
            <a:off x="10807831" y="244331"/>
            <a:ext cx="1821617" cy="469438"/>
          </a:xfrm>
          <a:prstGeom prst="trapezoid">
            <a:avLst>
              <a:gd name="adj" fmla="val 101190"/>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b="1" kern="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Semilight"/>
                <a:ea typeface="Segoe UI" pitchFamily="34" charset="0"/>
                <a:cs typeface="Segoe UI" pitchFamily="34" charset="0"/>
              </a:rPr>
              <a:t>Preview</a:t>
            </a:r>
          </a:p>
        </p:txBody>
      </p:sp>
      <p:sp>
        <p:nvSpPr>
          <p:cNvPr id="7" name="Rectangle 6">
            <a:extLst>
              <a:ext uri="{FF2B5EF4-FFF2-40B4-BE49-F238E27FC236}">
                <a16:creationId xmlns:a16="http://schemas.microsoft.com/office/drawing/2014/main" id="{C976283A-5801-4065-8552-269ABE41C9E2}"/>
              </a:ext>
            </a:extLst>
          </p:cNvPr>
          <p:cNvSpPr/>
          <p:nvPr/>
        </p:nvSpPr>
        <p:spPr bwMode="auto">
          <a:xfrm>
            <a:off x="269241" y="1757893"/>
            <a:ext cx="2737975" cy="2172884"/>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algn="ctr" defTabSz="932052"/>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pic>
        <p:nvPicPr>
          <p:cNvPr id="11" name="Picture 10">
            <a:extLst>
              <a:ext uri="{FF2B5EF4-FFF2-40B4-BE49-F238E27FC236}">
                <a16:creationId xmlns:a16="http://schemas.microsoft.com/office/drawing/2014/main" id="{E9C8B0F0-738B-4E82-BDB4-0A928641825C}"/>
              </a:ext>
            </a:extLst>
          </p:cNvPr>
          <p:cNvPicPr>
            <a:picLocks noChangeAspect="1"/>
          </p:cNvPicPr>
          <p:nvPr/>
        </p:nvPicPr>
        <p:blipFill>
          <a:blip r:embed="rId3"/>
          <a:stretch>
            <a:fillRect/>
          </a:stretch>
        </p:blipFill>
        <p:spPr>
          <a:xfrm>
            <a:off x="415296" y="3558533"/>
            <a:ext cx="309383" cy="309384"/>
          </a:xfrm>
          <a:prstGeom prst="rect">
            <a:avLst/>
          </a:prstGeom>
        </p:spPr>
      </p:pic>
      <p:sp>
        <p:nvSpPr>
          <p:cNvPr id="27" name="TextBox 26">
            <a:extLst>
              <a:ext uri="{FF2B5EF4-FFF2-40B4-BE49-F238E27FC236}">
                <a16:creationId xmlns:a16="http://schemas.microsoft.com/office/drawing/2014/main" id="{C8DA1F33-B700-4F64-960D-1163DC43E21D}"/>
              </a:ext>
            </a:extLst>
          </p:cNvPr>
          <p:cNvSpPr txBox="1"/>
          <p:nvPr/>
        </p:nvSpPr>
        <p:spPr>
          <a:xfrm>
            <a:off x="269241" y="1387706"/>
            <a:ext cx="3204215"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VNet</a:t>
            </a:r>
          </a:p>
        </p:txBody>
      </p:sp>
      <p:pic>
        <p:nvPicPr>
          <p:cNvPr id="29" name="Picture 28">
            <a:extLst>
              <a:ext uri="{FF2B5EF4-FFF2-40B4-BE49-F238E27FC236}">
                <a16:creationId xmlns:a16="http://schemas.microsoft.com/office/drawing/2014/main" id="{12CCC33C-5F9E-475D-9CD2-101376384FA3}"/>
              </a:ext>
            </a:extLst>
          </p:cNvPr>
          <p:cNvPicPr>
            <a:picLocks noChangeAspect="1"/>
          </p:cNvPicPr>
          <p:nvPr/>
        </p:nvPicPr>
        <p:blipFill rotWithShape="1">
          <a:blip r:embed="rId4"/>
          <a:srcRect t="1" b="26644"/>
          <a:stretch/>
        </p:blipFill>
        <p:spPr>
          <a:xfrm>
            <a:off x="2408197" y="3333388"/>
            <a:ext cx="611018" cy="448212"/>
          </a:xfrm>
          <a:prstGeom prst="rect">
            <a:avLst/>
          </a:prstGeom>
        </p:spPr>
      </p:pic>
      <p:sp>
        <p:nvSpPr>
          <p:cNvPr id="31" name="Rectangle 30">
            <a:extLst>
              <a:ext uri="{FF2B5EF4-FFF2-40B4-BE49-F238E27FC236}">
                <a16:creationId xmlns:a16="http://schemas.microsoft.com/office/drawing/2014/main" id="{156F8D66-7400-4C66-A29F-BA6B15BFC7B0}"/>
              </a:ext>
            </a:extLst>
          </p:cNvPr>
          <p:cNvSpPr/>
          <p:nvPr/>
        </p:nvSpPr>
        <p:spPr bwMode="auto">
          <a:xfrm flipH="1">
            <a:off x="5380679" y="1757893"/>
            <a:ext cx="2677455" cy="2172884"/>
          </a:xfrm>
          <a:prstGeom prst="rect">
            <a:avLst/>
          </a:prstGeom>
          <a:solidFill>
            <a:schemeClr val="accent2">
              <a:lumMod val="40000"/>
              <a:lumOff val="60000"/>
            </a:schemeClr>
          </a:solidFill>
          <a:ln w="28575">
            <a:solidFill>
              <a:schemeClr val="bg1">
                <a:lumMod val="65000"/>
              </a:schemeClr>
            </a:solidFill>
          </a:ln>
        </p:spPr>
        <p:txBody>
          <a:bodyPr lIns="179285" tIns="143428" rIns="179285" bIns="143428" anchor="t" anchorCtr="0"/>
          <a:lstStyle/>
          <a:p>
            <a:pPr algn="ctr" defTabSz="932052"/>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pic>
        <p:nvPicPr>
          <p:cNvPr id="34" name="Picture 33">
            <a:extLst>
              <a:ext uri="{FF2B5EF4-FFF2-40B4-BE49-F238E27FC236}">
                <a16:creationId xmlns:a16="http://schemas.microsoft.com/office/drawing/2014/main" id="{7FCFB366-FCBB-47DF-9CE3-77FC44FFE8ED}"/>
              </a:ext>
            </a:extLst>
          </p:cNvPr>
          <p:cNvPicPr>
            <a:picLocks noChangeAspect="1"/>
          </p:cNvPicPr>
          <p:nvPr/>
        </p:nvPicPr>
        <p:blipFill>
          <a:blip r:embed="rId3"/>
          <a:stretch>
            <a:fillRect/>
          </a:stretch>
        </p:blipFill>
        <p:spPr>
          <a:xfrm flipH="1">
            <a:off x="7631124" y="3621392"/>
            <a:ext cx="309383" cy="309384"/>
          </a:xfrm>
          <a:prstGeom prst="rect">
            <a:avLst/>
          </a:prstGeom>
        </p:spPr>
      </p:pic>
      <p:pic>
        <p:nvPicPr>
          <p:cNvPr id="50" name="Picture 49">
            <a:extLst>
              <a:ext uri="{FF2B5EF4-FFF2-40B4-BE49-F238E27FC236}">
                <a16:creationId xmlns:a16="http://schemas.microsoft.com/office/drawing/2014/main" id="{1508B53A-0550-4929-A18C-699D00AAB44F}"/>
              </a:ext>
            </a:extLst>
          </p:cNvPr>
          <p:cNvPicPr>
            <a:picLocks noChangeAspect="1"/>
          </p:cNvPicPr>
          <p:nvPr/>
        </p:nvPicPr>
        <p:blipFill rotWithShape="1">
          <a:blip r:embed="rId4"/>
          <a:srcRect t="1" b="26644"/>
          <a:stretch/>
        </p:blipFill>
        <p:spPr>
          <a:xfrm>
            <a:off x="5394099" y="3327872"/>
            <a:ext cx="611018" cy="448212"/>
          </a:xfrm>
          <a:prstGeom prst="rect">
            <a:avLst/>
          </a:prstGeom>
        </p:spPr>
      </p:pic>
      <p:sp>
        <p:nvSpPr>
          <p:cNvPr id="53" name="TextBox 52">
            <a:extLst>
              <a:ext uri="{FF2B5EF4-FFF2-40B4-BE49-F238E27FC236}">
                <a16:creationId xmlns:a16="http://schemas.microsoft.com/office/drawing/2014/main" id="{605075F6-B438-4FD8-985B-AEF16789DC17}"/>
              </a:ext>
            </a:extLst>
          </p:cNvPr>
          <p:cNvSpPr txBox="1"/>
          <p:nvPr/>
        </p:nvSpPr>
        <p:spPr>
          <a:xfrm>
            <a:off x="4853920" y="1387706"/>
            <a:ext cx="3204215"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On-Premises Network</a:t>
            </a:r>
          </a:p>
        </p:txBody>
      </p:sp>
      <p:grpSp>
        <p:nvGrpSpPr>
          <p:cNvPr id="25" name="Group 24">
            <a:extLst>
              <a:ext uri="{FF2B5EF4-FFF2-40B4-BE49-F238E27FC236}">
                <a16:creationId xmlns:a16="http://schemas.microsoft.com/office/drawing/2014/main" id="{37281D24-C03D-45E4-B411-AE9E594C073A}"/>
              </a:ext>
            </a:extLst>
          </p:cNvPr>
          <p:cNvGrpSpPr/>
          <p:nvPr/>
        </p:nvGrpSpPr>
        <p:grpSpPr>
          <a:xfrm>
            <a:off x="2958006" y="3467713"/>
            <a:ext cx="2510734" cy="307359"/>
            <a:chOff x="3261162" y="3556312"/>
            <a:chExt cx="1899977" cy="200632"/>
          </a:xfrm>
        </p:grpSpPr>
        <p:cxnSp>
          <p:nvCxnSpPr>
            <p:cNvPr id="63" name="Straight Arrow Connector 62">
              <a:extLst>
                <a:ext uri="{FF2B5EF4-FFF2-40B4-BE49-F238E27FC236}">
                  <a16:creationId xmlns:a16="http://schemas.microsoft.com/office/drawing/2014/main" id="{F4470A08-692C-4C0E-8CBD-4C82269B6413}"/>
                </a:ext>
              </a:extLst>
            </p:cNvPr>
            <p:cNvCxnSpPr>
              <a:cxnSpLocks/>
            </p:cNvCxnSpPr>
            <p:nvPr/>
          </p:nvCxnSpPr>
          <p:spPr>
            <a:xfrm>
              <a:off x="3261162" y="3656628"/>
              <a:ext cx="1899977" cy="0"/>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Cylinder 63">
              <a:extLst>
                <a:ext uri="{FF2B5EF4-FFF2-40B4-BE49-F238E27FC236}">
                  <a16:creationId xmlns:a16="http://schemas.microsoft.com/office/drawing/2014/main" id="{56B3F1C3-E4DE-4F92-A9F8-9BB08E2574AE}"/>
                </a:ext>
              </a:extLst>
            </p:cNvPr>
            <p:cNvSpPr/>
            <p:nvPr/>
          </p:nvSpPr>
          <p:spPr bwMode="auto">
            <a:xfrm rot="16200000">
              <a:off x="4102695" y="2882880"/>
              <a:ext cx="200632" cy="154749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S2S VPN Tunnel</a:t>
              </a:r>
            </a:p>
          </p:txBody>
        </p:sp>
      </p:grpSp>
      <p:sp>
        <p:nvSpPr>
          <p:cNvPr id="66" name="TextBox 65">
            <a:extLst>
              <a:ext uri="{FF2B5EF4-FFF2-40B4-BE49-F238E27FC236}">
                <a16:creationId xmlns:a16="http://schemas.microsoft.com/office/drawing/2014/main" id="{72F6BB6C-2976-49B0-AB35-9F0F6F864FFE}"/>
              </a:ext>
            </a:extLst>
          </p:cNvPr>
          <p:cNvSpPr txBox="1"/>
          <p:nvPr/>
        </p:nvSpPr>
        <p:spPr>
          <a:xfrm>
            <a:off x="6040400" y="3590810"/>
            <a:ext cx="1597028"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Headquarters</a:t>
            </a:r>
          </a:p>
        </p:txBody>
      </p:sp>
      <p:grpSp>
        <p:nvGrpSpPr>
          <p:cNvPr id="67" name="Group 66">
            <a:extLst>
              <a:ext uri="{FF2B5EF4-FFF2-40B4-BE49-F238E27FC236}">
                <a16:creationId xmlns:a16="http://schemas.microsoft.com/office/drawing/2014/main" id="{9CAD82AA-98A6-45AF-A5FB-ED387089C8FD}"/>
              </a:ext>
            </a:extLst>
          </p:cNvPr>
          <p:cNvGrpSpPr>
            <a:grpSpLocks noChangeAspect="1"/>
          </p:cNvGrpSpPr>
          <p:nvPr/>
        </p:nvGrpSpPr>
        <p:grpSpPr>
          <a:xfrm flipH="1">
            <a:off x="7475062" y="1185271"/>
            <a:ext cx="772629" cy="1122297"/>
            <a:chOff x="4560877" y="4697003"/>
            <a:chExt cx="1893269" cy="2297076"/>
          </a:xfrm>
        </p:grpSpPr>
        <p:sp>
          <p:nvSpPr>
            <p:cNvPr id="68" name="Rectangle 10">
              <a:extLst>
                <a:ext uri="{FF2B5EF4-FFF2-40B4-BE49-F238E27FC236}">
                  <a16:creationId xmlns:a16="http://schemas.microsoft.com/office/drawing/2014/main" id="{6FF2CE5B-1C65-4DCF-AAB2-D0038B0C0E84}"/>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9" name="Rectangle 11">
              <a:extLst>
                <a:ext uri="{FF2B5EF4-FFF2-40B4-BE49-F238E27FC236}">
                  <a16:creationId xmlns:a16="http://schemas.microsoft.com/office/drawing/2014/main" id="{A69CD034-BDA7-4E65-AF4C-FD617079BD62}"/>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0" name="Rectangle 21">
              <a:extLst>
                <a:ext uri="{FF2B5EF4-FFF2-40B4-BE49-F238E27FC236}">
                  <a16:creationId xmlns:a16="http://schemas.microsoft.com/office/drawing/2014/main" id="{ABF26587-7CE3-4BDD-898D-B183F8DE6B48}"/>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1" name="Freeform 22">
              <a:extLst>
                <a:ext uri="{FF2B5EF4-FFF2-40B4-BE49-F238E27FC236}">
                  <a16:creationId xmlns:a16="http://schemas.microsoft.com/office/drawing/2014/main" id="{3BB3357B-05F6-413C-92B6-FEE127144812}"/>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2" name="Rectangle 26">
              <a:extLst>
                <a:ext uri="{FF2B5EF4-FFF2-40B4-BE49-F238E27FC236}">
                  <a16:creationId xmlns:a16="http://schemas.microsoft.com/office/drawing/2014/main" id="{7BBEF25D-4247-4256-AC7F-1F2F1A06E29E}"/>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3" name="Rectangle 27">
              <a:extLst>
                <a:ext uri="{FF2B5EF4-FFF2-40B4-BE49-F238E27FC236}">
                  <a16:creationId xmlns:a16="http://schemas.microsoft.com/office/drawing/2014/main" id="{FC3E5698-AE30-4485-BA64-452D2A4DB621}"/>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4" name="Freeform 28">
              <a:extLst>
                <a:ext uri="{FF2B5EF4-FFF2-40B4-BE49-F238E27FC236}">
                  <a16:creationId xmlns:a16="http://schemas.microsoft.com/office/drawing/2014/main" id="{9667CADB-38AD-403B-B92D-D9782F5FA418}"/>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5" name="Freeform 29">
              <a:extLst>
                <a:ext uri="{FF2B5EF4-FFF2-40B4-BE49-F238E27FC236}">
                  <a16:creationId xmlns:a16="http://schemas.microsoft.com/office/drawing/2014/main" id="{AA4E4F74-7FD7-4641-B2B0-9787E0747B6A}"/>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6" name="Rectangle 30">
              <a:extLst>
                <a:ext uri="{FF2B5EF4-FFF2-40B4-BE49-F238E27FC236}">
                  <a16:creationId xmlns:a16="http://schemas.microsoft.com/office/drawing/2014/main" id="{EA54D413-2DCA-4B48-889B-25575A58377F}"/>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7" name="Rectangle 31">
              <a:extLst>
                <a:ext uri="{FF2B5EF4-FFF2-40B4-BE49-F238E27FC236}">
                  <a16:creationId xmlns:a16="http://schemas.microsoft.com/office/drawing/2014/main" id="{BD77524D-BB77-4B93-B1E4-91DE304B5A55}"/>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8" name="Rectangle 32">
              <a:extLst>
                <a:ext uri="{FF2B5EF4-FFF2-40B4-BE49-F238E27FC236}">
                  <a16:creationId xmlns:a16="http://schemas.microsoft.com/office/drawing/2014/main" id="{936E27F3-0154-4CCA-913C-CC8192B991DB}"/>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9" name="Rectangle 33">
              <a:extLst>
                <a:ext uri="{FF2B5EF4-FFF2-40B4-BE49-F238E27FC236}">
                  <a16:creationId xmlns:a16="http://schemas.microsoft.com/office/drawing/2014/main" id="{E89163B5-312F-414E-B457-E1F3EF1EADFE}"/>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0" name="Rectangle 34">
              <a:extLst>
                <a:ext uri="{FF2B5EF4-FFF2-40B4-BE49-F238E27FC236}">
                  <a16:creationId xmlns:a16="http://schemas.microsoft.com/office/drawing/2014/main" id="{F6122A75-A85E-42F6-BFC1-C5BF47FC6807}"/>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1" name="Rectangle 35">
              <a:extLst>
                <a:ext uri="{FF2B5EF4-FFF2-40B4-BE49-F238E27FC236}">
                  <a16:creationId xmlns:a16="http://schemas.microsoft.com/office/drawing/2014/main" id="{39933539-6883-4087-902D-6327330791C6}"/>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2" name="Rectangle 36">
              <a:extLst>
                <a:ext uri="{FF2B5EF4-FFF2-40B4-BE49-F238E27FC236}">
                  <a16:creationId xmlns:a16="http://schemas.microsoft.com/office/drawing/2014/main" id="{A4C0E39D-AEAD-42F0-A7FD-DEA7464F3D91}"/>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3" name="Rectangle 37">
              <a:extLst>
                <a:ext uri="{FF2B5EF4-FFF2-40B4-BE49-F238E27FC236}">
                  <a16:creationId xmlns:a16="http://schemas.microsoft.com/office/drawing/2014/main" id="{280E2C37-5834-49C0-AB5F-6D8313FBF0F3}"/>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4" name="Rectangle 38">
              <a:extLst>
                <a:ext uri="{FF2B5EF4-FFF2-40B4-BE49-F238E27FC236}">
                  <a16:creationId xmlns:a16="http://schemas.microsoft.com/office/drawing/2014/main" id="{E6BE0B24-EBA9-4EDB-AA17-8C02B7AA1EBD}"/>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5" name="Rectangle 39">
              <a:extLst>
                <a:ext uri="{FF2B5EF4-FFF2-40B4-BE49-F238E27FC236}">
                  <a16:creationId xmlns:a16="http://schemas.microsoft.com/office/drawing/2014/main" id="{803A3828-8A5F-4BB4-A03C-73E7CF99C701}"/>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6" name="Rectangle 40">
              <a:extLst>
                <a:ext uri="{FF2B5EF4-FFF2-40B4-BE49-F238E27FC236}">
                  <a16:creationId xmlns:a16="http://schemas.microsoft.com/office/drawing/2014/main" id="{0A54E1AF-630F-42A0-8C91-DF47FB46DF9C}"/>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7" name="Rectangle 41">
              <a:extLst>
                <a:ext uri="{FF2B5EF4-FFF2-40B4-BE49-F238E27FC236}">
                  <a16:creationId xmlns:a16="http://schemas.microsoft.com/office/drawing/2014/main" id="{29DC00B8-F35C-48C7-9FC5-A8F2E1AC9327}"/>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8" name="Rectangle 42">
              <a:extLst>
                <a:ext uri="{FF2B5EF4-FFF2-40B4-BE49-F238E27FC236}">
                  <a16:creationId xmlns:a16="http://schemas.microsoft.com/office/drawing/2014/main" id="{0DEB4FA9-15B5-493F-A2A4-35BBCFF26276}"/>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9" name="Rectangle 43">
              <a:extLst>
                <a:ext uri="{FF2B5EF4-FFF2-40B4-BE49-F238E27FC236}">
                  <a16:creationId xmlns:a16="http://schemas.microsoft.com/office/drawing/2014/main" id="{B47A931E-B19B-4766-8C1E-C3041CF76718}"/>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0" name="Rectangle 44">
              <a:extLst>
                <a:ext uri="{FF2B5EF4-FFF2-40B4-BE49-F238E27FC236}">
                  <a16:creationId xmlns:a16="http://schemas.microsoft.com/office/drawing/2014/main" id="{AEA7EAD1-B4D0-4357-B358-2FD01D7FBC34}"/>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1" name="Rectangle 45">
              <a:extLst>
                <a:ext uri="{FF2B5EF4-FFF2-40B4-BE49-F238E27FC236}">
                  <a16:creationId xmlns:a16="http://schemas.microsoft.com/office/drawing/2014/main" id="{661AFD00-0D5D-4A0F-A0CF-B275D58F3638}"/>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2" name="Rectangle 46">
              <a:extLst>
                <a:ext uri="{FF2B5EF4-FFF2-40B4-BE49-F238E27FC236}">
                  <a16:creationId xmlns:a16="http://schemas.microsoft.com/office/drawing/2014/main" id="{58A346BC-033E-4C2B-BC08-F59E3743052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3" name="Rectangle 47">
              <a:extLst>
                <a:ext uri="{FF2B5EF4-FFF2-40B4-BE49-F238E27FC236}">
                  <a16:creationId xmlns:a16="http://schemas.microsoft.com/office/drawing/2014/main" id="{AA7BBFD0-C953-406B-BD91-B3D91C894AE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4" name="Rectangle 48">
              <a:extLst>
                <a:ext uri="{FF2B5EF4-FFF2-40B4-BE49-F238E27FC236}">
                  <a16:creationId xmlns:a16="http://schemas.microsoft.com/office/drawing/2014/main" id="{D7174A2E-8CA0-439A-99C1-0948FF0658A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5" name="Rectangle 49">
              <a:extLst>
                <a:ext uri="{FF2B5EF4-FFF2-40B4-BE49-F238E27FC236}">
                  <a16:creationId xmlns:a16="http://schemas.microsoft.com/office/drawing/2014/main" id="{B4CECE7C-C7B1-4C58-9177-9E2A880A6BD3}"/>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6" name="Rectangle 50">
              <a:extLst>
                <a:ext uri="{FF2B5EF4-FFF2-40B4-BE49-F238E27FC236}">
                  <a16:creationId xmlns:a16="http://schemas.microsoft.com/office/drawing/2014/main" id="{4C7FEA3C-EE7A-4A0B-8743-642DCA97EDF9}"/>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7" name="Rectangle 51">
              <a:extLst>
                <a:ext uri="{FF2B5EF4-FFF2-40B4-BE49-F238E27FC236}">
                  <a16:creationId xmlns:a16="http://schemas.microsoft.com/office/drawing/2014/main" id="{97FAF7FE-437B-48DD-9FA8-914A909429E5}"/>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8" name="Rectangle 52">
              <a:extLst>
                <a:ext uri="{FF2B5EF4-FFF2-40B4-BE49-F238E27FC236}">
                  <a16:creationId xmlns:a16="http://schemas.microsoft.com/office/drawing/2014/main" id="{75194197-8F1A-4791-ACFA-C1A10E283358}"/>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9" name="Rectangle 53">
              <a:extLst>
                <a:ext uri="{FF2B5EF4-FFF2-40B4-BE49-F238E27FC236}">
                  <a16:creationId xmlns:a16="http://schemas.microsoft.com/office/drawing/2014/main" id="{F9522680-C728-4752-9861-9723E3B51FCD}"/>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0" name="Rectangle 54">
              <a:extLst>
                <a:ext uri="{FF2B5EF4-FFF2-40B4-BE49-F238E27FC236}">
                  <a16:creationId xmlns:a16="http://schemas.microsoft.com/office/drawing/2014/main" id="{807FC6CB-080B-480B-BABA-21280A8CA45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1" name="Rectangle 55">
              <a:extLst>
                <a:ext uri="{FF2B5EF4-FFF2-40B4-BE49-F238E27FC236}">
                  <a16:creationId xmlns:a16="http://schemas.microsoft.com/office/drawing/2014/main" id="{B388B6FE-ADD4-422D-A52A-F15E6BBEFC99}"/>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2" name="Rectangle 56">
              <a:extLst>
                <a:ext uri="{FF2B5EF4-FFF2-40B4-BE49-F238E27FC236}">
                  <a16:creationId xmlns:a16="http://schemas.microsoft.com/office/drawing/2014/main" id="{19DBC03B-FD4C-4325-98C6-177EDFBF68A4}"/>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3" name="Rectangle 57">
              <a:extLst>
                <a:ext uri="{FF2B5EF4-FFF2-40B4-BE49-F238E27FC236}">
                  <a16:creationId xmlns:a16="http://schemas.microsoft.com/office/drawing/2014/main" id="{0DCF64BD-FF4D-434A-B402-D8532A5BC6C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4" name="Rectangle 58">
              <a:extLst>
                <a:ext uri="{FF2B5EF4-FFF2-40B4-BE49-F238E27FC236}">
                  <a16:creationId xmlns:a16="http://schemas.microsoft.com/office/drawing/2014/main" id="{92AEE8E8-B517-4201-A864-78D3478AD5F6}"/>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5" name="Rectangle 59">
              <a:extLst>
                <a:ext uri="{FF2B5EF4-FFF2-40B4-BE49-F238E27FC236}">
                  <a16:creationId xmlns:a16="http://schemas.microsoft.com/office/drawing/2014/main" id="{82DB5DB3-7954-42B0-BAB9-8490EE2C640C}"/>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6" name="Rectangle 60">
              <a:extLst>
                <a:ext uri="{FF2B5EF4-FFF2-40B4-BE49-F238E27FC236}">
                  <a16:creationId xmlns:a16="http://schemas.microsoft.com/office/drawing/2014/main" id="{5E3BC737-19A6-4564-BF00-BEA30CA9D3F3}"/>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7" name="Rectangle 61">
              <a:extLst>
                <a:ext uri="{FF2B5EF4-FFF2-40B4-BE49-F238E27FC236}">
                  <a16:creationId xmlns:a16="http://schemas.microsoft.com/office/drawing/2014/main" id="{EF6B5579-8D63-4954-8C08-743270A98936}"/>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8" name="Rectangle 62">
              <a:extLst>
                <a:ext uri="{FF2B5EF4-FFF2-40B4-BE49-F238E27FC236}">
                  <a16:creationId xmlns:a16="http://schemas.microsoft.com/office/drawing/2014/main" id="{BAB6C224-A626-40EA-A6C0-AC2E41619C76}"/>
                </a:ext>
              </a:extLst>
            </p:cNvPr>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9" name="Freeform 63">
              <a:extLst>
                <a:ext uri="{FF2B5EF4-FFF2-40B4-BE49-F238E27FC236}">
                  <a16:creationId xmlns:a16="http://schemas.microsoft.com/office/drawing/2014/main" id="{F1181365-A7B2-44EE-81F6-D0AD613E3601}"/>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0" name="Freeform 64">
              <a:extLst>
                <a:ext uri="{FF2B5EF4-FFF2-40B4-BE49-F238E27FC236}">
                  <a16:creationId xmlns:a16="http://schemas.microsoft.com/office/drawing/2014/main" id="{5504528F-1430-47F5-A25E-4DC6A183B5FD}"/>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1" name="Freeform 65">
              <a:extLst>
                <a:ext uri="{FF2B5EF4-FFF2-40B4-BE49-F238E27FC236}">
                  <a16:creationId xmlns:a16="http://schemas.microsoft.com/office/drawing/2014/main" id="{07169993-0791-4E70-B118-6C98DBAF3162}"/>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2" name="Freeform 66">
              <a:extLst>
                <a:ext uri="{FF2B5EF4-FFF2-40B4-BE49-F238E27FC236}">
                  <a16:creationId xmlns:a16="http://schemas.microsoft.com/office/drawing/2014/main" id="{1149AF9C-B902-41F0-97B7-4895C6A057CC}"/>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3" name="Freeform 67">
              <a:extLst>
                <a:ext uri="{FF2B5EF4-FFF2-40B4-BE49-F238E27FC236}">
                  <a16:creationId xmlns:a16="http://schemas.microsoft.com/office/drawing/2014/main" id="{5C598F9B-1D1C-4156-BD8A-C7AF074923A2}"/>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4" name="Freeform 68">
              <a:extLst>
                <a:ext uri="{FF2B5EF4-FFF2-40B4-BE49-F238E27FC236}">
                  <a16:creationId xmlns:a16="http://schemas.microsoft.com/office/drawing/2014/main" id="{FC197BC6-9DDF-4EA9-A615-3C0B114C9439}"/>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5" name="Freeform 69">
              <a:extLst>
                <a:ext uri="{FF2B5EF4-FFF2-40B4-BE49-F238E27FC236}">
                  <a16:creationId xmlns:a16="http://schemas.microsoft.com/office/drawing/2014/main" id="{980B9934-824D-4753-810D-117C3CFEC7A2}"/>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6" name="Freeform 70">
              <a:extLst>
                <a:ext uri="{FF2B5EF4-FFF2-40B4-BE49-F238E27FC236}">
                  <a16:creationId xmlns:a16="http://schemas.microsoft.com/office/drawing/2014/main" id="{9E03BE83-D137-46D2-BB82-484D32B553D3}"/>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7" name="Rectangle 71">
              <a:extLst>
                <a:ext uri="{FF2B5EF4-FFF2-40B4-BE49-F238E27FC236}">
                  <a16:creationId xmlns:a16="http://schemas.microsoft.com/office/drawing/2014/main" id="{CFA4B07A-4291-4D6B-B206-135A1D436A74}"/>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8" name="Rectangle 72">
              <a:extLst>
                <a:ext uri="{FF2B5EF4-FFF2-40B4-BE49-F238E27FC236}">
                  <a16:creationId xmlns:a16="http://schemas.microsoft.com/office/drawing/2014/main" id="{A1F1F17C-5F01-4E22-9C04-698131C4E291}"/>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9" name="Rectangle 73">
              <a:extLst>
                <a:ext uri="{FF2B5EF4-FFF2-40B4-BE49-F238E27FC236}">
                  <a16:creationId xmlns:a16="http://schemas.microsoft.com/office/drawing/2014/main" id="{618E39DA-7BB5-4461-A95D-BB3C23F53281}"/>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0" name="Rectangle 74">
              <a:extLst>
                <a:ext uri="{FF2B5EF4-FFF2-40B4-BE49-F238E27FC236}">
                  <a16:creationId xmlns:a16="http://schemas.microsoft.com/office/drawing/2014/main" id="{980EFCCA-90A0-4D0D-8BDB-FBCF326FCB93}"/>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1" name="Rectangle 75">
              <a:extLst>
                <a:ext uri="{FF2B5EF4-FFF2-40B4-BE49-F238E27FC236}">
                  <a16:creationId xmlns:a16="http://schemas.microsoft.com/office/drawing/2014/main" id="{FEFFACE3-343C-4C12-8068-F8807119512A}"/>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2" name="Rectangle 76">
              <a:extLst>
                <a:ext uri="{FF2B5EF4-FFF2-40B4-BE49-F238E27FC236}">
                  <a16:creationId xmlns:a16="http://schemas.microsoft.com/office/drawing/2014/main" id="{3406163E-53BE-4D1C-B76F-31AA20D43189}"/>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3" name="Rectangle 77">
              <a:extLst>
                <a:ext uri="{FF2B5EF4-FFF2-40B4-BE49-F238E27FC236}">
                  <a16:creationId xmlns:a16="http://schemas.microsoft.com/office/drawing/2014/main" id="{E979D983-4AB8-445D-A8AB-14C219269A6B}"/>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4" name="Rectangle 78">
              <a:extLst>
                <a:ext uri="{FF2B5EF4-FFF2-40B4-BE49-F238E27FC236}">
                  <a16:creationId xmlns:a16="http://schemas.microsoft.com/office/drawing/2014/main" id="{15719E2E-12DF-4E2D-9787-D8EA0F24ECFE}"/>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5" name="Rectangle 79">
              <a:extLst>
                <a:ext uri="{FF2B5EF4-FFF2-40B4-BE49-F238E27FC236}">
                  <a16:creationId xmlns:a16="http://schemas.microsoft.com/office/drawing/2014/main" id="{8651FEE5-C565-4DFF-8194-940D1721D9E4}"/>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6" name="Rectangle 80">
              <a:extLst>
                <a:ext uri="{FF2B5EF4-FFF2-40B4-BE49-F238E27FC236}">
                  <a16:creationId xmlns:a16="http://schemas.microsoft.com/office/drawing/2014/main" id="{07257863-6486-49C9-BB2B-F19D4E90835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7" name="Rectangle 81">
              <a:extLst>
                <a:ext uri="{FF2B5EF4-FFF2-40B4-BE49-F238E27FC236}">
                  <a16:creationId xmlns:a16="http://schemas.microsoft.com/office/drawing/2014/main" id="{9BB4342C-36C9-4AD3-B4D0-25C6C39550F6}"/>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8" name="Rectangle 82">
              <a:extLst>
                <a:ext uri="{FF2B5EF4-FFF2-40B4-BE49-F238E27FC236}">
                  <a16:creationId xmlns:a16="http://schemas.microsoft.com/office/drawing/2014/main" id="{C3E18229-EC1B-4524-8CCC-9D37EA11772E}"/>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9" name="Rectangle 83">
              <a:extLst>
                <a:ext uri="{FF2B5EF4-FFF2-40B4-BE49-F238E27FC236}">
                  <a16:creationId xmlns:a16="http://schemas.microsoft.com/office/drawing/2014/main" id="{3DF274B2-747A-4086-A0B3-79104E265388}"/>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0" name="Rectangle 84">
              <a:extLst>
                <a:ext uri="{FF2B5EF4-FFF2-40B4-BE49-F238E27FC236}">
                  <a16:creationId xmlns:a16="http://schemas.microsoft.com/office/drawing/2014/main" id="{0287766D-063A-4B8C-B33B-3A9DFE460C75}"/>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1" name="Rectangle 85">
              <a:extLst>
                <a:ext uri="{FF2B5EF4-FFF2-40B4-BE49-F238E27FC236}">
                  <a16:creationId xmlns:a16="http://schemas.microsoft.com/office/drawing/2014/main" id="{A8AB55AC-CB23-496F-BFC7-FEDE3D3A5C76}"/>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2" name="Rectangle 86">
              <a:extLst>
                <a:ext uri="{FF2B5EF4-FFF2-40B4-BE49-F238E27FC236}">
                  <a16:creationId xmlns:a16="http://schemas.microsoft.com/office/drawing/2014/main" id="{0F238B72-6EDB-47A0-96A5-ECF4DEB33BA2}"/>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3" name="Rectangle 87">
              <a:extLst>
                <a:ext uri="{FF2B5EF4-FFF2-40B4-BE49-F238E27FC236}">
                  <a16:creationId xmlns:a16="http://schemas.microsoft.com/office/drawing/2014/main" id="{7111CFE8-881F-479B-B2F5-4D58A8151E86}"/>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4" name="Rectangle 88">
              <a:extLst>
                <a:ext uri="{FF2B5EF4-FFF2-40B4-BE49-F238E27FC236}">
                  <a16:creationId xmlns:a16="http://schemas.microsoft.com/office/drawing/2014/main" id="{4E931B7A-7B37-4BE8-8D26-CD51C021BF30}"/>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5" name="Rectangle 89">
              <a:extLst>
                <a:ext uri="{FF2B5EF4-FFF2-40B4-BE49-F238E27FC236}">
                  <a16:creationId xmlns:a16="http://schemas.microsoft.com/office/drawing/2014/main" id="{5B2598CD-7AA8-4977-9DC0-E2B9DBF059B0}"/>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6" name="Rectangle 90">
              <a:extLst>
                <a:ext uri="{FF2B5EF4-FFF2-40B4-BE49-F238E27FC236}">
                  <a16:creationId xmlns:a16="http://schemas.microsoft.com/office/drawing/2014/main" id="{919677E3-5740-4CED-996F-71141C2550AA}"/>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7" name="Rectangle 91">
              <a:extLst>
                <a:ext uri="{FF2B5EF4-FFF2-40B4-BE49-F238E27FC236}">
                  <a16:creationId xmlns:a16="http://schemas.microsoft.com/office/drawing/2014/main" id="{448693AF-6CDD-4FE2-833E-620B73CE7C2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8" name="Rectangle 92">
              <a:extLst>
                <a:ext uri="{FF2B5EF4-FFF2-40B4-BE49-F238E27FC236}">
                  <a16:creationId xmlns:a16="http://schemas.microsoft.com/office/drawing/2014/main" id="{CD411932-57FD-469F-80A4-2F6C89D71C3D}"/>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9" name="Rectangle 93">
              <a:extLst>
                <a:ext uri="{FF2B5EF4-FFF2-40B4-BE49-F238E27FC236}">
                  <a16:creationId xmlns:a16="http://schemas.microsoft.com/office/drawing/2014/main" id="{B80CC54D-E16F-4B68-971D-CCFC6A60EE0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0" name="Rectangle 94">
              <a:extLst>
                <a:ext uri="{FF2B5EF4-FFF2-40B4-BE49-F238E27FC236}">
                  <a16:creationId xmlns:a16="http://schemas.microsoft.com/office/drawing/2014/main" id="{8FF03699-732F-430F-969D-534B0CC663E9}"/>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1" name="Rectangle 95">
              <a:extLst>
                <a:ext uri="{FF2B5EF4-FFF2-40B4-BE49-F238E27FC236}">
                  <a16:creationId xmlns:a16="http://schemas.microsoft.com/office/drawing/2014/main" id="{A49E9EA0-C3F2-4C3C-9C7D-A1FF926CF904}"/>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2" name="Rectangle 96">
              <a:extLst>
                <a:ext uri="{FF2B5EF4-FFF2-40B4-BE49-F238E27FC236}">
                  <a16:creationId xmlns:a16="http://schemas.microsoft.com/office/drawing/2014/main" id="{2C3021CB-EDF7-4C23-AEFE-EDD3E65E08D9}"/>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3" name="Freeform 97">
              <a:extLst>
                <a:ext uri="{FF2B5EF4-FFF2-40B4-BE49-F238E27FC236}">
                  <a16:creationId xmlns:a16="http://schemas.microsoft.com/office/drawing/2014/main" id="{CD7BC556-1EC6-4F56-A0F4-E010B492E416}"/>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4" name="Freeform 98">
              <a:extLst>
                <a:ext uri="{FF2B5EF4-FFF2-40B4-BE49-F238E27FC236}">
                  <a16:creationId xmlns:a16="http://schemas.microsoft.com/office/drawing/2014/main" id="{6D0C26AE-3ED6-4A64-9117-73364513FBD5}"/>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5" name="Rectangle 99">
              <a:extLst>
                <a:ext uri="{FF2B5EF4-FFF2-40B4-BE49-F238E27FC236}">
                  <a16:creationId xmlns:a16="http://schemas.microsoft.com/office/drawing/2014/main" id="{6949AC06-4526-4676-8DE1-06F6ACEACF64}"/>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6" name="Rectangle 100">
              <a:extLst>
                <a:ext uri="{FF2B5EF4-FFF2-40B4-BE49-F238E27FC236}">
                  <a16:creationId xmlns:a16="http://schemas.microsoft.com/office/drawing/2014/main" id="{C208A61E-3A2E-47F1-9D9A-889EAA167FB4}"/>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7" name="Rectangle 101">
              <a:extLst>
                <a:ext uri="{FF2B5EF4-FFF2-40B4-BE49-F238E27FC236}">
                  <a16:creationId xmlns:a16="http://schemas.microsoft.com/office/drawing/2014/main" id="{75AD6AC1-868B-4688-85C6-2C45D445EAD5}"/>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8" name="Rectangle 102">
              <a:extLst>
                <a:ext uri="{FF2B5EF4-FFF2-40B4-BE49-F238E27FC236}">
                  <a16:creationId xmlns:a16="http://schemas.microsoft.com/office/drawing/2014/main" id="{9E08A7CB-FBFD-4450-8965-90D69630E071}"/>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9" name="Rectangle 103">
              <a:extLst>
                <a:ext uri="{FF2B5EF4-FFF2-40B4-BE49-F238E27FC236}">
                  <a16:creationId xmlns:a16="http://schemas.microsoft.com/office/drawing/2014/main" id="{500EA871-966B-4533-88D5-D1748CE22C0C}"/>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0" name="Rectangle 104">
              <a:extLst>
                <a:ext uri="{FF2B5EF4-FFF2-40B4-BE49-F238E27FC236}">
                  <a16:creationId xmlns:a16="http://schemas.microsoft.com/office/drawing/2014/main" id="{8C3BCCCD-9406-4B01-AB49-275E4396751C}"/>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1" name="Rectangle 105">
              <a:extLst>
                <a:ext uri="{FF2B5EF4-FFF2-40B4-BE49-F238E27FC236}">
                  <a16:creationId xmlns:a16="http://schemas.microsoft.com/office/drawing/2014/main" id="{287BE861-C4CB-471C-9B04-3AC728F64CB0}"/>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2" name="Rectangle 106">
              <a:extLst>
                <a:ext uri="{FF2B5EF4-FFF2-40B4-BE49-F238E27FC236}">
                  <a16:creationId xmlns:a16="http://schemas.microsoft.com/office/drawing/2014/main" id="{83D184E3-8682-41CA-B374-CFAAF681C6BA}"/>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3" name="Rectangle 107">
              <a:extLst>
                <a:ext uri="{FF2B5EF4-FFF2-40B4-BE49-F238E27FC236}">
                  <a16:creationId xmlns:a16="http://schemas.microsoft.com/office/drawing/2014/main" id="{3F195BF1-32FA-4749-8269-AC4540CF260A}"/>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4" name="Rectangle 108">
              <a:extLst>
                <a:ext uri="{FF2B5EF4-FFF2-40B4-BE49-F238E27FC236}">
                  <a16:creationId xmlns:a16="http://schemas.microsoft.com/office/drawing/2014/main" id="{C1D7A8DD-AB46-49DD-A23E-1EE587706D6B}"/>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5" name="Rectangle 109">
              <a:extLst>
                <a:ext uri="{FF2B5EF4-FFF2-40B4-BE49-F238E27FC236}">
                  <a16:creationId xmlns:a16="http://schemas.microsoft.com/office/drawing/2014/main" id="{67A7E9A2-F2A8-4351-9451-67F1E2D7ABE3}"/>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6" name="Rectangle 110">
              <a:extLst>
                <a:ext uri="{FF2B5EF4-FFF2-40B4-BE49-F238E27FC236}">
                  <a16:creationId xmlns:a16="http://schemas.microsoft.com/office/drawing/2014/main" id="{61BD673A-8604-4C6E-8E5F-7D937A732CA8}"/>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7" name="Rectangle 111">
              <a:extLst>
                <a:ext uri="{FF2B5EF4-FFF2-40B4-BE49-F238E27FC236}">
                  <a16:creationId xmlns:a16="http://schemas.microsoft.com/office/drawing/2014/main" id="{47625C41-67B0-4752-9752-1DD2736D0E42}"/>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8" name="Rectangle 112">
              <a:extLst>
                <a:ext uri="{FF2B5EF4-FFF2-40B4-BE49-F238E27FC236}">
                  <a16:creationId xmlns:a16="http://schemas.microsoft.com/office/drawing/2014/main" id="{940AB502-E8A0-4DCC-A677-17EA3BAEA90A}"/>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9" name="Rectangle 113">
              <a:extLst>
                <a:ext uri="{FF2B5EF4-FFF2-40B4-BE49-F238E27FC236}">
                  <a16:creationId xmlns:a16="http://schemas.microsoft.com/office/drawing/2014/main" id="{3D4E63F5-AF51-4131-848C-D798D995F545}"/>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0" name="Rectangle 114">
              <a:extLst>
                <a:ext uri="{FF2B5EF4-FFF2-40B4-BE49-F238E27FC236}">
                  <a16:creationId xmlns:a16="http://schemas.microsoft.com/office/drawing/2014/main" id="{13ECE1A9-0F52-40D0-963B-29766F539F5B}"/>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1" name="Rectangle 115">
              <a:extLst>
                <a:ext uri="{FF2B5EF4-FFF2-40B4-BE49-F238E27FC236}">
                  <a16:creationId xmlns:a16="http://schemas.microsoft.com/office/drawing/2014/main" id="{B89EB57D-1495-4C16-8341-290D6603EA59}"/>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2" name="Rectangle 116">
              <a:extLst>
                <a:ext uri="{FF2B5EF4-FFF2-40B4-BE49-F238E27FC236}">
                  <a16:creationId xmlns:a16="http://schemas.microsoft.com/office/drawing/2014/main" id="{E7181762-9C81-4AB4-BA68-869572890CA9}"/>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3" name="Rectangle 117">
              <a:extLst>
                <a:ext uri="{FF2B5EF4-FFF2-40B4-BE49-F238E27FC236}">
                  <a16:creationId xmlns:a16="http://schemas.microsoft.com/office/drawing/2014/main" id="{6C377A9D-BC8F-4578-BA49-6EF094C1AF0C}"/>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4" name="Rectangle 118">
              <a:extLst>
                <a:ext uri="{FF2B5EF4-FFF2-40B4-BE49-F238E27FC236}">
                  <a16:creationId xmlns:a16="http://schemas.microsoft.com/office/drawing/2014/main" id="{90E75257-881A-40E3-8193-047711B7BF0C}"/>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5" name="Rectangle 119">
              <a:extLst>
                <a:ext uri="{FF2B5EF4-FFF2-40B4-BE49-F238E27FC236}">
                  <a16:creationId xmlns:a16="http://schemas.microsoft.com/office/drawing/2014/main" id="{818D453B-C3FE-402C-A475-CE45B89AAB40}"/>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6" name="Rectangle 120">
              <a:extLst>
                <a:ext uri="{FF2B5EF4-FFF2-40B4-BE49-F238E27FC236}">
                  <a16:creationId xmlns:a16="http://schemas.microsoft.com/office/drawing/2014/main" id="{2B58D18D-DA0E-417A-A0FC-E12857F591F8}"/>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7" name="Rectangle 121">
              <a:extLst>
                <a:ext uri="{FF2B5EF4-FFF2-40B4-BE49-F238E27FC236}">
                  <a16:creationId xmlns:a16="http://schemas.microsoft.com/office/drawing/2014/main" id="{03D205CD-1F65-470B-A92A-5FE52041FA51}"/>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8" name="Rectangle 122">
              <a:extLst>
                <a:ext uri="{FF2B5EF4-FFF2-40B4-BE49-F238E27FC236}">
                  <a16:creationId xmlns:a16="http://schemas.microsoft.com/office/drawing/2014/main" id="{4AA21320-5326-44F7-862F-236F247FF3F8}"/>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9" name="Rectangle 123">
              <a:extLst>
                <a:ext uri="{FF2B5EF4-FFF2-40B4-BE49-F238E27FC236}">
                  <a16:creationId xmlns:a16="http://schemas.microsoft.com/office/drawing/2014/main" id="{04D8FD7F-A6D5-4BB0-AA28-0D837F8A6126}"/>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0" name="Rectangle 124">
              <a:extLst>
                <a:ext uri="{FF2B5EF4-FFF2-40B4-BE49-F238E27FC236}">
                  <a16:creationId xmlns:a16="http://schemas.microsoft.com/office/drawing/2014/main" id="{6731BA2A-D93D-4E37-908A-98E5FDEB6991}"/>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1" name="Rectangle 125">
              <a:extLst>
                <a:ext uri="{FF2B5EF4-FFF2-40B4-BE49-F238E27FC236}">
                  <a16:creationId xmlns:a16="http://schemas.microsoft.com/office/drawing/2014/main" id="{5F13436B-7A77-4D77-91F5-EAA9A5B3ECE6}"/>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grpSp>
      <p:sp>
        <p:nvSpPr>
          <p:cNvPr id="592" name="Freeform 11">
            <a:extLst>
              <a:ext uri="{FF2B5EF4-FFF2-40B4-BE49-F238E27FC236}">
                <a16:creationId xmlns:a16="http://schemas.microsoft.com/office/drawing/2014/main" id="{F78BF53B-1D81-44F2-9B42-6A5D9F691CE0}"/>
              </a:ext>
            </a:extLst>
          </p:cNvPr>
          <p:cNvSpPr>
            <a:spLocks/>
          </p:cNvSpPr>
          <p:nvPr/>
        </p:nvSpPr>
        <p:spPr bwMode="auto">
          <a:xfrm>
            <a:off x="118591" y="1344771"/>
            <a:ext cx="1129825" cy="66073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3" name="TextBox 592">
            <a:extLst>
              <a:ext uri="{FF2B5EF4-FFF2-40B4-BE49-F238E27FC236}">
                <a16:creationId xmlns:a16="http://schemas.microsoft.com/office/drawing/2014/main" id="{C5AA828E-89FC-475C-9197-A162EC7AF4E2}"/>
              </a:ext>
            </a:extLst>
          </p:cNvPr>
          <p:cNvSpPr txBox="1"/>
          <p:nvPr/>
        </p:nvSpPr>
        <p:spPr>
          <a:xfrm>
            <a:off x="118592" y="1475966"/>
            <a:ext cx="1192125" cy="534056"/>
          </a:xfrm>
          <a:prstGeom prst="rect">
            <a:avLst/>
          </a:prstGeom>
          <a:noFill/>
        </p:spPr>
        <p:txBody>
          <a:bodyPr wrap="square" lIns="179285" tIns="143428" rIns="179285" bIns="143428" rtlCol="0">
            <a:spAutoFit/>
          </a:bodyPr>
          <a:lstStyle/>
          <a:p>
            <a:pPr algn="ctr" defTabSz="896386">
              <a:lnSpc>
                <a:spcPct val="90000"/>
              </a:lnSpc>
              <a:spcAft>
                <a:spcPts val="2353"/>
              </a:spcAft>
              <a:defRPr/>
            </a:pPr>
            <a:r>
              <a:rPr lang="en-US" sz="1765"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sp>
        <p:nvSpPr>
          <p:cNvPr id="2" name="Title 1">
            <a:extLst>
              <a:ext uri="{FF2B5EF4-FFF2-40B4-BE49-F238E27FC236}">
                <a16:creationId xmlns:a16="http://schemas.microsoft.com/office/drawing/2014/main" id="{AC8B6EC9-4527-43D0-B241-84F69AA6E1B2}"/>
              </a:ext>
            </a:extLst>
          </p:cNvPr>
          <p:cNvSpPr>
            <a:spLocks noGrp="1"/>
          </p:cNvSpPr>
          <p:nvPr>
            <p:ph type="title"/>
          </p:nvPr>
        </p:nvSpPr>
        <p:spPr/>
        <p:txBody>
          <a:bodyPr/>
          <a:lstStyle/>
          <a:p>
            <a:r>
              <a:rPr lang="en-US"/>
              <a:t>VPN download device scripts</a:t>
            </a:r>
          </a:p>
        </p:txBody>
      </p:sp>
      <p:grpSp>
        <p:nvGrpSpPr>
          <p:cNvPr id="3" name="Group 2">
            <a:extLst>
              <a:ext uri="{FF2B5EF4-FFF2-40B4-BE49-F238E27FC236}">
                <a16:creationId xmlns:a16="http://schemas.microsoft.com/office/drawing/2014/main" id="{F345276B-A62E-4D5F-9183-0C6F433AE71C}"/>
              </a:ext>
            </a:extLst>
          </p:cNvPr>
          <p:cNvGrpSpPr/>
          <p:nvPr/>
        </p:nvGrpSpPr>
        <p:grpSpPr>
          <a:xfrm>
            <a:off x="392746" y="2351277"/>
            <a:ext cx="1739608" cy="1067182"/>
            <a:chOff x="1551315" y="2374922"/>
            <a:chExt cx="1810432" cy="1088581"/>
          </a:xfrm>
        </p:grpSpPr>
        <p:sp>
          <p:nvSpPr>
            <p:cNvPr id="26" name="Rectangle: Rounded Corners 25">
              <a:extLst>
                <a:ext uri="{FF2B5EF4-FFF2-40B4-BE49-F238E27FC236}">
                  <a16:creationId xmlns:a16="http://schemas.microsoft.com/office/drawing/2014/main" id="{E56869C8-96B5-4D6E-8D19-87BC06857045}"/>
                </a:ext>
              </a:extLst>
            </p:cNvPr>
            <p:cNvSpPr/>
            <p:nvPr/>
          </p:nvSpPr>
          <p:spPr bwMode="auto">
            <a:xfrm>
              <a:off x="1551315" y="2374922"/>
              <a:ext cx="1810432" cy="1088581"/>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5D9AF24E-EBCE-4399-BA62-C9AC515F0DC5}"/>
                </a:ext>
              </a:extLst>
            </p:cNvPr>
            <p:cNvGrpSpPr/>
            <p:nvPr/>
          </p:nvGrpSpPr>
          <p:grpSpPr>
            <a:xfrm>
              <a:off x="1979718" y="2495930"/>
              <a:ext cx="1049452" cy="859169"/>
              <a:chOff x="6254404" y="1419487"/>
              <a:chExt cx="1292999" cy="1058559"/>
            </a:xfrm>
          </p:grpSpPr>
          <p:grpSp>
            <p:nvGrpSpPr>
              <p:cNvPr id="12" name="Group 11">
                <a:extLst>
                  <a:ext uri="{FF2B5EF4-FFF2-40B4-BE49-F238E27FC236}">
                    <a16:creationId xmlns:a16="http://schemas.microsoft.com/office/drawing/2014/main" id="{58630525-56A2-4227-8B6D-8EF2B898B112}"/>
                  </a:ext>
                </a:extLst>
              </p:cNvPr>
              <p:cNvGrpSpPr/>
              <p:nvPr/>
            </p:nvGrpSpPr>
            <p:grpSpPr>
              <a:xfrm>
                <a:off x="6254404" y="1419487"/>
                <a:ext cx="1074072" cy="318109"/>
                <a:chOff x="6254404" y="1419487"/>
                <a:chExt cx="1074072" cy="318109"/>
              </a:xfrm>
            </p:grpSpPr>
            <p:pic>
              <p:nvPicPr>
                <p:cNvPr id="21" name="Picture 20">
                  <a:extLst>
                    <a:ext uri="{FF2B5EF4-FFF2-40B4-BE49-F238E27FC236}">
                      <a16:creationId xmlns:a16="http://schemas.microsoft.com/office/drawing/2014/main" id="{9BE90C2A-823B-4534-B7F5-BEB819E2161A}"/>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22" name="Picture 21">
                  <a:extLst>
                    <a:ext uri="{FF2B5EF4-FFF2-40B4-BE49-F238E27FC236}">
                      <a16:creationId xmlns:a16="http://schemas.microsoft.com/office/drawing/2014/main" id="{8F5D95C9-3E33-4A5F-97FA-28DBEC1C5F18}"/>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23" name="Picture 22">
                  <a:extLst>
                    <a:ext uri="{FF2B5EF4-FFF2-40B4-BE49-F238E27FC236}">
                      <a16:creationId xmlns:a16="http://schemas.microsoft.com/office/drawing/2014/main" id="{7E2DB983-BF00-4CFF-B176-92ED9BD06897}"/>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13" name="Group 12">
                <a:extLst>
                  <a:ext uri="{FF2B5EF4-FFF2-40B4-BE49-F238E27FC236}">
                    <a16:creationId xmlns:a16="http://schemas.microsoft.com/office/drawing/2014/main" id="{458C7BA3-BDEC-44B4-8B2B-151D0B3C6E14}"/>
                  </a:ext>
                </a:extLst>
              </p:cNvPr>
              <p:cNvGrpSpPr/>
              <p:nvPr/>
            </p:nvGrpSpPr>
            <p:grpSpPr>
              <a:xfrm>
                <a:off x="6473331" y="1789712"/>
                <a:ext cx="1074072" cy="318109"/>
                <a:chOff x="6254404" y="1419487"/>
                <a:chExt cx="1074072" cy="318109"/>
              </a:xfrm>
            </p:grpSpPr>
            <p:pic>
              <p:nvPicPr>
                <p:cNvPr id="18" name="Picture 17">
                  <a:extLst>
                    <a:ext uri="{FF2B5EF4-FFF2-40B4-BE49-F238E27FC236}">
                      <a16:creationId xmlns:a16="http://schemas.microsoft.com/office/drawing/2014/main" id="{9202612E-BDD2-4955-954A-88500F3598EA}"/>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19" name="Picture 18">
                  <a:extLst>
                    <a:ext uri="{FF2B5EF4-FFF2-40B4-BE49-F238E27FC236}">
                      <a16:creationId xmlns:a16="http://schemas.microsoft.com/office/drawing/2014/main" id="{1B1A7A86-E2D1-40B0-8915-40A06F4A32C9}"/>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20" name="Picture 19">
                  <a:extLst>
                    <a:ext uri="{FF2B5EF4-FFF2-40B4-BE49-F238E27FC236}">
                      <a16:creationId xmlns:a16="http://schemas.microsoft.com/office/drawing/2014/main" id="{78B0C0E2-C0CD-4AC7-BBE3-7EB4CCFD7008}"/>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14" name="Group 13">
                <a:extLst>
                  <a:ext uri="{FF2B5EF4-FFF2-40B4-BE49-F238E27FC236}">
                    <a16:creationId xmlns:a16="http://schemas.microsoft.com/office/drawing/2014/main" id="{0F08D700-BC14-41DE-B0BE-7546A94C5701}"/>
                  </a:ext>
                </a:extLst>
              </p:cNvPr>
              <p:cNvGrpSpPr/>
              <p:nvPr/>
            </p:nvGrpSpPr>
            <p:grpSpPr>
              <a:xfrm>
                <a:off x="6254404" y="2159937"/>
                <a:ext cx="1074072" cy="318109"/>
                <a:chOff x="6254404" y="1419487"/>
                <a:chExt cx="1074072" cy="318109"/>
              </a:xfrm>
            </p:grpSpPr>
            <p:pic>
              <p:nvPicPr>
                <p:cNvPr id="15" name="Picture 14">
                  <a:extLst>
                    <a:ext uri="{FF2B5EF4-FFF2-40B4-BE49-F238E27FC236}">
                      <a16:creationId xmlns:a16="http://schemas.microsoft.com/office/drawing/2014/main" id="{B0AB89C5-5E9C-4909-A8BC-B32B60C42C05}"/>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16" name="Picture 15">
                  <a:extLst>
                    <a:ext uri="{FF2B5EF4-FFF2-40B4-BE49-F238E27FC236}">
                      <a16:creationId xmlns:a16="http://schemas.microsoft.com/office/drawing/2014/main" id="{6C39447E-E967-4C02-AAAA-AF837771621F}"/>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17" name="Picture 16">
                  <a:extLst>
                    <a:ext uri="{FF2B5EF4-FFF2-40B4-BE49-F238E27FC236}">
                      <a16:creationId xmlns:a16="http://schemas.microsoft.com/office/drawing/2014/main" id="{054FC34D-D09C-44D6-B38A-C78AB2978287}"/>
                    </a:ext>
                  </a:extLst>
                </p:cNvPr>
                <p:cNvPicPr>
                  <a:picLocks noChangeAspect="1"/>
                </p:cNvPicPr>
                <p:nvPr/>
              </p:nvPicPr>
              <p:blipFill>
                <a:blip r:embed="rId5"/>
                <a:stretch>
                  <a:fillRect/>
                </a:stretch>
              </p:blipFill>
              <p:spPr>
                <a:xfrm>
                  <a:off x="7010367" y="1419487"/>
                  <a:ext cx="318109" cy="318109"/>
                </a:xfrm>
                <a:prstGeom prst="rect">
                  <a:avLst/>
                </a:prstGeom>
              </p:spPr>
            </p:pic>
          </p:grpSp>
        </p:grpSp>
      </p:grpSp>
      <p:grpSp>
        <p:nvGrpSpPr>
          <p:cNvPr id="172" name="Group 171">
            <a:extLst>
              <a:ext uri="{FF2B5EF4-FFF2-40B4-BE49-F238E27FC236}">
                <a16:creationId xmlns:a16="http://schemas.microsoft.com/office/drawing/2014/main" id="{6236CCCE-E04D-46A2-9878-2AB9A342D343}"/>
              </a:ext>
            </a:extLst>
          </p:cNvPr>
          <p:cNvGrpSpPr/>
          <p:nvPr/>
        </p:nvGrpSpPr>
        <p:grpSpPr>
          <a:xfrm>
            <a:off x="6053577" y="2415310"/>
            <a:ext cx="1739608" cy="1067182"/>
            <a:chOff x="1551315" y="2374922"/>
            <a:chExt cx="1810432" cy="1088581"/>
          </a:xfrm>
        </p:grpSpPr>
        <p:sp>
          <p:nvSpPr>
            <p:cNvPr id="173" name="Rectangle: Rounded Corners 172">
              <a:extLst>
                <a:ext uri="{FF2B5EF4-FFF2-40B4-BE49-F238E27FC236}">
                  <a16:creationId xmlns:a16="http://schemas.microsoft.com/office/drawing/2014/main" id="{EE0C2BF2-0B07-4D57-8617-8A961DA0C4A9}"/>
                </a:ext>
              </a:extLst>
            </p:cNvPr>
            <p:cNvSpPr/>
            <p:nvPr/>
          </p:nvSpPr>
          <p:spPr bwMode="auto">
            <a:xfrm>
              <a:off x="1551315" y="2374922"/>
              <a:ext cx="1810432" cy="1088581"/>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4" name="Group 173">
              <a:extLst>
                <a:ext uri="{FF2B5EF4-FFF2-40B4-BE49-F238E27FC236}">
                  <a16:creationId xmlns:a16="http://schemas.microsoft.com/office/drawing/2014/main" id="{0AD49A7F-320F-4531-92FE-A44BDD527AAC}"/>
                </a:ext>
              </a:extLst>
            </p:cNvPr>
            <p:cNvGrpSpPr/>
            <p:nvPr/>
          </p:nvGrpSpPr>
          <p:grpSpPr>
            <a:xfrm>
              <a:off x="1979718" y="2495930"/>
              <a:ext cx="1049452" cy="859169"/>
              <a:chOff x="6254404" y="1419487"/>
              <a:chExt cx="1292999" cy="1058559"/>
            </a:xfrm>
          </p:grpSpPr>
          <p:grpSp>
            <p:nvGrpSpPr>
              <p:cNvPr id="175" name="Group 174">
                <a:extLst>
                  <a:ext uri="{FF2B5EF4-FFF2-40B4-BE49-F238E27FC236}">
                    <a16:creationId xmlns:a16="http://schemas.microsoft.com/office/drawing/2014/main" id="{55E58979-9568-49AF-A9AB-2EB6EC7A8966}"/>
                  </a:ext>
                </a:extLst>
              </p:cNvPr>
              <p:cNvGrpSpPr/>
              <p:nvPr/>
            </p:nvGrpSpPr>
            <p:grpSpPr>
              <a:xfrm>
                <a:off x="6254404" y="1419487"/>
                <a:ext cx="1074072" cy="318109"/>
                <a:chOff x="6254404" y="1419487"/>
                <a:chExt cx="1074072" cy="318109"/>
              </a:xfrm>
            </p:grpSpPr>
            <p:pic>
              <p:nvPicPr>
                <p:cNvPr id="184" name="Picture 183">
                  <a:extLst>
                    <a:ext uri="{FF2B5EF4-FFF2-40B4-BE49-F238E27FC236}">
                      <a16:creationId xmlns:a16="http://schemas.microsoft.com/office/drawing/2014/main" id="{B48A4ECA-4FEF-4FFF-9AC5-8B3C6B5DE4E7}"/>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185" name="Picture 184">
                  <a:extLst>
                    <a:ext uri="{FF2B5EF4-FFF2-40B4-BE49-F238E27FC236}">
                      <a16:creationId xmlns:a16="http://schemas.microsoft.com/office/drawing/2014/main" id="{782181F0-1C7E-4F71-B9A4-0A94EF76327A}"/>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186" name="Picture 185">
                  <a:extLst>
                    <a:ext uri="{FF2B5EF4-FFF2-40B4-BE49-F238E27FC236}">
                      <a16:creationId xmlns:a16="http://schemas.microsoft.com/office/drawing/2014/main" id="{6EECC9D0-961B-42C3-BF66-F018758F7F16}"/>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176" name="Group 175">
                <a:extLst>
                  <a:ext uri="{FF2B5EF4-FFF2-40B4-BE49-F238E27FC236}">
                    <a16:creationId xmlns:a16="http://schemas.microsoft.com/office/drawing/2014/main" id="{B48E56DE-C3B4-4E70-AD7D-627A99CA299E}"/>
                  </a:ext>
                </a:extLst>
              </p:cNvPr>
              <p:cNvGrpSpPr/>
              <p:nvPr/>
            </p:nvGrpSpPr>
            <p:grpSpPr>
              <a:xfrm>
                <a:off x="6473331" y="1789712"/>
                <a:ext cx="1074072" cy="318109"/>
                <a:chOff x="6254404" y="1419487"/>
                <a:chExt cx="1074072" cy="318109"/>
              </a:xfrm>
            </p:grpSpPr>
            <p:pic>
              <p:nvPicPr>
                <p:cNvPr id="181" name="Picture 180">
                  <a:extLst>
                    <a:ext uri="{FF2B5EF4-FFF2-40B4-BE49-F238E27FC236}">
                      <a16:creationId xmlns:a16="http://schemas.microsoft.com/office/drawing/2014/main" id="{091DB9FB-B5E7-4988-8F2D-0C42DE93501D}"/>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182" name="Picture 181">
                  <a:extLst>
                    <a:ext uri="{FF2B5EF4-FFF2-40B4-BE49-F238E27FC236}">
                      <a16:creationId xmlns:a16="http://schemas.microsoft.com/office/drawing/2014/main" id="{2C9EF7E4-9E6E-4D2F-8274-34D8699277D0}"/>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183" name="Picture 182">
                  <a:extLst>
                    <a:ext uri="{FF2B5EF4-FFF2-40B4-BE49-F238E27FC236}">
                      <a16:creationId xmlns:a16="http://schemas.microsoft.com/office/drawing/2014/main" id="{43DA1CFE-87ED-407E-B47A-095AFB2A6929}"/>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177" name="Group 176">
                <a:extLst>
                  <a:ext uri="{FF2B5EF4-FFF2-40B4-BE49-F238E27FC236}">
                    <a16:creationId xmlns:a16="http://schemas.microsoft.com/office/drawing/2014/main" id="{C440F66C-E044-4506-A4C4-D1C551ADBD2F}"/>
                  </a:ext>
                </a:extLst>
              </p:cNvPr>
              <p:cNvGrpSpPr/>
              <p:nvPr/>
            </p:nvGrpSpPr>
            <p:grpSpPr>
              <a:xfrm>
                <a:off x="6254404" y="2159937"/>
                <a:ext cx="1074072" cy="318109"/>
                <a:chOff x="6254404" y="1419487"/>
                <a:chExt cx="1074072" cy="318109"/>
              </a:xfrm>
            </p:grpSpPr>
            <p:pic>
              <p:nvPicPr>
                <p:cNvPr id="178" name="Picture 177">
                  <a:extLst>
                    <a:ext uri="{FF2B5EF4-FFF2-40B4-BE49-F238E27FC236}">
                      <a16:creationId xmlns:a16="http://schemas.microsoft.com/office/drawing/2014/main" id="{B4D63ACF-BA63-497B-B5F9-92A2D5D5BADD}"/>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179" name="Picture 178">
                  <a:extLst>
                    <a:ext uri="{FF2B5EF4-FFF2-40B4-BE49-F238E27FC236}">
                      <a16:creationId xmlns:a16="http://schemas.microsoft.com/office/drawing/2014/main" id="{E7AECD5F-50FE-4775-A418-A333C39B2864}"/>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180" name="Picture 179">
                  <a:extLst>
                    <a:ext uri="{FF2B5EF4-FFF2-40B4-BE49-F238E27FC236}">
                      <a16:creationId xmlns:a16="http://schemas.microsoft.com/office/drawing/2014/main" id="{0FCF71B7-968F-4D62-9E8C-0086D1588715}"/>
                    </a:ext>
                  </a:extLst>
                </p:cNvPr>
                <p:cNvPicPr>
                  <a:picLocks noChangeAspect="1"/>
                </p:cNvPicPr>
                <p:nvPr/>
              </p:nvPicPr>
              <p:blipFill>
                <a:blip r:embed="rId5"/>
                <a:stretch>
                  <a:fillRect/>
                </a:stretch>
              </p:blipFill>
              <p:spPr>
                <a:xfrm>
                  <a:off x="7010367" y="1419487"/>
                  <a:ext cx="318109" cy="318109"/>
                </a:xfrm>
                <a:prstGeom prst="rect">
                  <a:avLst/>
                </a:prstGeom>
              </p:spPr>
            </p:pic>
          </p:grpSp>
        </p:grpSp>
      </p:grpSp>
      <p:sp>
        <p:nvSpPr>
          <p:cNvPr id="190" name="Education">
            <a:extLst>
              <a:ext uri="{FF2B5EF4-FFF2-40B4-BE49-F238E27FC236}">
                <a16:creationId xmlns:a16="http://schemas.microsoft.com/office/drawing/2014/main" id="{E08180E3-68CC-4316-B9ED-68CB928DC8FE}"/>
              </a:ext>
            </a:extLst>
          </p:cNvPr>
          <p:cNvSpPr>
            <a:spLocks noChangeAspect="1" noEditPoints="1"/>
          </p:cNvSpPr>
          <p:nvPr/>
        </p:nvSpPr>
        <p:spPr bwMode="auto">
          <a:xfrm>
            <a:off x="3765159" y="1429004"/>
            <a:ext cx="896425" cy="896425"/>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solidFill>
            <a:schemeClr val="accent4">
              <a:lumMod val="40000"/>
              <a:lumOff val="60000"/>
            </a:schemeClr>
          </a:solidFill>
          <a:ln w="15875" cap="sq">
            <a:solidFill>
              <a:schemeClr val="tx1"/>
            </a:solidFill>
            <a:prstDash val="soli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0" name="Arrow: Down 29">
            <a:extLst>
              <a:ext uri="{FF2B5EF4-FFF2-40B4-BE49-F238E27FC236}">
                <a16:creationId xmlns:a16="http://schemas.microsoft.com/office/drawing/2014/main" id="{1800C969-BF58-4F5E-88B3-172EDFDA144C}"/>
              </a:ext>
            </a:extLst>
          </p:cNvPr>
          <p:cNvSpPr/>
          <p:nvPr/>
        </p:nvSpPr>
        <p:spPr bwMode="auto">
          <a:xfrm>
            <a:off x="4011805" y="2723020"/>
            <a:ext cx="403134" cy="69543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a:extLst>
              <a:ext uri="{FF2B5EF4-FFF2-40B4-BE49-F238E27FC236}">
                <a16:creationId xmlns:a16="http://schemas.microsoft.com/office/drawing/2014/main" id="{33C46459-C9E5-45A5-8890-8099983258FE}"/>
              </a:ext>
            </a:extLst>
          </p:cNvPr>
          <p:cNvSpPr txBox="1"/>
          <p:nvPr/>
        </p:nvSpPr>
        <p:spPr>
          <a:xfrm>
            <a:off x="3357711" y="2280489"/>
            <a:ext cx="1711323" cy="778509"/>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a:gradFill>
                  <a:gsLst>
                    <a:gs pos="0">
                      <a:srgbClr val="353535"/>
                    </a:gs>
                    <a:gs pos="100000">
                      <a:srgbClr val="353535"/>
                    </a:gs>
                  </a:gsLst>
                  <a:lin ang="5400000" scaled="0"/>
                </a:gradFill>
                <a:latin typeface="Segoe UI Semilight"/>
              </a:rPr>
              <a:t>Custom Policy</a:t>
            </a:r>
          </a:p>
        </p:txBody>
      </p:sp>
      <p:sp>
        <p:nvSpPr>
          <p:cNvPr id="192" name="DeveloperTools_EC7A" descr="Tools, screwdriver, wrench&#10;">
            <a:extLst>
              <a:ext uri="{FF2B5EF4-FFF2-40B4-BE49-F238E27FC236}">
                <a16:creationId xmlns:a16="http://schemas.microsoft.com/office/drawing/2014/main" id="{A57BBBC4-4E40-4951-B131-FD3BA56E2291}"/>
              </a:ext>
            </a:extLst>
          </p:cNvPr>
          <p:cNvSpPr>
            <a:spLocks noChangeAspect="1" noEditPoints="1"/>
          </p:cNvSpPr>
          <p:nvPr/>
        </p:nvSpPr>
        <p:spPr bwMode="auto">
          <a:xfrm>
            <a:off x="5529320" y="4878292"/>
            <a:ext cx="340577" cy="536633"/>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93" name="Script_F03A" descr="Script, ledger, document, contract&#10;">
            <a:extLst>
              <a:ext uri="{FF2B5EF4-FFF2-40B4-BE49-F238E27FC236}">
                <a16:creationId xmlns:a16="http://schemas.microsoft.com/office/drawing/2014/main" id="{BA7907D3-3A9B-40EF-921F-38A9811B2F0E}"/>
              </a:ext>
            </a:extLst>
          </p:cNvPr>
          <p:cNvSpPr>
            <a:spLocks noChangeAspect="1" noEditPoints="1"/>
          </p:cNvSpPr>
          <p:nvPr/>
        </p:nvSpPr>
        <p:spPr bwMode="auto">
          <a:xfrm>
            <a:off x="3765159" y="4773043"/>
            <a:ext cx="896425" cy="896859"/>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solidFill>
            <a:schemeClr val="accent2"/>
          </a:solidFill>
          <a:ln w="15875"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94" name="Arrow: Down 193">
            <a:extLst>
              <a:ext uri="{FF2B5EF4-FFF2-40B4-BE49-F238E27FC236}">
                <a16:creationId xmlns:a16="http://schemas.microsoft.com/office/drawing/2014/main" id="{F375FBDB-8E42-43C2-B414-06377BE962EB}"/>
              </a:ext>
            </a:extLst>
          </p:cNvPr>
          <p:cNvSpPr/>
          <p:nvPr/>
        </p:nvSpPr>
        <p:spPr bwMode="auto">
          <a:xfrm>
            <a:off x="4011805" y="3928752"/>
            <a:ext cx="403134" cy="69543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TextBox 194">
            <a:extLst>
              <a:ext uri="{FF2B5EF4-FFF2-40B4-BE49-F238E27FC236}">
                <a16:creationId xmlns:a16="http://schemas.microsoft.com/office/drawing/2014/main" id="{B5ACB244-A498-42AE-BB97-9CA417D47814}"/>
              </a:ext>
            </a:extLst>
          </p:cNvPr>
          <p:cNvSpPr txBox="1"/>
          <p:nvPr/>
        </p:nvSpPr>
        <p:spPr>
          <a:xfrm>
            <a:off x="3312306" y="5794160"/>
            <a:ext cx="1792192" cy="1022853"/>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a:gradFill>
                  <a:gsLst>
                    <a:gs pos="0">
                      <a:srgbClr val="353535"/>
                    </a:gs>
                    <a:gs pos="100000">
                      <a:srgbClr val="353535"/>
                    </a:gs>
                  </a:gsLst>
                  <a:lin ang="5400000" scaled="0"/>
                </a:gradFill>
                <a:latin typeface="Segoe UI Semilight"/>
              </a:rPr>
              <a:t>VPN device configuration scripts</a:t>
            </a:r>
          </a:p>
        </p:txBody>
      </p:sp>
      <p:sp>
        <p:nvSpPr>
          <p:cNvPr id="197" name="Arrow: Down 196">
            <a:extLst>
              <a:ext uri="{FF2B5EF4-FFF2-40B4-BE49-F238E27FC236}">
                <a16:creationId xmlns:a16="http://schemas.microsoft.com/office/drawing/2014/main" id="{22F2336D-5AD0-4A4E-AAEC-37299CE1BB9D}"/>
              </a:ext>
            </a:extLst>
          </p:cNvPr>
          <p:cNvSpPr/>
          <p:nvPr/>
        </p:nvSpPr>
        <p:spPr bwMode="auto">
          <a:xfrm rot="16200000">
            <a:off x="4889091" y="4798890"/>
            <a:ext cx="403134" cy="695438"/>
          </a:xfrm>
          <a:prstGeom prst="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Arrow: Down 197">
            <a:extLst>
              <a:ext uri="{FF2B5EF4-FFF2-40B4-BE49-F238E27FC236}">
                <a16:creationId xmlns:a16="http://schemas.microsoft.com/office/drawing/2014/main" id="{1419E572-C68B-4F49-9687-3011A427DA2E}"/>
              </a:ext>
            </a:extLst>
          </p:cNvPr>
          <p:cNvSpPr/>
          <p:nvPr/>
        </p:nvSpPr>
        <p:spPr bwMode="auto">
          <a:xfrm rot="10800000">
            <a:off x="5511229" y="4023441"/>
            <a:ext cx="403134" cy="695438"/>
          </a:xfrm>
          <a:prstGeom prst="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9477463B-357A-42DB-B5B7-18EEB6076A6E}"/>
              </a:ext>
            </a:extLst>
          </p:cNvPr>
          <p:cNvGrpSpPr/>
          <p:nvPr/>
        </p:nvGrpSpPr>
        <p:grpSpPr>
          <a:xfrm>
            <a:off x="10581650" y="6381763"/>
            <a:ext cx="1455582" cy="502564"/>
            <a:chOff x="10793833" y="6509234"/>
            <a:chExt cx="1484769" cy="512641"/>
          </a:xfrm>
        </p:grpSpPr>
        <p:sp>
          <p:nvSpPr>
            <p:cNvPr id="196" name="Arrow: Chevron 195">
              <a:extLst>
                <a:ext uri="{FF2B5EF4-FFF2-40B4-BE49-F238E27FC236}">
                  <a16:creationId xmlns:a16="http://schemas.microsoft.com/office/drawing/2014/main" id="{13607242-6BC2-48CB-A82C-A9876E076CE3}"/>
                </a:ext>
              </a:extLst>
            </p:cNvPr>
            <p:cNvSpPr/>
            <p:nvPr/>
          </p:nvSpPr>
          <p:spPr bwMode="auto">
            <a:xfrm>
              <a:off x="10793833" y="6631966"/>
              <a:ext cx="1484769" cy="252591"/>
            </a:xfrm>
            <a:prstGeom prst="chevro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a:extLst>
                <a:ext uri="{FF2B5EF4-FFF2-40B4-BE49-F238E27FC236}">
                  <a16:creationId xmlns:a16="http://schemas.microsoft.com/office/drawing/2014/main" id="{7E581C22-35B9-45DC-85AA-50746A97E8E9}"/>
                </a:ext>
              </a:extLst>
            </p:cNvPr>
            <p:cNvSpPr txBox="1"/>
            <p:nvPr/>
          </p:nvSpPr>
          <p:spPr>
            <a:xfrm>
              <a:off x="10811193" y="6509234"/>
              <a:ext cx="1456102" cy="51264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solidFill>
                    <a:srgbClr val="FFFFFF"/>
                  </a:solidFill>
                  <a:latin typeface="Segoe UI Semilight"/>
                </a:rPr>
                <a:t>Connectivity</a:t>
              </a:r>
            </a:p>
          </p:txBody>
        </p:sp>
      </p:grpSp>
    </p:spTree>
    <p:extLst>
      <p:ext uri="{BB962C8B-B14F-4D97-AF65-F5344CB8AC3E}">
        <p14:creationId xmlns:p14="http://schemas.microsoft.com/office/powerpoint/2010/main" val="22816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500" fill="hold"/>
                                        <p:tgtEl>
                                          <p:spTgt spid="190"/>
                                        </p:tgtEl>
                                        <p:attrNameLst>
                                          <p:attrName>ppt_x</p:attrName>
                                        </p:attrNameLst>
                                      </p:cBhvr>
                                      <p:tavLst>
                                        <p:tav tm="0">
                                          <p:val>
                                            <p:strVal val="#ppt_x"/>
                                          </p:val>
                                        </p:tav>
                                        <p:tav tm="100000">
                                          <p:val>
                                            <p:strVal val="#ppt_x"/>
                                          </p:val>
                                        </p:tav>
                                      </p:tavLst>
                                    </p:anim>
                                    <p:anim calcmode="lin" valueType="num">
                                      <p:cBhvr additive="base">
                                        <p:cTn id="8" dur="500" fill="hold"/>
                                        <p:tgtEl>
                                          <p:spTgt spid="19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91"/>
                                        </p:tgtEl>
                                        <p:attrNameLst>
                                          <p:attrName>style.visibility</p:attrName>
                                        </p:attrNameLst>
                                      </p:cBhvr>
                                      <p:to>
                                        <p:strVal val="visible"/>
                                      </p:to>
                                    </p:set>
                                    <p:anim calcmode="lin" valueType="num">
                                      <p:cBhvr additive="base">
                                        <p:cTn id="11" dur="500" fill="hold"/>
                                        <p:tgtEl>
                                          <p:spTgt spid="191"/>
                                        </p:tgtEl>
                                        <p:attrNameLst>
                                          <p:attrName>ppt_x</p:attrName>
                                        </p:attrNameLst>
                                      </p:cBhvr>
                                      <p:tavLst>
                                        <p:tav tm="0">
                                          <p:val>
                                            <p:strVal val="#ppt_x"/>
                                          </p:val>
                                        </p:tav>
                                        <p:tav tm="100000">
                                          <p:val>
                                            <p:strVal val="#ppt_x"/>
                                          </p:val>
                                        </p:tav>
                                      </p:tavLst>
                                    </p:anim>
                                    <p:anim calcmode="lin" valueType="num">
                                      <p:cBhvr additive="base">
                                        <p:cTn id="12" dur="500" fill="hold"/>
                                        <p:tgtEl>
                                          <p:spTgt spid="19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wipe(up)">
                                      <p:cBhvr>
                                        <p:cTn id="21" dur="500"/>
                                        <p:tgtEl>
                                          <p:spTgt spid="19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wipe(up)">
                                      <p:cBhvr>
                                        <p:cTn id="24" dur="500"/>
                                        <p:tgtEl>
                                          <p:spTgt spid="19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95"/>
                                        </p:tgtEl>
                                        <p:attrNameLst>
                                          <p:attrName>style.visibility</p:attrName>
                                        </p:attrNameLst>
                                      </p:cBhvr>
                                      <p:to>
                                        <p:strVal val="visible"/>
                                      </p:to>
                                    </p:set>
                                    <p:animEffect transition="in" filter="wipe(up)">
                                      <p:cBhvr>
                                        <p:cTn id="27" dur="500"/>
                                        <p:tgtEl>
                                          <p:spTgt spid="19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92"/>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30" grpId="0" animBg="1"/>
      <p:bldP spid="191" grpId="0"/>
      <p:bldP spid="192" grpId="0" animBg="1"/>
      <p:bldP spid="193" grpId="0" animBg="1"/>
      <p:bldP spid="194" grpId="0" animBg="1"/>
      <p:bldP spid="195" grpId="0"/>
      <p:bldP spid="197" grpId="0" animBg="1"/>
      <p:bldP spid="19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597D7-BF38-40AE-92D6-E9B4E1197368}"/>
              </a:ext>
            </a:extLst>
          </p:cNvPr>
          <p:cNvSpPr>
            <a:spLocks noGrp="1"/>
          </p:cNvSpPr>
          <p:nvPr>
            <p:ph type="title"/>
          </p:nvPr>
        </p:nvSpPr>
        <p:spPr/>
        <p:txBody>
          <a:bodyPr/>
          <a:lstStyle/>
          <a:p>
            <a:r>
              <a:rPr lang="en-US" dirty="0"/>
              <a:t>Routing in Azure</a:t>
            </a:r>
          </a:p>
        </p:txBody>
      </p:sp>
    </p:spTree>
    <p:extLst>
      <p:ext uri="{BB962C8B-B14F-4D97-AF65-F5344CB8AC3E}">
        <p14:creationId xmlns:p14="http://schemas.microsoft.com/office/powerpoint/2010/main" val="12343430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575">
            <a:extLst>
              <a:ext uri="{FF2B5EF4-FFF2-40B4-BE49-F238E27FC236}">
                <a16:creationId xmlns:a16="http://schemas.microsoft.com/office/drawing/2014/main" id="{F05B2F29-6083-4759-A22E-24C9DE971DA3}"/>
              </a:ext>
            </a:extLst>
          </p:cNvPr>
          <p:cNvSpPr/>
          <p:nvPr/>
        </p:nvSpPr>
        <p:spPr bwMode="auto">
          <a:xfrm>
            <a:off x="269241" y="1757893"/>
            <a:ext cx="3207739" cy="2172884"/>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algn="ctr" defTabSz="932052"/>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cxnSp>
        <p:nvCxnSpPr>
          <p:cNvPr id="577" name="Straight Connector 576">
            <a:extLst>
              <a:ext uri="{FF2B5EF4-FFF2-40B4-BE49-F238E27FC236}">
                <a16:creationId xmlns:a16="http://schemas.microsoft.com/office/drawing/2014/main" id="{1E5157BC-60F6-4800-96EF-886A824F8240}"/>
              </a:ext>
            </a:extLst>
          </p:cNvPr>
          <p:cNvCxnSpPr>
            <a:cxnSpLocks/>
          </p:cNvCxnSpPr>
          <p:nvPr/>
        </p:nvCxnSpPr>
        <p:spPr>
          <a:xfrm>
            <a:off x="1130822" y="1859289"/>
            <a:ext cx="0" cy="1970090"/>
          </a:xfrm>
          <a:prstGeom prst="line">
            <a:avLst/>
          </a:prstGeom>
          <a:solidFill>
            <a:schemeClr val="bg1">
              <a:lumMod val="85000"/>
            </a:schemeClr>
          </a:solidFill>
          <a:ln w="28575">
            <a:solidFill>
              <a:schemeClr val="bg1">
                <a:lumMod val="65000"/>
              </a:schemeClr>
            </a:solidFill>
            <a:prstDash val="sysDash"/>
          </a:ln>
        </p:spPr>
      </p:cxnSp>
      <p:sp>
        <p:nvSpPr>
          <p:cNvPr id="578" name="Rectangle: Rounded Corners 577">
            <a:extLst>
              <a:ext uri="{FF2B5EF4-FFF2-40B4-BE49-F238E27FC236}">
                <a16:creationId xmlns:a16="http://schemas.microsoft.com/office/drawing/2014/main" id="{58867929-7BDA-49C4-8064-5BDEDD20989A}"/>
              </a:ext>
            </a:extLst>
          </p:cNvPr>
          <p:cNvSpPr/>
          <p:nvPr/>
        </p:nvSpPr>
        <p:spPr bwMode="auto">
          <a:xfrm>
            <a:off x="2647531" y="1859290"/>
            <a:ext cx="641993" cy="1956989"/>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9" name="TextBox 578">
            <a:extLst>
              <a:ext uri="{FF2B5EF4-FFF2-40B4-BE49-F238E27FC236}">
                <a16:creationId xmlns:a16="http://schemas.microsoft.com/office/drawing/2014/main" id="{A4BB0D77-F16F-4DA7-A090-64F379F44F8D}"/>
              </a:ext>
            </a:extLst>
          </p:cNvPr>
          <p:cNvSpPr txBox="1"/>
          <p:nvPr/>
        </p:nvSpPr>
        <p:spPr>
          <a:xfrm>
            <a:off x="269241" y="1387706"/>
            <a:ext cx="3204215"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Azure Region 1</a:t>
            </a:r>
          </a:p>
        </p:txBody>
      </p:sp>
      <p:pic>
        <p:nvPicPr>
          <p:cNvPr id="580" name="Picture 579">
            <a:extLst>
              <a:ext uri="{FF2B5EF4-FFF2-40B4-BE49-F238E27FC236}">
                <a16:creationId xmlns:a16="http://schemas.microsoft.com/office/drawing/2014/main" id="{8547071E-2808-4687-85C8-FE685C55238E}"/>
              </a:ext>
            </a:extLst>
          </p:cNvPr>
          <p:cNvPicPr>
            <a:picLocks noChangeAspect="1"/>
          </p:cNvPicPr>
          <p:nvPr/>
        </p:nvPicPr>
        <p:blipFill>
          <a:blip r:embed="rId3"/>
          <a:stretch>
            <a:fillRect/>
          </a:stretch>
        </p:blipFill>
        <p:spPr>
          <a:xfrm>
            <a:off x="353573" y="2094053"/>
            <a:ext cx="691970" cy="691971"/>
          </a:xfrm>
          <a:prstGeom prst="rect">
            <a:avLst/>
          </a:prstGeom>
        </p:spPr>
      </p:pic>
      <p:pic>
        <p:nvPicPr>
          <p:cNvPr id="581" name="Picture 580">
            <a:extLst>
              <a:ext uri="{FF2B5EF4-FFF2-40B4-BE49-F238E27FC236}">
                <a16:creationId xmlns:a16="http://schemas.microsoft.com/office/drawing/2014/main" id="{C6953556-3CCC-4696-8B5D-9E532E2F3D79}"/>
              </a:ext>
            </a:extLst>
          </p:cNvPr>
          <p:cNvPicPr>
            <a:picLocks noChangeAspect="1"/>
          </p:cNvPicPr>
          <p:nvPr/>
        </p:nvPicPr>
        <p:blipFill rotWithShape="1">
          <a:blip r:embed="rId4"/>
          <a:srcRect t="1" b="26644"/>
          <a:stretch/>
        </p:blipFill>
        <p:spPr>
          <a:xfrm>
            <a:off x="2930064" y="3076200"/>
            <a:ext cx="350227" cy="256909"/>
          </a:xfrm>
          <a:prstGeom prst="rect">
            <a:avLst/>
          </a:prstGeom>
        </p:spPr>
      </p:pic>
      <p:pic>
        <p:nvPicPr>
          <p:cNvPr id="582" name="Picture 581">
            <a:extLst>
              <a:ext uri="{FF2B5EF4-FFF2-40B4-BE49-F238E27FC236}">
                <a16:creationId xmlns:a16="http://schemas.microsoft.com/office/drawing/2014/main" id="{CA1C43D8-A6FB-4BE5-9FA3-BF2CC6754275}"/>
              </a:ext>
            </a:extLst>
          </p:cNvPr>
          <p:cNvPicPr>
            <a:picLocks noChangeAspect="1"/>
          </p:cNvPicPr>
          <p:nvPr/>
        </p:nvPicPr>
        <p:blipFill>
          <a:blip r:embed="rId5"/>
          <a:stretch>
            <a:fillRect/>
          </a:stretch>
        </p:blipFill>
        <p:spPr>
          <a:xfrm>
            <a:off x="374341" y="3029955"/>
            <a:ext cx="644184" cy="644182"/>
          </a:xfrm>
          <a:prstGeom prst="rect">
            <a:avLst/>
          </a:prstGeom>
        </p:spPr>
      </p:pic>
      <p:sp>
        <p:nvSpPr>
          <p:cNvPr id="583" name="Freeform 11">
            <a:extLst>
              <a:ext uri="{FF2B5EF4-FFF2-40B4-BE49-F238E27FC236}">
                <a16:creationId xmlns:a16="http://schemas.microsoft.com/office/drawing/2014/main" id="{9BA3054A-1177-4867-87E1-FA00AA69388C}"/>
              </a:ext>
            </a:extLst>
          </p:cNvPr>
          <p:cNvSpPr>
            <a:spLocks/>
          </p:cNvSpPr>
          <p:nvPr/>
        </p:nvSpPr>
        <p:spPr bwMode="auto">
          <a:xfrm>
            <a:off x="118591" y="1344771"/>
            <a:ext cx="1129825" cy="66073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4" name="TextBox 583">
            <a:extLst>
              <a:ext uri="{FF2B5EF4-FFF2-40B4-BE49-F238E27FC236}">
                <a16:creationId xmlns:a16="http://schemas.microsoft.com/office/drawing/2014/main" id="{199169F9-3C32-4754-9D01-FF022FA7DBB2}"/>
              </a:ext>
            </a:extLst>
          </p:cNvPr>
          <p:cNvSpPr txBox="1"/>
          <p:nvPr/>
        </p:nvSpPr>
        <p:spPr>
          <a:xfrm>
            <a:off x="118592" y="1475966"/>
            <a:ext cx="1192125" cy="534056"/>
          </a:xfrm>
          <a:prstGeom prst="rect">
            <a:avLst/>
          </a:prstGeom>
          <a:noFill/>
        </p:spPr>
        <p:txBody>
          <a:bodyPr wrap="square" lIns="179285" tIns="143428" rIns="179285" bIns="143428" rtlCol="0">
            <a:spAutoFit/>
          </a:bodyPr>
          <a:lstStyle/>
          <a:p>
            <a:pPr algn="ctr" defTabSz="896386">
              <a:lnSpc>
                <a:spcPct val="90000"/>
              </a:lnSpc>
              <a:spcAft>
                <a:spcPts val="2353"/>
              </a:spcAft>
              <a:defRPr/>
            </a:pPr>
            <a:r>
              <a:rPr lang="en-US" sz="1765"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sp>
        <p:nvSpPr>
          <p:cNvPr id="585" name="Rectangle: Rounded Corners 584">
            <a:extLst>
              <a:ext uri="{FF2B5EF4-FFF2-40B4-BE49-F238E27FC236}">
                <a16:creationId xmlns:a16="http://schemas.microsoft.com/office/drawing/2014/main" id="{53C3BF1C-CE24-408D-A6D2-7CB1FE29A17C}"/>
              </a:ext>
            </a:extLst>
          </p:cNvPr>
          <p:cNvSpPr/>
          <p:nvPr/>
        </p:nvSpPr>
        <p:spPr bwMode="auto">
          <a:xfrm>
            <a:off x="1472688" y="3277656"/>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6" name="Rectangle: Rounded Corners 585">
            <a:extLst>
              <a:ext uri="{FF2B5EF4-FFF2-40B4-BE49-F238E27FC236}">
                <a16:creationId xmlns:a16="http://schemas.microsoft.com/office/drawing/2014/main" id="{524827DE-82A7-4F73-B371-FB131E25B33B}"/>
              </a:ext>
            </a:extLst>
          </p:cNvPr>
          <p:cNvSpPr/>
          <p:nvPr/>
        </p:nvSpPr>
        <p:spPr bwMode="auto">
          <a:xfrm>
            <a:off x="1472688" y="2563842"/>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7" name="Rectangle: Rounded Corners 586">
            <a:extLst>
              <a:ext uri="{FF2B5EF4-FFF2-40B4-BE49-F238E27FC236}">
                <a16:creationId xmlns:a16="http://schemas.microsoft.com/office/drawing/2014/main" id="{20317E35-E30E-49CB-84D8-2C25F9C27DD7}"/>
              </a:ext>
            </a:extLst>
          </p:cNvPr>
          <p:cNvSpPr/>
          <p:nvPr/>
        </p:nvSpPr>
        <p:spPr bwMode="auto">
          <a:xfrm>
            <a:off x="1472688" y="1850028"/>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88" name="Group 587">
            <a:extLst>
              <a:ext uri="{FF2B5EF4-FFF2-40B4-BE49-F238E27FC236}">
                <a16:creationId xmlns:a16="http://schemas.microsoft.com/office/drawing/2014/main" id="{2707B113-51D6-4FA4-9532-2D21C1E124FA}"/>
              </a:ext>
            </a:extLst>
          </p:cNvPr>
          <p:cNvGrpSpPr/>
          <p:nvPr/>
        </p:nvGrpSpPr>
        <p:grpSpPr>
          <a:xfrm>
            <a:off x="1640118" y="1966262"/>
            <a:ext cx="553871" cy="253115"/>
            <a:chOff x="120969" y="4257922"/>
            <a:chExt cx="564977" cy="258190"/>
          </a:xfrm>
        </p:grpSpPr>
        <p:pic>
          <p:nvPicPr>
            <p:cNvPr id="589" name="Picture 588">
              <a:extLst>
                <a:ext uri="{FF2B5EF4-FFF2-40B4-BE49-F238E27FC236}">
                  <a16:creationId xmlns:a16="http://schemas.microsoft.com/office/drawing/2014/main" id="{CCA5D3CB-3AE1-499D-BA92-B48ED2D47E7F}"/>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590" name="Picture 589">
              <a:extLst>
                <a:ext uri="{FF2B5EF4-FFF2-40B4-BE49-F238E27FC236}">
                  <a16:creationId xmlns:a16="http://schemas.microsoft.com/office/drawing/2014/main" id="{21C6DFED-4096-4FCD-AD8F-9A185035CE74}"/>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591" name="Group 590">
            <a:extLst>
              <a:ext uri="{FF2B5EF4-FFF2-40B4-BE49-F238E27FC236}">
                <a16:creationId xmlns:a16="http://schemas.microsoft.com/office/drawing/2014/main" id="{CABC3B2A-56D3-48BB-8155-775B15B53E58}"/>
              </a:ext>
            </a:extLst>
          </p:cNvPr>
          <p:cNvGrpSpPr/>
          <p:nvPr/>
        </p:nvGrpSpPr>
        <p:grpSpPr>
          <a:xfrm>
            <a:off x="1640118" y="2693641"/>
            <a:ext cx="553871" cy="253115"/>
            <a:chOff x="120969" y="4257922"/>
            <a:chExt cx="564977" cy="258190"/>
          </a:xfrm>
        </p:grpSpPr>
        <p:pic>
          <p:nvPicPr>
            <p:cNvPr id="592" name="Picture 591">
              <a:extLst>
                <a:ext uri="{FF2B5EF4-FFF2-40B4-BE49-F238E27FC236}">
                  <a16:creationId xmlns:a16="http://schemas.microsoft.com/office/drawing/2014/main" id="{CEB63D50-EAA6-41DA-80E2-E698675B6D4B}"/>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593" name="Picture 592">
              <a:extLst>
                <a:ext uri="{FF2B5EF4-FFF2-40B4-BE49-F238E27FC236}">
                  <a16:creationId xmlns:a16="http://schemas.microsoft.com/office/drawing/2014/main" id="{2C5B21F4-A91D-4540-92E1-2A8FCE90963B}"/>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594" name="Group 593">
            <a:extLst>
              <a:ext uri="{FF2B5EF4-FFF2-40B4-BE49-F238E27FC236}">
                <a16:creationId xmlns:a16="http://schemas.microsoft.com/office/drawing/2014/main" id="{4DA75E25-3A5B-40CB-A4A7-99F1237FE2FF}"/>
              </a:ext>
            </a:extLst>
          </p:cNvPr>
          <p:cNvGrpSpPr/>
          <p:nvPr/>
        </p:nvGrpSpPr>
        <p:grpSpPr>
          <a:xfrm>
            <a:off x="1640118" y="3421022"/>
            <a:ext cx="553871" cy="253115"/>
            <a:chOff x="120969" y="4257922"/>
            <a:chExt cx="564977" cy="258190"/>
          </a:xfrm>
        </p:grpSpPr>
        <p:pic>
          <p:nvPicPr>
            <p:cNvPr id="595" name="Picture 594">
              <a:extLst>
                <a:ext uri="{FF2B5EF4-FFF2-40B4-BE49-F238E27FC236}">
                  <a16:creationId xmlns:a16="http://schemas.microsoft.com/office/drawing/2014/main" id="{8A7D126F-9D2F-4252-8A08-58CADE080F08}"/>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596" name="Picture 595">
              <a:extLst>
                <a:ext uri="{FF2B5EF4-FFF2-40B4-BE49-F238E27FC236}">
                  <a16:creationId xmlns:a16="http://schemas.microsoft.com/office/drawing/2014/main" id="{3A60F16D-18C0-4E4F-94D0-F773E7DC6A41}"/>
                </a:ext>
              </a:extLst>
            </p:cNvPr>
            <p:cNvPicPr>
              <a:picLocks noChangeAspect="1"/>
            </p:cNvPicPr>
            <p:nvPr/>
          </p:nvPicPr>
          <p:blipFill>
            <a:blip r:embed="rId6"/>
            <a:stretch>
              <a:fillRect/>
            </a:stretch>
          </p:blipFill>
          <p:spPr>
            <a:xfrm>
              <a:off x="427755" y="4257922"/>
              <a:ext cx="258191" cy="258190"/>
            </a:xfrm>
            <a:prstGeom prst="rect">
              <a:avLst/>
            </a:prstGeom>
          </p:spPr>
        </p:pic>
      </p:grpSp>
      <p:sp>
        <p:nvSpPr>
          <p:cNvPr id="597" name="Cylinder 596">
            <a:extLst>
              <a:ext uri="{FF2B5EF4-FFF2-40B4-BE49-F238E27FC236}">
                <a16:creationId xmlns:a16="http://schemas.microsoft.com/office/drawing/2014/main" id="{F22361AC-EA81-4FF5-8942-0429EFD64D6A}"/>
              </a:ext>
            </a:extLst>
          </p:cNvPr>
          <p:cNvSpPr/>
          <p:nvPr/>
        </p:nvSpPr>
        <p:spPr bwMode="auto">
          <a:xfrm rot="16200000">
            <a:off x="2365555" y="1908018"/>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8" name="Cylinder 597">
            <a:extLst>
              <a:ext uri="{FF2B5EF4-FFF2-40B4-BE49-F238E27FC236}">
                <a16:creationId xmlns:a16="http://schemas.microsoft.com/office/drawing/2014/main" id="{D46B70D6-0930-47F6-805A-FBE7F5E2EEBC}"/>
              </a:ext>
            </a:extLst>
          </p:cNvPr>
          <p:cNvSpPr/>
          <p:nvPr/>
        </p:nvSpPr>
        <p:spPr bwMode="auto">
          <a:xfrm rot="16200000">
            <a:off x="2384822" y="2577978"/>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9" name="Cylinder 598">
            <a:extLst>
              <a:ext uri="{FF2B5EF4-FFF2-40B4-BE49-F238E27FC236}">
                <a16:creationId xmlns:a16="http://schemas.microsoft.com/office/drawing/2014/main" id="{33A2F051-8FF7-4CFF-B29D-0E94D510406E}"/>
              </a:ext>
            </a:extLst>
          </p:cNvPr>
          <p:cNvSpPr/>
          <p:nvPr/>
        </p:nvSpPr>
        <p:spPr bwMode="auto">
          <a:xfrm rot="16200000">
            <a:off x="2374615" y="3309677"/>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0" name="Arrow: Striped Right 599">
            <a:extLst>
              <a:ext uri="{FF2B5EF4-FFF2-40B4-BE49-F238E27FC236}">
                <a16:creationId xmlns:a16="http://schemas.microsoft.com/office/drawing/2014/main" id="{0F05A14A-BF56-4348-A632-737E76B7D5DE}"/>
              </a:ext>
            </a:extLst>
          </p:cNvPr>
          <p:cNvSpPr/>
          <p:nvPr/>
        </p:nvSpPr>
        <p:spPr bwMode="auto">
          <a:xfrm flipH="1">
            <a:off x="955795" y="2563842"/>
            <a:ext cx="481254" cy="410653"/>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3" name="Rectangle 602">
            <a:extLst>
              <a:ext uri="{FF2B5EF4-FFF2-40B4-BE49-F238E27FC236}">
                <a16:creationId xmlns:a16="http://schemas.microsoft.com/office/drawing/2014/main" id="{6D2B0B13-03E7-47FB-9084-3FC1BCFB079A}"/>
              </a:ext>
            </a:extLst>
          </p:cNvPr>
          <p:cNvSpPr/>
          <p:nvPr/>
        </p:nvSpPr>
        <p:spPr bwMode="auto">
          <a:xfrm flipH="1">
            <a:off x="4863013" y="1757893"/>
            <a:ext cx="3207739" cy="2172884"/>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algn="ctr" defTabSz="932052"/>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cxnSp>
        <p:nvCxnSpPr>
          <p:cNvPr id="604" name="Straight Connector 603">
            <a:extLst>
              <a:ext uri="{FF2B5EF4-FFF2-40B4-BE49-F238E27FC236}">
                <a16:creationId xmlns:a16="http://schemas.microsoft.com/office/drawing/2014/main" id="{34F52630-A5F1-4729-8D23-818E91E84E1D}"/>
              </a:ext>
            </a:extLst>
          </p:cNvPr>
          <p:cNvCxnSpPr>
            <a:cxnSpLocks/>
          </p:cNvCxnSpPr>
          <p:nvPr/>
        </p:nvCxnSpPr>
        <p:spPr>
          <a:xfrm flipH="1">
            <a:off x="7209170" y="1859289"/>
            <a:ext cx="0" cy="1970090"/>
          </a:xfrm>
          <a:prstGeom prst="line">
            <a:avLst/>
          </a:prstGeom>
          <a:solidFill>
            <a:schemeClr val="bg1">
              <a:lumMod val="85000"/>
            </a:schemeClr>
          </a:solidFill>
          <a:ln w="28575">
            <a:solidFill>
              <a:schemeClr val="bg1">
                <a:lumMod val="65000"/>
              </a:schemeClr>
            </a:solidFill>
            <a:prstDash val="sysDash"/>
          </a:ln>
        </p:spPr>
      </p:cxnSp>
      <p:sp>
        <p:nvSpPr>
          <p:cNvPr id="605" name="Rectangle: Rounded Corners 604">
            <a:extLst>
              <a:ext uri="{FF2B5EF4-FFF2-40B4-BE49-F238E27FC236}">
                <a16:creationId xmlns:a16="http://schemas.microsoft.com/office/drawing/2014/main" id="{CEE47F7C-716A-47F4-B754-A2DA54EFBA61}"/>
              </a:ext>
            </a:extLst>
          </p:cNvPr>
          <p:cNvSpPr/>
          <p:nvPr/>
        </p:nvSpPr>
        <p:spPr bwMode="auto">
          <a:xfrm flipH="1">
            <a:off x="5050468" y="1859290"/>
            <a:ext cx="641993" cy="1956989"/>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6" name="TextBox 605">
            <a:extLst>
              <a:ext uri="{FF2B5EF4-FFF2-40B4-BE49-F238E27FC236}">
                <a16:creationId xmlns:a16="http://schemas.microsoft.com/office/drawing/2014/main" id="{DCDFCC65-E4E7-4E86-A2CD-10C59B72B6BA}"/>
              </a:ext>
            </a:extLst>
          </p:cNvPr>
          <p:cNvSpPr txBox="1"/>
          <p:nvPr/>
        </p:nvSpPr>
        <p:spPr>
          <a:xfrm flipH="1">
            <a:off x="4866536" y="1387706"/>
            <a:ext cx="3204215"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Azure Region 2</a:t>
            </a:r>
          </a:p>
        </p:txBody>
      </p:sp>
      <p:pic>
        <p:nvPicPr>
          <p:cNvPr id="607" name="Picture 606">
            <a:extLst>
              <a:ext uri="{FF2B5EF4-FFF2-40B4-BE49-F238E27FC236}">
                <a16:creationId xmlns:a16="http://schemas.microsoft.com/office/drawing/2014/main" id="{5A624FCD-13B0-4536-B712-B6187AAD7ED9}"/>
              </a:ext>
            </a:extLst>
          </p:cNvPr>
          <p:cNvPicPr>
            <a:picLocks noChangeAspect="1"/>
          </p:cNvPicPr>
          <p:nvPr/>
        </p:nvPicPr>
        <p:blipFill>
          <a:blip r:embed="rId3"/>
          <a:stretch>
            <a:fillRect/>
          </a:stretch>
        </p:blipFill>
        <p:spPr>
          <a:xfrm>
            <a:off x="7294450" y="2094053"/>
            <a:ext cx="691970" cy="691971"/>
          </a:xfrm>
          <a:prstGeom prst="rect">
            <a:avLst/>
          </a:prstGeom>
        </p:spPr>
      </p:pic>
      <p:pic>
        <p:nvPicPr>
          <p:cNvPr id="608" name="Picture 607">
            <a:extLst>
              <a:ext uri="{FF2B5EF4-FFF2-40B4-BE49-F238E27FC236}">
                <a16:creationId xmlns:a16="http://schemas.microsoft.com/office/drawing/2014/main" id="{BE46EE6B-0FF0-4341-9EB2-3C13984919B6}"/>
              </a:ext>
            </a:extLst>
          </p:cNvPr>
          <p:cNvPicPr>
            <a:picLocks noChangeAspect="1"/>
          </p:cNvPicPr>
          <p:nvPr/>
        </p:nvPicPr>
        <p:blipFill rotWithShape="1">
          <a:blip r:embed="rId4"/>
          <a:srcRect t="1" b="26644"/>
          <a:stretch/>
        </p:blipFill>
        <p:spPr>
          <a:xfrm flipH="1">
            <a:off x="5059701" y="3076200"/>
            <a:ext cx="350227" cy="256909"/>
          </a:xfrm>
          <a:prstGeom prst="rect">
            <a:avLst/>
          </a:prstGeom>
        </p:spPr>
      </p:pic>
      <p:pic>
        <p:nvPicPr>
          <p:cNvPr id="609" name="Picture 608">
            <a:extLst>
              <a:ext uri="{FF2B5EF4-FFF2-40B4-BE49-F238E27FC236}">
                <a16:creationId xmlns:a16="http://schemas.microsoft.com/office/drawing/2014/main" id="{163F4E78-E98A-4AF5-B0D2-8B070986CAFE}"/>
              </a:ext>
            </a:extLst>
          </p:cNvPr>
          <p:cNvPicPr>
            <a:picLocks noChangeAspect="1"/>
          </p:cNvPicPr>
          <p:nvPr/>
        </p:nvPicPr>
        <p:blipFill>
          <a:blip r:embed="rId5"/>
          <a:stretch>
            <a:fillRect/>
          </a:stretch>
        </p:blipFill>
        <p:spPr>
          <a:xfrm flipH="1">
            <a:off x="7321468" y="3029955"/>
            <a:ext cx="644184" cy="644182"/>
          </a:xfrm>
          <a:prstGeom prst="rect">
            <a:avLst/>
          </a:prstGeom>
        </p:spPr>
      </p:pic>
      <p:sp>
        <p:nvSpPr>
          <p:cNvPr id="611" name="TextBox 610">
            <a:extLst>
              <a:ext uri="{FF2B5EF4-FFF2-40B4-BE49-F238E27FC236}">
                <a16:creationId xmlns:a16="http://schemas.microsoft.com/office/drawing/2014/main" id="{02A329CB-538A-4FFC-8041-027D4EAF7F62}"/>
              </a:ext>
            </a:extLst>
          </p:cNvPr>
          <p:cNvSpPr txBox="1"/>
          <p:nvPr/>
        </p:nvSpPr>
        <p:spPr>
          <a:xfrm flipH="1">
            <a:off x="7029275" y="1475966"/>
            <a:ext cx="1192125" cy="534056"/>
          </a:xfrm>
          <a:prstGeom prst="rect">
            <a:avLst/>
          </a:prstGeom>
          <a:noFill/>
        </p:spPr>
        <p:txBody>
          <a:bodyPr wrap="square" lIns="179285" tIns="143428" rIns="179285" bIns="143428" rtlCol="0">
            <a:spAutoFit/>
          </a:bodyPr>
          <a:lstStyle/>
          <a:p>
            <a:pPr algn="ctr" defTabSz="896386">
              <a:lnSpc>
                <a:spcPct val="90000"/>
              </a:lnSpc>
              <a:spcAft>
                <a:spcPts val="2353"/>
              </a:spcAft>
              <a:defRPr/>
            </a:pPr>
            <a:r>
              <a:rPr lang="en-US" sz="1765"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sp>
        <p:nvSpPr>
          <p:cNvPr id="612" name="Rectangle: Rounded Corners 611">
            <a:extLst>
              <a:ext uri="{FF2B5EF4-FFF2-40B4-BE49-F238E27FC236}">
                <a16:creationId xmlns:a16="http://schemas.microsoft.com/office/drawing/2014/main" id="{0127DA6A-0E13-41CA-9BD9-0CCCC590C305}"/>
              </a:ext>
            </a:extLst>
          </p:cNvPr>
          <p:cNvSpPr/>
          <p:nvPr/>
        </p:nvSpPr>
        <p:spPr bwMode="auto">
          <a:xfrm flipH="1">
            <a:off x="5981016" y="3277656"/>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3" name="Rectangle: Rounded Corners 612">
            <a:extLst>
              <a:ext uri="{FF2B5EF4-FFF2-40B4-BE49-F238E27FC236}">
                <a16:creationId xmlns:a16="http://schemas.microsoft.com/office/drawing/2014/main" id="{57EEABB4-D3A8-41A4-A6E3-BB89C0156936}"/>
              </a:ext>
            </a:extLst>
          </p:cNvPr>
          <p:cNvSpPr/>
          <p:nvPr/>
        </p:nvSpPr>
        <p:spPr bwMode="auto">
          <a:xfrm flipH="1">
            <a:off x="5981016" y="2563842"/>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4" name="Rectangle: Rounded Corners 613">
            <a:extLst>
              <a:ext uri="{FF2B5EF4-FFF2-40B4-BE49-F238E27FC236}">
                <a16:creationId xmlns:a16="http://schemas.microsoft.com/office/drawing/2014/main" id="{619D2494-5998-49B8-8E63-00262822935E}"/>
              </a:ext>
            </a:extLst>
          </p:cNvPr>
          <p:cNvSpPr/>
          <p:nvPr/>
        </p:nvSpPr>
        <p:spPr bwMode="auto">
          <a:xfrm flipH="1">
            <a:off x="5981016" y="1850028"/>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5" name="Group 614">
            <a:extLst>
              <a:ext uri="{FF2B5EF4-FFF2-40B4-BE49-F238E27FC236}">
                <a16:creationId xmlns:a16="http://schemas.microsoft.com/office/drawing/2014/main" id="{86A5FDF2-F913-481C-A858-D2D480C90AD0}"/>
              </a:ext>
            </a:extLst>
          </p:cNvPr>
          <p:cNvGrpSpPr/>
          <p:nvPr/>
        </p:nvGrpSpPr>
        <p:grpSpPr>
          <a:xfrm flipH="1">
            <a:off x="6146004" y="1966262"/>
            <a:ext cx="553871" cy="253115"/>
            <a:chOff x="120969" y="4257922"/>
            <a:chExt cx="564977" cy="258190"/>
          </a:xfrm>
        </p:grpSpPr>
        <p:pic>
          <p:nvPicPr>
            <p:cNvPr id="627" name="Picture 626">
              <a:extLst>
                <a:ext uri="{FF2B5EF4-FFF2-40B4-BE49-F238E27FC236}">
                  <a16:creationId xmlns:a16="http://schemas.microsoft.com/office/drawing/2014/main" id="{136329B6-3DA7-416D-9096-4DA769FD05C5}"/>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628" name="Picture 627">
              <a:extLst>
                <a:ext uri="{FF2B5EF4-FFF2-40B4-BE49-F238E27FC236}">
                  <a16:creationId xmlns:a16="http://schemas.microsoft.com/office/drawing/2014/main" id="{8398ADB9-4895-47AA-AB88-B4B1CCEBAF19}"/>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616" name="Group 615">
            <a:extLst>
              <a:ext uri="{FF2B5EF4-FFF2-40B4-BE49-F238E27FC236}">
                <a16:creationId xmlns:a16="http://schemas.microsoft.com/office/drawing/2014/main" id="{30E7A028-83A4-4191-BEE7-B07C28EE7DC4}"/>
              </a:ext>
            </a:extLst>
          </p:cNvPr>
          <p:cNvGrpSpPr/>
          <p:nvPr/>
        </p:nvGrpSpPr>
        <p:grpSpPr>
          <a:xfrm flipH="1">
            <a:off x="6146004" y="2693641"/>
            <a:ext cx="553871" cy="253115"/>
            <a:chOff x="120969" y="4257922"/>
            <a:chExt cx="564977" cy="258190"/>
          </a:xfrm>
        </p:grpSpPr>
        <p:pic>
          <p:nvPicPr>
            <p:cNvPr id="625" name="Picture 624">
              <a:extLst>
                <a:ext uri="{FF2B5EF4-FFF2-40B4-BE49-F238E27FC236}">
                  <a16:creationId xmlns:a16="http://schemas.microsoft.com/office/drawing/2014/main" id="{3B6B2A0E-311F-4AEB-9416-9CCB2CD872A0}"/>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626" name="Picture 625">
              <a:extLst>
                <a:ext uri="{FF2B5EF4-FFF2-40B4-BE49-F238E27FC236}">
                  <a16:creationId xmlns:a16="http://schemas.microsoft.com/office/drawing/2014/main" id="{3225FD54-E3AA-47B9-B52C-ED5778BAACD3}"/>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617" name="Group 616">
            <a:extLst>
              <a:ext uri="{FF2B5EF4-FFF2-40B4-BE49-F238E27FC236}">
                <a16:creationId xmlns:a16="http://schemas.microsoft.com/office/drawing/2014/main" id="{6463B64E-A367-4DF1-8080-93DF70337C20}"/>
              </a:ext>
            </a:extLst>
          </p:cNvPr>
          <p:cNvGrpSpPr/>
          <p:nvPr/>
        </p:nvGrpSpPr>
        <p:grpSpPr>
          <a:xfrm flipH="1">
            <a:off x="6146004" y="3421022"/>
            <a:ext cx="553871" cy="253115"/>
            <a:chOff x="120969" y="4257922"/>
            <a:chExt cx="564977" cy="258190"/>
          </a:xfrm>
        </p:grpSpPr>
        <p:pic>
          <p:nvPicPr>
            <p:cNvPr id="623" name="Picture 622">
              <a:extLst>
                <a:ext uri="{FF2B5EF4-FFF2-40B4-BE49-F238E27FC236}">
                  <a16:creationId xmlns:a16="http://schemas.microsoft.com/office/drawing/2014/main" id="{3D71AEDF-C103-4FE9-A778-3C7FD3670E6B}"/>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624" name="Picture 623">
              <a:extLst>
                <a:ext uri="{FF2B5EF4-FFF2-40B4-BE49-F238E27FC236}">
                  <a16:creationId xmlns:a16="http://schemas.microsoft.com/office/drawing/2014/main" id="{84E4E805-09EA-4BD9-9F6A-552056446F42}"/>
                </a:ext>
              </a:extLst>
            </p:cNvPr>
            <p:cNvPicPr>
              <a:picLocks noChangeAspect="1"/>
            </p:cNvPicPr>
            <p:nvPr/>
          </p:nvPicPr>
          <p:blipFill>
            <a:blip r:embed="rId6"/>
            <a:stretch>
              <a:fillRect/>
            </a:stretch>
          </p:blipFill>
          <p:spPr>
            <a:xfrm>
              <a:off x="427755" y="4257922"/>
              <a:ext cx="258191" cy="258190"/>
            </a:xfrm>
            <a:prstGeom prst="rect">
              <a:avLst/>
            </a:prstGeom>
          </p:spPr>
        </p:pic>
      </p:grpSp>
      <p:sp>
        <p:nvSpPr>
          <p:cNvPr id="618" name="Cylinder 617">
            <a:extLst>
              <a:ext uri="{FF2B5EF4-FFF2-40B4-BE49-F238E27FC236}">
                <a16:creationId xmlns:a16="http://schemas.microsoft.com/office/drawing/2014/main" id="{1A612905-6BC1-411C-9FCE-D32B902A3CFE}"/>
              </a:ext>
            </a:extLst>
          </p:cNvPr>
          <p:cNvSpPr/>
          <p:nvPr/>
        </p:nvSpPr>
        <p:spPr bwMode="auto">
          <a:xfrm rot="5400000" flipH="1">
            <a:off x="5726159" y="1908018"/>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9" name="Cylinder 618">
            <a:extLst>
              <a:ext uri="{FF2B5EF4-FFF2-40B4-BE49-F238E27FC236}">
                <a16:creationId xmlns:a16="http://schemas.microsoft.com/office/drawing/2014/main" id="{B6009C6C-5624-43BD-8FF5-BCEF418A0514}"/>
              </a:ext>
            </a:extLst>
          </p:cNvPr>
          <p:cNvSpPr/>
          <p:nvPr/>
        </p:nvSpPr>
        <p:spPr bwMode="auto">
          <a:xfrm rot="5400000" flipH="1">
            <a:off x="5706892" y="2577978"/>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0" name="Cylinder 619">
            <a:extLst>
              <a:ext uri="{FF2B5EF4-FFF2-40B4-BE49-F238E27FC236}">
                <a16:creationId xmlns:a16="http://schemas.microsoft.com/office/drawing/2014/main" id="{3B422BA7-4E07-4273-AEFE-C3A664FEF900}"/>
              </a:ext>
            </a:extLst>
          </p:cNvPr>
          <p:cNvSpPr/>
          <p:nvPr/>
        </p:nvSpPr>
        <p:spPr bwMode="auto">
          <a:xfrm rot="5400000" flipH="1">
            <a:off x="5717099" y="3309677"/>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1" name="Arrow: Striped Right 620">
            <a:extLst>
              <a:ext uri="{FF2B5EF4-FFF2-40B4-BE49-F238E27FC236}">
                <a16:creationId xmlns:a16="http://schemas.microsoft.com/office/drawing/2014/main" id="{1555031C-BC55-41D5-BEE0-FD7FD4FB294F}"/>
              </a:ext>
            </a:extLst>
          </p:cNvPr>
          <p:cNvSpPr/>
          <p:nvPr/>
        </p:nvSpPr>
        <p:spPr bwMode="auto">
          <a:xfrm>
            <a:off x="6902943" y="2563842"/>
            <a:ext cx="481254" cy="410653"/>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Text Placeholder 549">
            <a:extLst>
              <a:ext uri="{FF2B5EF4-FFF2-40B4-BE49-F238E27FC236}">
                <a16:creationId xmlns:a16="http://schemas.microsoft.com/office/drawing/2014/main" id="{834F4CDF-68B2-40EB-A485-27BFF45CD0BD}"/>
              </a:ext>
            </a:extLst>
          </p:cNvPr>
          <p:cNvSpPr txBox="1">
            <a:spLocks/>
          </p:cNvSpPr>
          <p:nvPr/>
        </p:nvSpPr>
        <p:spPr>
          <a:xfrm>
            <a:off x="8354908" y="488"/>
            <a:ext cx="3837093" cy="6857026"/>
          </a:xfrm>
          <a:prstGeom prst="rect">
            <a:avLst/>
          </a:prstGeom>
          <a:solidFill>
            <a:schemeClr val="bg1">
              <a:lumMod val="85000"/>
            </a:schemeClr>
          </a:solidFill>
        </p:spPr>
        <p:txBody>
          <a:bodyPr lIns="179285" rIns="448212"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176"/>
              </a:spcBef>
              <a:buNone/>
            </a:pPr>
            <a:endParaRPr lang="en-US" sz="1765">
              <a:gradFill>
                <a:gsLst>
                  <a:gs pos="1250">
                    <a:srgbClr val="353535"/>
                  </a:gs>
                  <a:gs pos="100000">
                    <a:srgbClr val="353535"/>
                  </a:gs>
                </a:gsLst>
                <a:lin ang="5400000" scaled="0"/>
              </a:gradFill>
              <a:latin typeface="Segoe UI Light"/>
            </a:endParaRPr>
          </a:p>
          <a:p>
            <a:pPr marL="0" indent="0" defTabSz="914367">
              <a:spcBef>
                <a:spcPts val="1176"/>
              </a:spcBef>
              <a:buNone/>
            </a:pPr>
            <a:r>
              <a:rPr lang="en-US" sz="1765" b="1">
                <a:solidFill>
                  <a:srgbClr val="DE5C2C"/>
                </a:solidFill>
                <a:latin typeface="Segoe UI Light"/>
              </a:rPr>
              <a:t>Can a hub talk to another hub?</a:t>
            </a:r>
          </a:p>
          <a:p>
            <a:pPr marL="224097" indent="-224097" defTabSz="914367">
              <a:spcBef>
                <a:spcPts val="294"/>
              </a:spcBef>
              <a:buFont typeface="Arial" panose="020B0604020202020204" pitchFamily="34" charset="0"/>
              <a:buChar char="•"/>
            </a:pPr>
            <a:r>
              <a:rPr lang="en-US" sz="1765">
                <a:gradFill>
                  <a:gsLst>
                    <a:gs pos="1250">
                      <a:srgbClr val="353535"/>
                    </a:gs>
                    <a:gs pos="100000">
                      <a:srgbClr val="353535"/>
                    </a:gs>
                  </a:gsLst>
                  <a:lin ang="5400000" scaled="0"/>
                </a:gradFill>
                <a:latin typeface="Segoe UI Light"/>
              </a:rPr>
              <a:t>VNet Peering, ExpressRoute, or VPN?</a:t>
            </a:r>
            <a:endParaRPr lang="en-US" sz="1765" b="1">
              <a:solidFill>
                <a:srgbClr val="DE5C2C"/>
              </a:solidFill>
              <a:latin typeface="Segoe UI Light"/>
            </a:endParaRPr>
          </a:p>
          <a:p>
            <a:pPr marL="0" indent="0" defTabSz="914367">
              <a:spcBef>
                <a:spcPts val="1176"/>
              </a:spcBef>
              <a:buNone/>
            </a:pPr>
            <a:r>
              <a:rPr lang="en-US" sz="1765" b="1">
                <a:solidFill>
                  <a:srgbClr val="DE5C2C"/>
                </a:solidFill>
                <a:latin typeface="Segoe UI Light"/>
              </a:rPr>
              <a:t>Can a spoke talk to another spoke in the same hub?</a:t>
            </a:r>
          </a:p>
          <a:p>
            <a:pPr marL="224097" indent="-224097" defTabSz="914367">
              <a:spcBef>
                <a:spcPts val="294"/>
              </a:spcBef>
              <a:buFont typeface="Arial" panose="020B0604020202020204" pitchFamily="34" charset="0"/>
              <a:buChar char="•"/>
            </a:pPr>
            <a:endParaRPr lang="en-US" sz="1568">
              <a:gradFill>
                <a:gsLst>
                  <a:gs pos="1250">
                    <a:srgbClr val="353535"/>
                  </a:gs>
                  <a:gs pos="100000">
                    <a:srgbClr val="353535"/>
                  </a:gs>
                </a:gsLst>
                <a:lin ang="5400000" scaled="0"/>
              </a:gradFill>
              <a:latin typeface="Segoe UI Light"/>
            </a:endParaRPr>
          </a:p>
          <a:p>
            <a:pPr marL="0" indent="0" defTabSz="914367">
              <a:spcBef>
                <a:spcPts val="1176"/>
              </a:spcBef>
              <a:buNone/>
            </a:pPr>
            <a:r>
              <a:rPr lang="en-US" sz="1765" b="1">
                <a:solidFill>
                  <a:srgbClr val="DE5C2C"/>
                </a:solidFill>
                <a:latin typeface="Segoe UI Light"/>
              </a:rPr>
              <a:t>Can a spoke talk to another spoke in a different hub?</a:t>
            </a:r>
          </a:p>
          <a:p>
            <a:pPr marL="224097" indent="-224097" defTabSz="914367">
              <a:spcBef>
                <a:spcPts val="294"/>
              </a:spcBef>
              <a:buFont typeface="Arial" panose="020B0604020202020204" pitchFamily="34" charset="0"/>
              <a:buChar char="•"/>
            </a:pPr>
            <a:r>
              <a:rPr lang="en-US" sz="1568">
                <a:gradFill>
                  <a:gsLst>
                    <a:gs pos="1250">
                      <a:srgbClr val="353535"/>
                    </a:gs>
                    <a:gs pos="100000">
                      <a:srgbClr val="353535"/>
                    </a:gs>
                  </a:gsLst>
                  <a:lin ang="5400000" scaled="0"/>
                </a:gradFill>
                <a:latin typeface="Segoe UI Light"/>
              </a:rPr>
              <a:t>Global VNet Peering, ExpressRoute, or VPN?</a:t>
            </a:r>
          </a:p>
          <a:p>
            <a:pPr marL="224097" indent="-224097" defTabSz="914367">
              <a:spcBef>
                <a:spcPts val="294"/>
              </a:spcBef>
              <a:buFont typeface="Arial" panose="020B0604020202020204" pitchFamily="34" charset="0"/>
              <a:buChar char="•"/>
            </a:pPr>
            <a:endParaRPr lang="en-US" sz="1568">
              <a:gradFill>
                <a:gsLst>
                  <a:gs pos="1250">
                    <a:srgbClr val="353535"/>
                  </a:gs>
                  <a:gs pos="100000">
                    <a:srgbClr val="353535"/>
                  </a:gs>
                </a:gsLst>
                <a:lin ang="5400000" scaled="0"/>
              </a:gradFill>
              <a:latin typeface="Segoe UI Light"/>
            </a:endParaRPr>
          </a:p>
          <a:p>
            <a:pPr marL="0" indent="0" defTabSz="914367">
              <a:spcBef>
                <a:spcPts val="1176"/>
              </a:spcBef>
              <a:buNone/>
            </a:pPr>
            <a:r>
              <a:rPr lang="en-US" sz="1765" b="1">
                <a:solidFill>
                  <a:srgbClr val="DE5C2C"/>
                </a:solidFill>
                <a:latin typeface="Segoe UI Light"/>
              </a:rPr>
              <a:t>Would Service Endpoint access get forced tunneled?</a:t>
            </a:r>
            <a:endParaRPr lang="en-US" sz="1568">
              <a:gradFill>
                <a:gsLst>
                  <a:gs pos="1250">
                    <a:srgbClr val="353535"/>
                  </a:gs>
                  <a:gs pos="100000">
                    <a:srgbClr val="353535"/>
                  </a:gs>
                </a:gsLst>
                <a:lin ang="5400000" scaled="0"/>
              </a:gradFill>
              <a:latin typeface="Segoe UI Light"/>
            </a:endParaRPr>
          </a:p>
          <a:p>
            <a:pPr marL="0" indent="0" defTabSz="914367">
              <a:spcBef>
                <a:spcPts val="1176"/>
              </a:spcBef>
              <a:buNone/>
            </a:pPr>
            <a:r>
              <a:rPr lang="en-US" sz="1765" b="1">
                <a:solidFill>
                  <a:srgbClr val="DE5C2C"/>
                </a:solidFill>
                <a:latin typeface="Segoe UI Light"/>
              </a:rPr>
              <a:t>Would BGP advertised peered </a:t>
            </a:r>
            <a:r>
              <a:rPr lang="en-US" sz="1765" b="1" err="1">
                <a:solidFill>
                  <a:srgbClr val="DE5C2C"/>
                </a:solidFill>
                <a:latin typeface="Segoe UI Light"/>
              </a:rPr>
              <a:t>VNets</a:t>
            </a:r>
            <a:r>
              <a:rPr lang="en-US" sz="1765" b="1">
                <a:solidFill>
                  <a:srgbClr val="DE5C2C"/>
                </a:solidFill>
                <a:latin typeface="Segoe UI Light"/>
              </a:rPr>
              <a:t> prefixes to on-premises?</a:t>
            </a:r>
          </a:p>
          <a:p>
            <a:pPr marL="0" indent="0" defTabSz="914367">
              <a:spcBef>
                <a:spcPts val="1176"/>
              </a:spcBef>
              <a:buNone/>
            </a:pPr>
            <a:r>
              <a:rPr lang="en-US" sz="1765" b="1">
                <a:solidFill>
                  <a:srgbClr val="DE5C2C"/>
                </a:solidFill>
                <a:latin typeface="Segoe UI Light"/>
              </a:rPr>
              <a:t>Would it take ExpressRoute or VPN to the on-premises networks?</a:t>
            </a:r>
          </a:p>
          <a:p>
            <a:pPr marL="224097" indent="-224097" defTabSz="914367">
              <a:spcBef>
                <a:spcPts val="294"/>
              </a:spcBef>
              <a:buFont typeface="Arial" panose="020B0604020202020204" pitchFamily="34" charset="0"/>
              <a:buChar char="•"/>
            </a:pPr>
            <a:r>
              <a:rPr lang="en-US" sz="1568">
                <a:gradFill>
                  <a:gsLst>
                    <a:gs pos="1250">
                      <a:srgbClr val="353535"/>
                    </a:gs>
                    <a:gs pos="100000">
                      <a:srgbClr val="353535"/>
                    </a:gs>
                  </a:gsLst>
                  <a:lin ang="5400000" scaled="0"/>
                </a:gradFill>
                <a:latin typeface="Segoe UI Light"/>
              </a:rPr>
              <a:t>Multiple ExpressRoute circuits?</a:t>
            </a:r>
          </a:p>
          <a:p>
            <a:pPr marL="224097" indent="-224097" defTabSz="914367">
              <a:spcBef>
                <a:spcPts val="294"/>
              </a:spcBef>
              <a:buFont typeface="Arial" panose="020B0604020202020204" pitchFamily="34" charset="0"/>
              <a:buChar char="•"/>
            </a:pPr>
            <a:r>
              <a:rPr lang="en-US" sz="1568">
                <a:gradFill>
                  <a:gsLst>
                    <a:gs pos="1250">
                      <a:srgbClr val="353535"/>
                    </a:gs>
                    <a:gs pos="100000">
                      <a:srgbClr val="353535"/>
                    </a:gs>
                  </a:gsLst>
                  <a:lin ang="5400000" scaled="0"/>
                </a:gradFill>
                <a:latin typeface="Segoe UI Light"/>
              </a:rPr>
              <a:t>Co-existence?</a:t>
            </a:r>
          </a:p>
          <a:p>
            <a:pPr marL="224097" indent="-224097" defTabSz="914367">
              <a:spcBef>
                <a:spcPts val="294"/>
              </a:spcBef>
              <a:buFont typeface="Arial" panose="020B0604020202020204" pitchFamily="34" charset="0"/>
              <a:buChar char="•"/>
            </a:pPr>
            <a:r>
              <a:rPr lang="en-US" sz="1568">
                <a:gradFill>
                  <a:gsLst>
                    <a:gs pos="1250">
                      <a:srgbClr val="353535"/>
                    </a:gs>
                    <a:gs pos="100000">
                      <a:srgbClr val="353535"/>
                    </a:gs>
                  </a:gsLst>
                  <a:lin ang="5400000" scaled="0"/>
                </a:gradFill>
                <a:latin typeface="Segoe UI Light"/>
              </a:rPr>
              <a:t>VPN Active-active?</a:t>
            </a:r>
          </a:p>
        </p:txBody>
      </p:sp>
      <p:sp>
        <p:nvSpPr>
          <p:cNvPr id="2" name="Title 1">
            <a:extLst>
              <a:ext uri="{FF2B5EF4-FFF2-40B4-BE49-F238E27FC236}">
                <a16:creationId xmlns:a16="http://schemas.microsoft.com/office/drawing/2014/main" id="{D05050C2-FC87-4629-8CFF-53B78D4FAD5E}"/>
              </a:ext>
            </a:extLst>
          </p:cNvPr>
          <p:cNvSpPr>
            <a:spLocks noGrp="1"/>
          </p:cNvSpPr>
          <p:nvPr>
            <p:ph type="title"/>
          </p:nvPr>
        </p:nvSpPr>
        <p:spPr/>
        <p:txBody>
          <a:bodyPr/>
          <a:lstStyle/>
          <a:p>
            <a:r>
              <a:rPr lang="en-US" sz="4313"/>
              <a:t>Routing!</a:t>
            </a:r>
          </a:p>
        </p:txBody>
      </p:sp>
      <p:sp>
        <p:nvSpPr>
          <p:cNvPr id="478" name="globe_2">
            <a:extLst>
              <a:ext uri="{FF2B5EF4-FFF2-40B4-BE49-F238E27FC236}">
                <a16:creationId xmlns:a16="http://schemas.microsoft.com/office/drawing/2014/main" id="{7C4BD3ED-BB46-4363-AF52-08C5312AD881}"/>
              </a:ext>
            </a:extLst>
          </p:cNvPr>
          <p:cNvSpPr>
            <a:spLocks noChangeAspect="1" noEditPoints="1"/>
          </p:cNvSpPr>
          <p:nvPr/>
        </p:nvSpPr>
        <p:spPr bwMode="auto">
          <a:xfrm>
            <a:off x="3921906" y="1122264"/>
            <a:ext cx="472461" cy="47246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cxnSp>
        <p:nvCxnSpPr>
          <p:cNvPr id="158" name="Connector: Elbow 157">
            <a:extLst>
              <a:ext uri="{FF2B5EF4-FFF2-40B4-BE49-F238E27FC236}">
                <a16:creationId xmlns:a16="http://schemas.microsoft.com/office/drawing/2014/main" id="{9B8BD1BD-843D-4261-B29D-9400A649E9EC}"/>
              </a:ext>
            </a:extLst>
          </p:cNvPr>
          <p:cNvCxnSpPr>
            <a:cxnSpLocks/>
            <a:stCxn id="152" idx="1"/>
            <a:endCxn id="630" idx="3"/>
          </p:cNvCxnSpPr>
          <p:nvPr/>
        </p:nvCxnSpPr>
        <p:spPr>
          <a:xfrm rot="10800000" flipV="1">
            <a:off x="3252264" y="2293869"/>
            <a:ext cx="740728" cy="323517"/>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5E1EEC70-31B3-4E72-8EEB-80C2A029F78B}"/>
              </a:ext>
            </a:extLst>
          </p:cNvPr>
          <p:cNvCxnSpPr>
            <a:cxnSpLocks/>
            <a:stCxn id="152" idx="3"/>
            <a:endCxn id="632" idx="1"/>
          </p:cNvCxnSpPr>
          <p:nvPr/>
        </p:nvCxnSpPr>
        <p:spPr>
          <a:xfrm>
            <a:off x="4323280" y="2293869"/>
            <a:ext cx="803356" cy="323517"/>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4BC4C70-C019-493C-B280-45A776F7253B}"/>
              </a:ext>
            </a:extLst>
          </p:cNvPr>
          <p:cNvCxnSpPr>
            <a:cxnSpLocks/>
            <a:stCxn id="152" idx="0"/>
            <a:endCxn id="478" idx="3"/>
          </p:cNvCxnSpPr>
          <p:nvPr/>
        </p:nvCxnSpPr>
        <p:spPr>
          <a:xfrm flipV="1">
            <a:off x="4158136" y="1594726"/>
            <a:ext cx="705" cy="533999"/>
          </a:xfrm>
          <a:prstGeom prst="straightConnector1">
            <a:avLst/>
          </a:prstGeom>
          <a:ln w="19050">
            <a:solidFill>
              <a:srgbClr val="5C2D9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pic>
        <p:nvPicPr>
          <p:cNvPr id="165" name="Picture 164">
            <a:extLst>
              <a:ext uri="{FF2B5EF4-FFF2-40B4-BE49-F238E27FC236}">
                <a16:creationId xmlns:a16="http://schemas.microsoft.com/office/drawing/2014/main" id="{3470539E-F757-47BE-9BDD-5D2238E2CCF7}"/>
              </a:ext>
            </a:extLst>
          </p:cNvPr>
          <p:cNvPicPr>
            <a:picLocks noChangeAspect="1"/>
          </p:cNvPicPr>
          <p:nvPr/>
        </p:nvPicPr>
        <p:blipFill>
          <a:blip r:embed="rId7"/>
          <a:stretch>
            <a:fillRect/>
          </a:stretch>
        </p:blipFill>
        <p:spPr>
          <a:xfrm>
            <a:off x="3951708" y="4209732"/>
            <a:ext cx="430531" cy="430531"/>
          </a:xfrm>
          <a:prstGeom prst="rect">
            <a:avLst/>
          </a:prstGeom>
        </p:spPr>
      </p:pic>
      <p:sp>
        <p:nvSpPr>
          <p:cNvPr id="483" name="Cylinder 482">
            <a:extLst>
              <a:ext uri="{FF2B5EF4-FFF2-40B4-BE49-F238E27FC236}">
                <a16:creationId xmlns:a16="http://schemas.microsoft.com/office/drawing/2014/main" id="{7132B0E3-F09D-412E-9C6C-94638AC1ADCC}"/>
              </a:ext>
            </a:extLst>
          </p:cNvPr>
          <p:cNvSpPr/>
          <p:nvPr/>
        </p:nvSpPr>
        <p:spPr bwMode="auto">
          <a:xfrm rot="19800000">
            <a:off x="3492624" y="3418836"/>
            <a:ext cx="224856" cy="1069231"/>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9" name="Cylinder 488">
            <a:extLst>
              <a:ext uri="{FF2B5EF4-FFF2-40B4-BE49-F238E27FC236}">
                <a16:creationId xmlns:a16="http://schemas.microsoft.com/office/drawing/2014/main" id="{9AE66AFD-A019-4B5B-AB78-73610A4DE351}"/>
              </a:ext>
            </a:extLst>
          </p:cNvPr>
          <p:cNvSpPr/>
          <p:nvPr/>
        </p:nvSpPr>
        <p:spPr bwMode="auto">
          <a:xfrm>
            <a:off x="4049476" y="4985384"/>
            <a:ext cx="227809" cy="499437"/>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2" name="Picture 151">
            <a:extLst>
              <a:ext uri="{FF2B5EF4-FFF2-40B4-BE49-F238E27FC236}">
                <a16:creationId xmlns:a16="http://schemas.microsoft.com/office/drawing/2014/main" id="{E19F2992-96FC-4CBD-B101-952EF9BB589F}"/>
              </a:ext>
            </a:extLst>
          </p:cNvPr>
          <p:cNvPicPr>
            <a:picLocks noChangeAspect="1"/>
          </p:cNvPicPr>
          <p:nvPr/>
        </p:nvPicPr>
        <p:blipFill>
          <a:blip r:embed="rId8"/>
          <a:stretch>
            <a:fillRect/>
          </a:stretch>
        </p:blipFill>
        <p:spPr>
          <a:xfrm>
            <a:off x="3992991" y="2128724"/>
            <a:ext cx="330289" cy="330289"/>
          </a:xfrm>
          <a:prstGeom prst="rect">
            <a:avLst/>
          </a:prstGeom>
        </p:spPr>
      </p:pic>
      <p:grpSp>
        <p:nvGrpSpPr>
          <p:cNvPr id="17" name="Group 16">
            <a:extLst>
              <a:ext uri="{FF2B5EF4-FFF2-40B4-BE49-F238E27FC236}">
                <a16:creationId xmlns:a16="http://schemas.microsoft.com/office/drawing/2014/main" id="{67C43886-BD29-42B0-B742-E1DDB1DB6258}"/>
              </a:ext>
            </a:extLst>
          </p:cNvPr>
          <p:cNvGrpSpPr/>
          <p:nvPr/>
        </p:nvGrpSpPr>
        <p:grpSpPr>
          <a:xfrm>
            <a:off x="3011720" y="3352290"/>
            <a:ext cx="196688" cy="2199289"/>
            <a:chOff x="8864427" y="3957837"/>
            <a:chExt cx="221792" cy="2015546"/>
          </a:xfrm>
        </p:grpSpPr>
        <p:cxnSp>
          <p:nvCxnSpPr>
            <p:cNvPr id="488" name="Straight Arrow Connector 487">
              <a:extLst>
                <a:ext uri="{FF2B5EF4-FFF2-40B4-BE49-F238E27FC236}">
                  <a16:creationId xmlns:a16="http://schemas.microsoft.com/office/drawing/2014/main" id="{37D1A931-C762-474B-89A4-7A2EF88B0C62}"/>
                </a:ext>
              </a:extLst>
            </p:cNvPr>
            <p:cNvCxnSpPr>
              <a:cxnSpLocks/>
            </p:cNvCxnSpPr>
            <p:nvPr/>
          </p:nvCxnSpPr>
          <p:spPr>
            <a:xfrm flipH="1" flipV="1">
              <a:off x="8957847" y="3957837"/>
              <a:ext cx="20266" cy="2015546"/>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1" name="Cylinder 80">
              <a:extLst>
                <a:ext uri="{FF2B5EF4-FFF2-40B4-BE49-F238E27FC236}">
                  <a16:creationId xmlns:a16="http://schemas.microsoft.com/office/drawing/2014/main" id="{638783FE-937D-44E0-A1D1-50205C36C999}"/>
                </a:ext>
              </a:extLst>
            </p:cNvPr>
            <p:cNvSpPr/>
            <p:nvPr/>
          </p:nvSpPr>
          <p:spPr bwMode="auto">
            <a:xfrm>
              <a:off x="8864427" y="4253261"/>
              <a:ext cx="221792" cy="134128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a:gradFill>
                    <a:gsLst>
                      <a:gs pos="0">
                        <a:srgbClr val="FFFFFF"/>
                      </a:gs>
                      <a:gs pos="100000">
                        <a:srgbClr val="FFFFFF"/>
                      </a:gs>
                    </a:gsLst>
                    <a:lin ang="5400000" scaled="0"/>
                  </a:gradFill>
                  <a:latin typeface="Segoe UI Semilight"/>
                  <a:ea typeface="Segoe UI" pitchFamily="34" charset="0"/>
                  <a:cs typeface="Segoe UI" pitchFamily="34" charset="0"/>
                </a:rPr>
                <a:t>S2S VPN Tunnel</a:t>
              </a:r>
            </a:p>
          </p:txBody>
        </p:sp>
      </p:grpSp>
      <p:grpSp>
        <p:nvGrpSpPr>
          <p:cNvPr id="83" name="Group 82">
            <a:extLst>
              <a:ext uri="{FF2B5EF4-FFF2-40B4-BE49-F238E27FC236}">
                <a16:creationId xmlns:a16="http://schemas.microsoft.com/office/drawing/2014/main" id="{05050B42-660B-424E-805E-4C36BB1A5E65}"/>
              </a:ext>
            </a:extLst>
          </p:cNvPr>
          <p:cNvGrpSpPr/>
          <p:nvPr/>
        </p:nvGrpSpPr>
        <p:grpSpPr>
          <a:xfrm>
            <a:off x="5153195" y="3352290"/>
            <a:ext cx="196688" cy="2199288"/>
            <a:chOff x="8864427" y="3957837"/>
            <a:chExt cx="221792" cy="2015546"/>
          </a:xfrm>
        </p:grpSpPr>
        <p:cxnSp>
          <p:nvCxnSpPr>
            <p:cNvPr id="84" name="Straight Arrow Connector 83">
              <a:extLst>
                <a:ext uri="{FF2B5EF4-FFF2-40B4-BE49-F238E27FC236}">
                  <a16:creationId xmlns:a16="http://schemas.microsoft.com/office/drawing/2014/main" id="{2F5C20DA-8AD6-44E1-B101-175BD1FA2935}"/>
                </a:ext>
              </a:extLst>
            </p:cNvPr>
            <p:cNvCxnSpPr>
              <a:cxnSpLocks/>
            </p:cNvCxnSpPr>
            <p:nvPr/>
          </p:nvCxnSpPr>
          <p:spPr>
            <a:xfrm flipH="1" flipV="1">
              <a:off x="8957847" y="3957837"/>
              <a:ext cx="20266" cy="2015546"/>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5" name="Cylinder 84">
              <a:extLst>
                <a:ext uri="{FF2B5EF4-FFF2-40B4-BE49-F238E27FC236}">
                  <a16:creationId xmlns:a16="http://schemas.microsoft.com/office/drawing/2014/main" id="{2435AED1-B25D-4694-B91B-64E4DB09EAD8}"/>
                </a:ext>
              </a:extLst>
            </p:cNvPr>
            <p:cNvSpPr/>
            <p:nvPr/>
          </p:nvSpPr>
          <p:spPr bwMode="auto">
            <a:xfrm>
              <a:off x="8864427" y="4253261"/>
              <a:ext cx="221792" cy="134128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a:gradFill>
                    <a:gsLst>
                      <a:gs pos="0">
                        <a:srgbClr val="FFFFFF"/>
                      </a:gs>
                      <a:gs pos="100000">
                        <a:srgbClr val="FFFFFF"/>
                      </a:gs>
                    </a:gsLst>
                    <a:lin ang="5400000" scaled="0"/>
                  </a:gradFill>
                  <a:latin typeface="Segoe UI Semilight"/>
                  <a:ea typeface="Segoe UI" pitchFamily="34" charset="0"/>
                  <a:cs typeface="Segoe UI" pitchFamily="34" charset="0"/>
                </a:rPr>
                <a:t>S2S VPN Tunnel</a:t>
              </a:r>
            </a:p>
          </p:txBody>
        </p:sp>
      </p:grpSp>
      <p:sp>
        <p:nvSpPr>
          <p:cNvPr id="86" name="Cylinder 85">
            <a:extLst>
              <a:ext uri="{FF2B5EF4-FFF2-40B4-BE49-F238E27FC236}">
                <a16:creationId xmlns:a16="http://schemas.microsoft.com/office/drawing/2014/main" id="{D0E7CD55-1A0F-4DFC-9B74-32466BE02036}"/>
              </a:ext>
            </a:extLst>
          </p:cNvPr>
          <p:cNvSpPr/>
          <p:nvPr/>
        </p:nvSpPr>
        <p:spPr bwMode="auto">
          <a:xfrm rot="1800000">
            <a:off x="4616467" y="3418837"/>
            <a:ext cx="224856" cy="1069231"/>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4BE78553-08B2-4C4B-95BE-E7B75B41B3E8}"/>
              </a:ext>
            </a:extLst>
          </p:cNvPr>
          <p:cNvCxnSpPr>
            <a:cxnSpLocks/>
          </p:cNvCxnSpPr>
          <p:nvPr/>
        </p:nvCxnSpPr>
        <p:spPr>
          <a:xfrm flipV="1">
            <a:off x="2083641" y="3333109"/>
            <a:ext cx="1021537" cy="2596241"/>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5AE44EBF-53BC-4FA7-925B-1183CBDCFEFF}"/>
              </a:ext>
            </a:extLst>
          </p:cNvPr>
          <p:cNvSpPr/>
          <p:nvPr/>
        </p:nvSpPr>
        <p:spPr bwMode="auto">
          <a:xfrm>
            <a:off x="3465142" y="2705987"/>
            <a:ext cx="1416317" cy="345941"/>
          </a:xfrm>
          <a:prstGeom prst="roundRect">
            <a:avLst>
              <a:gd name="adj" fmla="val 0"/>
            </a:avLst>
          </a:prstGeom>
          <a:no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a:gradFill>
                  <a:gsLst>
                    <a:gs pos="0">
                      <a:srgbClr val="353535"/>
                    </a:gs>
                    <a:gs pos="100000">
                      <a:srgbClr val="353535"/>
                    </a:gs>
                  </a:gsLst>
                  <a:lin ang="5400000" scaled="0"/>
                </a:gradFill>
                <a:latin typeface="Segoe UI Semilight"/>
                <a:ea typeface="Segoe UI" pitchFamily="34" charset="0"/>
                <a:cs typeface="Segoe UI" pitchFamily="34" charset="0"/>
              </a:rPr>
              <a:t>VNet Peering</a:t>
            </a:r>
          </a:p>
        </p:txBody>
      </p:sp>
      <p:cxnSp>
        <p:nvCxnSpPr>
          <p:cNvPr id="89" name="Straight Arrow Connector 88">
            <a:extLst>
              <a:ext uri="{FF2B5EF4-FFF2-40B4-BE49-F238E27FC236}">
                <a16:creationId xmlns:a16="http://schemas.microsoft.com/office/drawing/2014/main" id="{6BEA30F3-6875-4371-9CC0-DA75E8D69916}"/>
              </a:ext>
            </a:extLst>
          </p:cNvPr>
          <p:cNvCxnSpPr>
            <a:cxnSpLocks/>
          </p:cNvCxnSpPr>
          <p:nvPr/>
        </p:nvCxnSpPr>
        <p:spPr>
          <a:xfrm flipV="1">
            <a:off x="1432680" y="3333109"/>
            <a:ext cx="1672498" cy="259818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E168B8-504F-4C7E-8A1B-B6D24574ADA4}"/>
              </a:ext>
            </a:extLst>
          </p:cNvPr>
          <p:cNvSpPr txBox="1"/>
          <p:nvPr/>
        </p:nvSpPr>
        <p:spPr>
          <a:xfrm>
            <a:off x="1099453" y="4337174"/>
            <a:ext cx="1210676" cy="5340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a:gradFill>
                  <a:gsLst>
                    <a:gs pos="2917">
                      <a:srgbClr val="353535"/>
                    </a:gs>
                    <a:gs pos="30000">
                      <a:srgbClr val="353535"/>
                    </a:gs>
                  </a:gsLst>
                  <a:lin ang="5400000" scaled="0"/>
                </a:gradFill>
                <a:latin typeface="Segoe UI Semilight"/>
              </a:rPr>
              <a:t>P2S VPN</a:t>
            </a:r>
          </a:p>
        </p:txBody>
      </p:sp>
      <p:sp>
        <p:nvSpPr>
          <p:cNvPr id="91" name="Cylinder 90">
            <a:extLst>
              <a:ext uri="{FF2B5EF4-FFF2-40B4-BE49-F238E27FC236}">
                <a16:creationId xmlns:a16="http://schemas.microsoft.com/office/drawing/2014/main" id="{C5FEBECD-D2B6-4A1B-862D-7FD72CC9F503}"/>
              </a:ext>
            </a:extLst>
          </p:cNvPr>
          <p:cNvSpPr/>
          <p:nvPr/>
        </p:nvSpPr>
        <p:spPr bwMode="auto">
          <a:xfrm rot="16200000">
            <a:off x="3959048" y="2416772"/>
            <a:ext cx="408716" cy="1626230"/>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a:extLst>
              <a:ext uri="{FF2B5EF4-FFF2-40B4-BE49-F238E27FC236}">
                <a16:creationId xmlns:a16="http://schemas.microsoft.com/office/drawing/2014/main" id="{8A9E78E9-8095-42CC-9072-262A98EAB0FD}"/>
              </a:ext>
            </a:extLst>
          </p:cNvPr>
          <p:cNvSpPr txBox="1"/>
          <p:nvPr/>
        </p:nvSpPr>
        <p:spPr>
          <a:xfrm>
            <a:off x="5301939" y="4337174"/>
            <a:ext cx="1202819" cy="5340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a:gradFill>
                  <a:gsLst>
                    <a:gs pos="2917">
                      <a:srgbClr val="353535"/>
                    </a:gs>
                    <a:gs pos="30000">
                      <a:srgbClr val="353535"/>
                    </a:gs>
                  </a:gsLst>
                  <a:lin ang="5400000" scaled="0"/>
                </a:gradFill>
                <a:latin typeface="Segoe UI Semilight"/>
              </a:rPr>
              <a:t>S2S VPN</a:t>
            </a:r>
          </a:p>
        </p:txBody>
      </p:sp>
      <p:sp>
        <p:nvSpPr>
          <p:cNvPr id="93" name="TextBox 92">
            <a:extLst>
              <a:ext uri="{FF2B5EF4-FFF2-40B4-BE49-F238E27FC236}">
                <a16:creationId xmlns:a16="http://schemas.microsoft.com/office/drawing/2014/main" id="{014E8700-FB44-4E44-949E-BD121D6680E7}"/>
              </a:ext>
            </a:extLst>
          </p:cNvPr>
          <p:cNvSpPr txBox="1"/>
          <p:nvPr/>
        </p:nvSpPr>
        <p:spPr>
          <a:xfrm>
            <a:off x="3344064" y="4497089"/>
            <a:ext cx="1645728" cy="534056"/>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a:gradFill>
                  <a:gsLst>
                    <a:gs pos="2917">
                      <a:srgbClr val="353535"/>
                    </a:gs>
                    <a:gs pos="30000">
                      <a:srgbClr val="353535"/>
                    </a:gs>
                  </a:gsLst>
                  <a:lin ang="5400000" scaled="0"/>
                </a:gradFill>
                <a:latin typeface="Segoe UI Semilight"/>
              </a:rPr>
              <a:t>ExpressRoute</a:t>
            </a:r>
          </a:p>
        </p:txBody>
      </p:sp>
      <p:sp>
        <p:nvSpPr>
          <p:cNvPr id="21" name="TextBox 20">
            <a:extLst>
              <a:ext uri="{FF2B5EF4-FFF2-40B4-BE49-F238E27FC236}">
                <a16:creationId xmlns:a16="http://schemas.microsoft.com/office/drawing/2014/main" id="{1BC115EB-4721-41A3-935C-8809AF70B3FD}"/>
              </a:ext>
            </a:extLst>
          </p:cNvPr>
          <p:cNvSpPr txBox="1"/>
          <p:nvPr/>
        </p:nvSpPr>
        <p:spPr>
          <a:xfrm>
            <a:off x="2942988" y="6305576"/>
            <a:ext cx="2493454" cy="561211"/>
          </a:xfrm>
          <a:prstGeom prst="rect">
            <a:avLst/>
          </a:prstGeom>
          <a:noFill/>
        </p:spPr>
        <p:txBody>
          <a:bodyPr wrap="none" lIns="179285" tIns="143428" rIns="179285" bIns="143428" rtlCol="0">
            <a:spAutoFit/>
          </a:bodyPr>
          <a:lstStyle/>
          <a:p>
            <a:pPr defTabSz="914367">
              <a:lnSpc>
                <a:spcPct val="90000"/>
              </a:lnSpc>
              <a:spcAft>
                <a:spcPts val="588"/>
              </a:spcAft>
            </a:pPr>
            <a:r>
              <a:rPr lang="en-US" sz="1961">
                <a:gradFill>
                  <a:gsLst>
                    <a:gs pos="2917">
                      <a:srgbClr val="353535"/>
                    </a:gs>
                    <a:gs pos="30000">
                      <a:srgbClr val="353535"/>
                    </a:gs>
                  </a:gsLst>
                  <a:lin ang="5400000" scaled="0"/>
                </a:gradFill>
                <a:latin typeface="Segoe UI Semilight"/>
              </a:rPr>
              <a:t>Customer Networks</a:t>
            </a:r>
          </a:p>
        </p:txBody>
      </p:sp>
      <p:sp>
        <p:nvSpPr>
          <p:cNvPr id="96" name="TextBox 95">
            <a:extLst>
              <a:ext uri="{FF2B5EF4-FFF2-40B4-BE49-F238E27FC236}">
                <a16:creationId xmlns:a16="http://schemas.microsoft.com/office/drawing/2014/main" id="{DB14065B-6F6F-4F63-BDD4-4DC167B46744}"/>
              </a:ext>
            </a:extLst>
          </p:cNvPr>
          <p:cNvSpPr txBox="1"/>
          <p:nvPr/>
        </p:nvSpPr>
        <p:spPr>
          <a:xfrm>
            <a:off x="754148" y="6305550"/>
            <a:ext cx="1828776" cy="561211"/>
          </a:xfrm>
          <a:prstGeom prst="rect">
            <a:avLst/>
          </a:prstGeom>
          <a:noFill/>
        </p:spPr>
        <p:txBody>
          <a:bodyPr wrap="none" lIns="179285" tIns="143428" rIns="179285" bIns="143428" rtlCol="0">
            <a:spAutoFit/>
          </a:bodyPr>
          <a:lstStyle/>
          <a:p>
            <a:pPr defTabSz="914367">
              <a:lnSpc>
                <a:spcPct val="90000"/>
              </a:lnSpc>
              <a:spcAft>
                <a:spcPts val="588"/>
              </a:spcAft>
            </a:pPr>
            <a:r>
              <a:rPr lang="en-US" sz="1961">
                <a:gradFill>
                  <a:gsLst>
                    <a:gs pos="2917">
                      <a:srgbClr val="353535"/>
                    </a:gs>
                    <a:gs pos="30000">
                      <a:srgbClr val="353535"/>
                    </a:gs>
                  </a:gsLst>
                  <a:lin ang="5400000" scaled="0"/>
                </a:gradFill>
                <a:latin typeface="Segoe UI Semilight"/>
              </a:rPr>
              <a:t>From Internet</a:t>
            </a:r>
          </a:p>
        </p:txBody>
      </p:sp>
      <p:grpSp>
        <p:nvGrpSpPr>
          <p:cNvPr id="90" name="Group 89">
            <a:extLst>
              <a:ext uri="{FF2B5EF4-FFF2-40B4-BE49-F238E27FC236}">
                <a16:creationId xmlns:a16="http://schemas.microsoft.com/office/drawing/2014/main" id="{AE116C54-D071-4D09-AB44-45DE2B21EDCC}"/>
              </a:ext>
            </a:extLst>
          </p:cNvPr>
          <p:cNvGrpSpPr>
            <a:grpSpLocks noChangeAspect="1"/>
          </p:cNvGrpSpPr>
          <p:nvPr/>
        </p:nvGrpSpPr>
        <p:grpSpPr>
          <a:xfrm>
            <a:off x="3905797" y="5600674"/>
            <a:ext cx="543377" cy="789292"/>
            <a:chOff x="4560877" y="4697003"/>
            <a:chExt cx="1893269" cy="2297076"/>
          </a:xfrm>
        </p:grpSpPr>
        <p:sp>
          <p:nvSpPr>
            <p:cNvPr id="94" name="Rectangle 10">
              <a:extLst>
                <a:ext uri="{FF2B5EF4-FFF2-40B4-BE49-F238E27FC236}">
                  <a16:creationId xmlns:a16="http://schemas.microsoft.com/office/drawing/2014/main" id="{10758336-4A88-4B15-BA45-7FAEFFD03B6E}"/>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5" name="Rectangle 11">
              <a:extLst>
                <a:ext uri="{FF2B5EF4-FFF2-40B4-BE49-F238E27FC236}">
                  <a16:creationId xmlns:a16="http://schemas.microsoft.com/office/drawing/2014/main" id="{C8DFC9C7-14D8-407C-BC25-A581925523B6}"/>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7" name="Rectangle 21">
              <a:extLst>
                <a:ext uri="{FF2B5EF4-FFF2-40B4-BE49-F238E27FC236}">
                  <a16:creationId xmlns:a16="http://schemas.microsoft.com/office/drawing/2014/main" id="{63FA2649-7B78-4F0D-8747-BD2B9E75146E}"/>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0" name="Freeform 22">
              <a:extLst>
                <a:ext uri="{FF2B5EF4-FFF2-40B4-BE49-F238E27FC236}">
                  <a16:creationId xmlns:a16="http://schemas.microsoft.com/office/drawing/2014/main" id="{9782AC63-8027-4F0F-B70B-2C06BB08EE47}"/>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1" name="Rectangle 26">
              <a:extLst>
                <a:ext uri="{FF2B5EF4-FFF2-40B4-BE49-F238E27FC236}">
                  <a16:creationId xmlns:a16="http://schemas.microsoft.com/office/drawing/2014/main" id="{41381AA8-AD29-4DCC-BDED-99ABC38CC7C5}"/>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2" name="Rectangle 27">
              <a:extLst>
                <a:ext uri="{FF2B5EF4-FFF2-40B4-BE49-F238E27FC236}">
                  <a16:creationId xmlns:a16="http://schemas.microsoft.com/office/drawing/2014/main" id="{63664B99-4130-4D26-A3B7-DEE8DA5F55C8}"/>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3" name="Freeform 28">
              <a:extLst>
                <a:ext uri="{FF2B5EF4-FFF2-40B4-BE49-F238E27FC236}">
                  <a16:creationId xmlns:a16="http://schemas.microsoft.com/office/drawing/2014/main" id="{E18DD19D-AEA7-4D2D-8576-F74237A96E05}"/>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4" name="Freeform 29">
              <a:extLst>
                <a:ext uri="{FF2B5EF4-FFF2-40B4-BE49-F238E27FC236}">
                  <a16:creationId xmlns:a16="http://schemas.microsoft.com/office/drawing/2014/main" id="{EF137C09-661F-4289-A0DE-10D64C24CD47}"/>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5" name="Rectangle 30">
              <a:extLst>
                <a:ext uri="{FF2B5EF4-FFF2-40B4-BE49-F238E27FC236}">
                  <a16:creationId xmlns:a16="http://schemas.microsoft.com/office/drawing/2014/main" id="{5E47D241-B60B-4421-BAA0-6F667860DE50}"/>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6" name="Rectangle 31">
              <a:extLst>
                <a:ext uri="{FF2B5EF4-FFF2-40B4-BE49-F238E27FC236}">
                  <a16:creationId xmlns:a16="http://schemas.microsoft.com/office/drawing/2014/main" id="{A1AFDCE8-777D-4AB3-B716-9FF38A4F6BE1}"/>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8" name="Rectangle 32">
              <a:extLst>
                <a:ext uri="{FF2B5EF4-FFF2-40B4-BE49-F238E27FC236}">
                  <a16:creationId xmlns:a16="http://schemas.microsoft.com/office/drawing/2014/main" id="{48989145-789F-4C3A-88BB-3BC8AA8FDE83}"/>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9" name="Rectangle 33">
              <a:extLst>
                <a:ext uri="{FF2B5EF4-FFF2-40B4-BE49-F238E27FC236}">
                  <a16:creationId xmlns:a16="http://schemas.microsoft.com/office/drawing/2014/main" id="{EA9591F2-CFB4-4A0C-B638-8D4094A57BB2}"/>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0" name="Rectangle 34">
              <a:extLst>
                <a:ext uri="{FF2B5EF4-FFF2-40B4-BE49-F238E27FC236}">
                  <a16:creationId xmlns:a16="http://schemas.microsoft.com/office/drawing/2014/main" id="{785B088A-FB4D-4124-9484-FA38A536E01F}"/>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1" name="Rectangle 35">
              <a:extLst>
                <a:ext uri="{FF2B5EF4-FFF2-40B4-BE49-F238E27FC236}">
                  <a16:creationId xmlns:a16="http://schemas.microsoft.com/office/drawing/2014/main" id="{CD244655-6A7B-4B0D-B3D2-996482B94CAC}"/>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2" name="Rectangle 36">
              <a:extLst>
                <a:ext uri="{FF2B5EF4-FFF2-40B4-BE49-F238E27FC236}">
                  <a16:creationId xmlns:a16="http://schemas.microsoft.com/office/drawing/2014/main" id="{2C02E77D-8323-4225-B44A-264D14A95B4D}"/>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3" name="Rectangle 37">
              <a:extLst>
                <a:ext uri="{FF2B5EF4-FFF2-40B4-BE49-F238E27FC236}">
                  <a16:creationId xmlns:a16="http://schemas.microsoft.com/office/drawing/2014/main" id="{F99CC327-E38E-4F22-93E2-6851DD858E2B}"/>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4" name="Rectangle 38">
              <a:extLst>
                <a:ext uri="{FF2B5EF4-FFF2-40B4-BE49-F238E27FC236}">
                  <a16:creationId xmlns:a16="http://schemas.microsoft.com/office/drawing/2014/main" id="{7B58D1A8-D4B7-43A8-845D-CB660E27A9D2}"/>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5" name="Rectangle 39">
              <a:extLst>
                <a:ext uri="{FF2B5EF4-FFF2-40B4-BE49-F238E27FC236}">
                  <a16:creationId xmlns:a16="http://schemas.microsoft.com/office/drawing/2014/main" id="{FB37F1EE-2F76-4CA9-9B01-DF0B1502A15B}"/>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6" name="Rectangle 40">
              <a:extLst>
                <a:ext uri="{FF2B5EF4-FFF2-40B4-BE49-F238E27FC236}">
                  <a16:creationId xmlns:a16="http://schemas.microsoft.com/office/drawing/2014/main" id="{3315F849-B519-4BC3-96CC-E44D1AE6268C}"/>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7" name="Rectangle 41">
              <a:extLst>
                <a:ext uri="{FF2B5EF4-FFF2-40B4-BE49-F238E27FC236}">
                  <a16:creationId xmlns:a16="http://schemas.microsoft.com/office/drawing/2014/main" id="{D73CFBAC-0A44-4E40-B042-41B8370624B8}"/>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8" name="Rectangle 42">
              <a:extLst>
                <a:ext uri="{FF2B5EF4-FFF2-40B4-BE49-F238E27FC236}">
                  <a16:creationId xmlns:a16="http://schemas.microsoft.com/office/drawing/2014/main" id="{DCEFFCC9-148A-43F1-B200-BA677EEE5875}"/>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9" name="Rectangle 43">
              <a:extLst>
                <a:ext uri="{FF2B5EF4-FFF2-40B4-BE49-F238E27FC236}">
                  <a16:creationId xmlns:a16="http://schemas.microsoft.com/office/drawing/2014/main" id="{DF5E5E0B-3DCC-44A6-A5BD-3E0DBCC377D9}"/>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0" name="Rectangle 44">
              <a:extLst>
                <a:ext uri="{FF2B5EF4-FFF2-40B4-BE49-F238E27FC236}">
                  <a16:creationId xmlns:a16="http://schemas.microsoft.com/office/drawing/2014/main" id="{CAB50F56-5EAA-44C3-A5CE-9F5AE173BDE5}"/>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1" name="Rectangle 45">
              <a:extLst>
                <a:ext uri="{FF2B5EF4-FFF2-40B4-BE49-F238E27FC236}">
                  <a16:creationId xmlns:a16="http://schemas.microsoft.com/office/drawing/2014/main" id="{FD2DECE6-EDEE-464D-98AA-755976F38CD3}"/>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2" name="Rectangle 46">
              <a:extLst>
                <a:ext uri="{FF2B5EF4-FFF2-40B4-BE49-F238E27FC236}">
                  <a16:creationId xmlns:a16="http://schemas.microsoft.com/office/drawing/2014/main" id="{D532CD2D-4B47-439A-99E5-7C02986AD9A3}"/>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3" name="Rectangle 47">
              <a:extLst>
                <a:ext uri="{FF2B5EF4-FFF2-40B4-BE49-F238E27FC236}">
                  <a16:creationId xmlns:a16="http://schemas.microsoft.com/office/drawing/2014/main" id="{B9163FE0-FC6D-4B34-9EB7-6B79CBD25B3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4" name="Rectangle 48">
              <a:extLst>
                <a:ext uri="{FF2B5EF4-FFF2-40B4-BE49-F238E27FC236}">
                  <a16:creationId xmlns:a16="http://schemas.microsoft.com/office/drawing/2014/main" id="{CEF41A13-399A-499D-A8FE-62373F0276D1}"/>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5" name="Rectangle 49">
              <a:extLst>
                <a:ext uri="{FF2B5EF4-FFF2-40B4-BE49-F238E27FC236}">
                  <a16:creationId xmlns:a16="http://schemas.microsoft.com/office/drawing/2014/main" id="{8AC562D8-C624-45C5-AD8A-EC7F16E5B443}"/>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6" name="Rectangle 50">
              <a:extLst>
                <a:ext uri="{FF2B5EF4-FFF2-40B4-BE49-F238E27FC236}">
                  <a16:creationId xmlns:a16="http://schemas.microsoft.com/office/drawing/2014/main" id="{DE3A27FE-7405-4460-93EA-BC648C2AF4A8}"/>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7" name="Rectangle 51">
              <a:extLst>
                <a:ext uri="{FF2B5EF4-FFF2-40B4-BE49-F238E27FC236}">
                  <a16:creationId xmlns:a16="http://schemas.microsoft.com/office/drawing/2014/main" id="{390DA5D2-74C8-4C1F-BC98-E22B13C33908}"/>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8" name="Rectangle 52">
              <a:extLst>
                <a:ext uri="{FF2B5EF4-FFF2-40B4-BE49-F238E27FC236}">
                  <a16:creationId xmlns:a16="http://schemas.microsoft.com/office/drawing/2014/main" id="{9827DDE3-790D-446B-B1A6-EEAE0D139189}"/>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9" name="Rectangle 53">
              <a:extLst>
                <a:ext uri="{FF2B5EF4-FFF2-40B4-BE49-F238E27FC236}">
                  <a16:creationId xmlns:a16="http://schemas.microsoft.com/office/drawing/2014/main" id="{B92E668B-0360-4785-AC46-8607D08E8994}"/>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0" name="Rectangle 54">
              <a:extLst>
                <a:ext uri="{FF2B5EF4-FFF2-40B4-BE49-F238E27FC236}">
                  <a16:creationId xmlns:a16="http://schemas.microsoft.com/office/drawing/2014/main" id="{A7BDD04B-A44A-4477-9DBC-401D1470DEB4}"/>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1" name="Rectangle 55">
              <a:extLst>
                <a:ext uri="{FF2B5EF4-FFF2-40B4-BE49-F238E27FC236}">
                  <a16:creationId xmlns:a16="http://schemas.microsoft.com/office/drawing/2014/main" id="{741C68A9-FC36-48A0-98B5-953533328F02}"/>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2" name="Rectangle 56">
              <a:extLst>
                <a:ext uri="{FF2B5EF4-FFF2-40B4-BE49-F238E27FC236}">
                  <a16:creationId xmlns:a16="http://schemas.microsoft.com/office/drawing/2014/main" id="{DF117CEE-E7DE-4B21-ABC5-C767AFC36A0D}"/>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3" name="Rectangle 57">
              <a:extLst>
                <a:ext uri="{FF2B5EF4-FFF2-40B4-BE49-F238E27FC236}">
                  <a16:creationId xmlns:a16="http://schemas.microsoft.com/office/drawing/2014/main" id="{EB869976-17E1-44F5-9300-E06E2FEEB57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4" name="Rectangle 58">
              <a:extLst>
                <a:ext uri="{FF2B5EF4-FFF2-40B4-BE49-F238E27FC236}">
                  <a16:creationId xmlns:a16="http://schemas.microsoft.com/office/drawing/2014/main" id="{50E1EBB5-319D-4F9E-8C86-460F10B0162F}"/>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5" name="Rectangle 59">
              <a:extLst>
                <a:ext uri="{FF2B5EF4-FFF2-40B4-BE49-F238E27FC236}">
                  <a16:creationId xmlns:a16="http://schemas.microsoft.com/office/drawing/2014/main" id="{C7492AB0-F75E-460B-8DBE-8A81C5B7AD6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6" name="Rectangle 60">
              <a:extLst>
                <a:ext uri="{FF2B5EF4-FFF2-40B4-BE49-F238E27FC236}">
                  <a16:creationId xmlns:a16="http://schemas.microsoft.com/office/drawing/2014/main" id="{CB50A410-8AB2-48D0-AA6E-30AC3E8A0943}"/>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7" name="Rectangle 61">
              <a:extLst>
                <a:ext uri="{FF2B5EF4-FFF2-40B4-BE49-F238E27FC236}">
                  <a16:creationId xmlns:a16="http://schemas.microsoft.com/office/drawing/2014/main" id="{1E708F59-7A07-44E3-B9B1-257DEF6A8ECD}"/>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8" name="Rectangle 62">
              <a:extLst>
                <a:ext uri="{FF2B5EF4-FFF2-40B4-BE49-F238E27FC236}">
                  <a16:creationId xmlns:a16="http://schemas.microsoft.com/office/drawing/2014/main" id="{EA3D0ACE-6237-4900-BA47-CFB0096291C5}"/>
                </a:ext>
              </a:extLst>
            </p:cNvPr>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9" name="Freeform 63">
              <a:extLst>
                <a:ext uri="{FF2B5EF4-FFF2-40B4-BE49-F238E27FC236}">
                  <a16:creationId xmlns:a16="http://schemas.microsoft.com/office/drawing/2014/main" id="{0F3F75F6-D241-4B05-9EC1-D57A95E2784D}"/>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0" name="Freeform 64">
              <a:extLst>
                <a:ext uri="{FF2B5EF4-FFF2-40B4-BE49-F238E27FC236}">
                  <a16:creationId xmlns:a16="http://schemas.microsoft.com/office/drawing/2014/main" id="{AED195AF-1A36-43C9-9D1B-7736D8EA5C12}"/>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1" name="Freeform 65">
              <a:extLst>
                <a:ext uri="{FF2B5EF4-FFF2-40B4-BE49-F238E27FC236}">
                  <a16:creationId xmlns:a16="http://schemas.microsoft.com/office/drawing/2014/main" id="{F1560365-3421-48D9-BB85-4DB88086060B}"/>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2" name="Freeform 66">
              <a:extLst>
                <a:ext uri="{FF2B5EF4-FFF2-40B4-BE49-F238E27FC236}">
                  <a16:creationId xmlns:a16="http://schemas.microsoft.com/office/drawing/2014/main" id="{4B3A6CBA-DA6C-4973-ABDE-0534A8443B37}"/>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3" name="Freeform 67">
              <a:extLst>
                <a:ext uri="{FF2B5EF4-FFF2-40B4-BE49-F238E27FC236}">
                  <a16:creationId xmlns:a16="http://schemas.microsoft.com/office/drawing/2014/main" id="{52F80FF2-87EB-4CEA-8656-98EDB949DEE0}"/>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4" name="Freeform 68">
              <a:extLst>
                <a:ext uri="{FF2B5EF4-FFF2-40B4-BE49-F238E27FC236}">
                  <a16:creationId xmlns:a16="http://schemas.microsoft.com/office/drawing/2014/main" id="{72293FEC-8A72-43D7-9843-CD279AD772FD}"/>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5" name="Freeform 69">
              <a:extLst>
                <a:ext uri="{FF2B5EF4-FFF2-40B4-BE49-F238E27FC236}">
                  <a16:creationId xmlns:a16="http://schemas.microsoft.com/office/drawing/2014/main" id="{BEF404D0-92C6-47CC-BBBD-06D907C2B916}"/>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8" name="Freeform 70">
              <a:extLst>
                <a:ext uri="{FF2B5EF4-FFF2-40B4-BE49-F238E27FC236}">
                  <a16:creationId xmlns:a16="http://schemas.microsoft.com/office/drawing/2014/main" id="{3E1131C9-CFF3-42B2-AEC9-E1562824B628}"/>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1" name="Rectangle 71">
              <a:extLst>
                <a:ext uri="{FF2B5EF4-FFF2-40B4-BE49-F238E27FC236}">
                  <a16:creationId xmlns:a16="http://schemas.microsoft.com/office/drawing/2014/main" id="{EFF56289-3C3C-4D17-B244-5CC093B16C74}"/>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3" name="Rectangle 72">
              <a:extLst>
                <a:ext uri="{FF2B5EF4-FFF2-40B4-BE49-F238E27FC236}">
                  <a16:creationId xmlns:a16="http://schemas.microsoft.com/office/drawing/2014/main" id="{3CF86044-062E-43B7-95F5-6FD741A4E9E8}"/>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4" name="Rectangle 73">
              <a:extLst>
                <a:ext uri="{FF2B5EF4-FFF2-40B4-BE49-F238E27FC236}">
                  <a16:creationId xmlns:a16="http://schemas.microsoft.com/office/drawing/2014/main" id="{F9DFFA8E-7735-49EA-81C1-2C37E0A72EC4}"/>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5" name="Rectangle 74">
              <a:extLst>
                <a:ext uri="{FF2B5EF4-FFF2-40B4-BE49-F238E27FC236}">
                  <a16:creationId xmlns:a16="http://schemas.microsoft.com/office/drawing/2014/main" id="{6101BEB1-CB2D-4280-A56E-6A52A86287F8}"/>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6" name="Rectangle 75">
              <a:extLst>
                <a:ext uri="{FF2B5EF4-FFF2-40B4-BE49-F238E27FC236}">
                  <a16:creationId xmlns:a16="http://schemas.microsoft.com/office/drawing/2014/main" id="{DF827488-74A1-485B-AA6E-98971FE73B3E}"/>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7" name="Rectangle 76">
              <a:extLst>
                <a:ext uri="{FF2B5EF4-FFF2-40B4-BE49-F238E27FC236}">
                  <a16:creationId xmlns:a16="http://schemas.microsoft.com/office/drawing/2014/main" id="{29304A63-11E2-4678-A84C-569099C4D64A}"/>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9" name="Rectangle 77">
              <a:extLst>
                <a:ext uri="{FF2B5EF4-FFF2-40B4-BE49-F238E27FC236}">
                  <a16:creationId xmlns:a16="http://schemas.microsoft.com/office/drawing/2014/main" id="{0DE95A3C-99F4-44B4-B356-8C9963859FDF}"/>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1" name="Rectangle 78">
              <a:extLst>
                <a:ext uri="{FF2B5EF4-FFF2-40B4-BE49-F238E27FC236}">
                  <a16:creationId xmlns:a16="http://schemas.microsoft.com/office/drawing/2014/main" id="{79979C77-4D05-4A7D-B920-55C43AA88901}"/>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3" name="Rectangle 79">
              <a:extLst>
                <a:ext uri="{FF2B5EF4-FFF2-40B4-BE49-F238E27FC236}">
                  <a16:creationId xmlns:a16="http://schemas.microsoft.com/office/drawing/2014/main" id="{3E459826-ADA4-48FC-9D78-BAD6DF15C12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4" name="Rectangle 80">
              <a:extLst>
                <a:ext uri="{FF2B5EF4-FFF2-40B4-BE49-F238E27FC236}">
                  <a16:creationId xmlns:a16="http://schemas.microsoft.com/office/drawing/2014/main" id="{5D20DDEC-1A12-4E9B-A721-61F1D9DE400C}"/>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6" name="Rectangle 81">
              <a:extLst>
                <a:ext uri="{FF2B5EF4-FFF2-40B4-BE49-F238E27FC236}">
                  <a16:creationId xmlns:a16="http://schemas.microsoft.com/office/drawing/2014/main" id="{91D50CE8-F4BD-45AB-8FEA-18E5BDD2EFB4}"/>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7" name="Rectangle 82">
              <a:extLst>
                <a:ext uri="{FF2B5EF4-FFF2-40B4-BE49-F238E27FC236}">
                  <a16:creationId xmlns:a16="http://schemas.microsoft.com/office/drawing/2014/main" id="{55C6C257-1217-47B2-88FB-5D292572FBBA}"/>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8" name="Rectangle 83">
              <a:extLst>
                <a:ext uri="{FF2B5EF4-FFF2-40B4-BE49-F238E27FC236}">
                  <a16:creationId xmlns:a16="http://schemas.microsoft.com/office/drawing/2014/main" id="{2370A11B-5FD5-4BB2-B63C-B64C283C731D}"/>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9" name="Rectangle 84">
              <a:extLst>
                <a:ext uri="{FF2B5EF4-FFF2-40B4-BE49-F238E27FC236}">
                  <a16:creationId xmlns:a16="http://schemas.microsoft.com/office/drawing/2014/main" id="{DFE16E68-16B4-4868-B0BA-6E9272479742}"/>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0" name="Rectangle 85">
              <a:extLst>
                <a:ext uri="{FF2B5EF4-FFF2-40B4-BE49-F238E27FC236}">
                  <a16:creationId xmlns:a16="http://schemas.microsoft.com/office/drawing/2014/main" id="{123B32EA-8E1A-4169-9D9B-7E506C6AB567}"/>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1" name="Rectangle 86">
              <a:extLst>
                <a:ext uri="{FF2B5EF4-FFF2-40B4-BE49-F238E27FC236}">
                  <a16:creationId xmlns:a16="http://schemas.microsoft.com/office/drawing/2014/main" id="{EBE25084-F775-4C46-8B8F-526A0300563E}"/>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2" name="Rectangle 87">
              <a:extLst>
                <a:ext uri="{FF2B5EF4-FFF2-40B4-BE49-F238E27FC236}">
                  <a16:creationId xmlns:a16="http://schemas.microsoft.com/office/drawing/2014/main" id="{27FB9DAB-E5E3-4C74-A246-1CC6DBD0F069}"/>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4" name="Rectangle 88">
              <a:extLst>
                <a:ext uri="{FF2B5EF4-FFF2-40B4-BE49-F238E27FC236}">
                  <a16:creationId xmlns:a16="http://schemas.microsoft.com/office/drawing/2014/main" id="{BB563231-092A-47A9-830A-68E7C12FE05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5" name="Rectangle 89">
              <a:extLst>
                <a:ext uri="{FF2B5EF4-FFF2-40B4-BE49-F238E27FC236}">
                  <a16:creationId xmlns:a16="http://schemas.microsoft.com/office/drawing/2014/main" id="{E19F454C-5E61-4B3A-BA2A-E659097C2813}"/>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6" name="Rectangle 90">
              <a:extLst>
                <a:ext uri="{FF2B5EF4-FFF2-40B4-BE49-F238E27FC236}">
                  <a16:creationId xmlns:a16="http://schemas.microsoft.com/office/drawing/2014/main" id="{782380E1-E804-4D02-804C-4A8A779D99BC}"/>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7" name="Rectangle 91">
              <a:extLst>
                <a:ext uri="{FF2B5EF4-FFF2-40B4-BE49-F238E27FC236}">
                  <a16:creationId xmlns:a16="http://schemas.microsoft.com/office/drawing/2014/main" id="{D789E802-CE7C-41A2-9E71-45D8CFA8C384}"/>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8" name="Rectangle 92">
              <a:extLst>
                <a:ext uri="{FF2B5EF4-FFF2-40B4-BE49-F238E27FC236}">
                  <a16:creationId xmlns:a16="http://schemas.microsoft.com/office/drawing/2014/main" id="{0C8E134E-0BF5-4BE8-BF8D-42BF43086EF0}"/>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9" name="Rectangle 93">
              <a:extLst>
                <a:ext uri="{FF2B5EF4-FFF2-40B4-BE49-F238E27FC236}">
                  <a16:creationId xmlns:a16="http://schemas.microsoft.com/office/drawing/2014/main" id="{E16DB0AA-FA3D-4236-A51F-FBE8030F975A}"/>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0" name="Rectangle 94">
              <a:extLst>
                <a:ext uri="{FF2B5EF4-FFF2-40B4-BE49-F238E27FC236}">
                  <a16:creationId xmlns:a16="http://schemas.microsoft.com/office/drawing/2014/main" id="{471C7B44-2833-4502-A622-A544F4FA1296}"/>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1" name="Rectangle 95">
              <a:extLst>
                <a:ext uri="{FF2B5EF4-FFF2-40B4-BE49-F238E27FC236}">
                  <a16:creationId xmlns:a16="http://schemas.microsoft.com/office/drawing/2014/main" id="{4F84CE09-4749-45CE-8036-8F640047EA14}"/>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2" name="Rectangle 96">
              <a:extLst>
                <a:ext uri="{FF2B5EF4-FFF2-40B4-BE49-F238E27FC236}">
                  <a16:creationId xmlns:a16="http://schemas.microsoft.com/office/drawing/2014/main" id="{D50AD1C3-C2A5-4E50-965D-38C21C3E5695}"/>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3" name="Freeform 97">
              <a:extLst>
                <a:ext uri="{FF2B5EF4-FFF2-40B4-BE49-F238E27FC236}">
                  <a16:creationId xmlns:a16="http://schemas.microsoft.com/office/drawing/2014/main" id="{B7DD32F3-8C61-4ED1-9AFF-355D9D41F293}"/>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4" name="Freeform 98">
              <a:extLst>
                <a:ext uri="{FF2B5EF4-FFF2-40B4-BE49-F238E27FC236}">
                  <a16:creationId xmlns:a16="http://schemas.microsoft.com/office/drawing/2014/main" id="{2BB34ED3-24CC-4BF7-B251-70145C8AD22D}"/>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5" name="Rectangle 99">
              <a:extLst>
                <a:ext uri="{FF2B5EF4-FFF2-40B4-BE49-F238E27FC236}">
                  <a16:creationId xmlns:a16="http://schemas.microsoft.com/office/drawing/2014/main" id="{491909B0-5607-4C56-ABDB-F602FF206710}"/>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6" name="Rectangle 100">
              <a:extLst>
                <a:ext uri="{FF2B5EF4-FFF2-40B4-BE49-F238E27FC236}">
                  <a16:creationId xmlns:a16="http://schemas.microsoft.com/office/drawing/2014/main" id="{BAD6394A-AF2A-4984-99F6-DE6339338D90}"/>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7" name="Rectangle 101">
              <a:extLst>
                <a:ext uri="{FF2B5EF4-FFF2-40B4-BE49-F238E27FC236}">
                  <a16:creationId xmlns:a16="http://schemas.microsoft.com/office/drawing/2014/main" id="{5A5EB729-EC0F-483A-9B6A-0F4BDBCCF783}"/>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8" name="Rectangle 102">
              <a:extLst>
                <a:ext uri="{FF2B5EF4-FFF2-40B4-BE49-F238E27FC236}">
                  <a16:creationId xmlns:a16="http://schemas.microsoft.com/office/drawing/2014/main" id="{80DD9B28-D182-4C3B-A1D6-CF704903D4A3}"/>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9" name="Rectangle 103">
              <a:extLst>
                <a:ext uri="{FF2B5EF4-FFF2-40B4-BE49-F238E27FC236}">
                  <a16:creationId xmlns:a16="http://schemas.microsoft.com/office/drawing/2014/main" id="{A2849ED6-A5F8-44EB-93E1-A200AB116F0F}"/>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0" name="Rectangle 104">
              <a:extLst>
                <a:ext uri="{FF2B5EF4-FFF2-40B4-BE49-F238E27FC236}">
                  <a16:creationId xmlns:a16="http://schemas.microsoft.com/office/drawing/2014/main" id="{C6BCF45C-87D2-42AC-A05A-5255A6AE2EEE}"/>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1" name="Rectangle 105">
              <a:extLst>
                <a:ext uri="{FF2B5EF4-FFF2-40B4-BE49-F238E27FC236}">
                  <a16:creationId xmlns:a16="http://schemas.microsoft.com/office/drawing/2014/main" id="{79F1254C-FCC8-4441-B6A3-EDD60F3D834E}"/>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2" name="Rectangle 106">
              <a:extLst>
                <a:ext uri="{FF2B5EF4-FFF2-40B4-BE49-F238E27FC236}">
                  <a16:creationId xmlns:a16="http://schemas.microsoft.com/office/drawing/2014/main" id="{807E9AED-0BA0-458D-80A1-5CCA67CF733B}"/>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3" name="Rectangle 107">
              <a:extLst>
                <a:ext uri="{FF2B5EF4-FFF2-40B4-BE49-F238E27FC236}">
                  <a16:creationId xmlns:a16="http://schemas.microsoft.com/office/drawing/2014/main" id="{5AA318DA-3E95-4240-AD01-A0229AB6181F}"/>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4" name="Rectangle 108">
              <a:extLst>
                <a:ext uri="{FF2B5EF4-FFF2-40B4-BE49-F238E27FC236}">
                  <a16:creationId xmlns:a16="http://schemas.microsoft.com/office/drawing/2014/main" id="{911DC4CF-DED3-45A1-A2F3-1254E00AE3F4}"/>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5" name="Rectangle 109">
              <a:extLst>
                <a:ext uri="{FF2B5EF4-FFF2-40B4-BE49-F238E27FC236}">
                  <a16:creationId xmlns:a16="http://schemas.microsoft.com/office/drawing/2014/main" id="{16333F64-6D07-4C2D-A5B0-76044EB1E8DC}"/>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6" name="Rectangle 110">
              <a:extLst>
                <a:ext uri="{FF2B5EF4-FFF2-40B4-BE49-F238E27FC236}">
                  <a16:creationId xmlns:a16="http://schemas.microsoft.com/office/drawing/2014/main" id="{5220FC4E-7FA3-47E6-90EB-1F67A9D09E1C}"/>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7" name="Rectangle 111">
              <a:extLst>
                <a:ext uri="{FF2B5EF4-FFF2-40B4-BE49-F238E27FC236}">
                  <a16:creationId xmlns:a16="http://schemas.microsoft.com/office/drawing/2014/main" id="{1DD937F3-E931-405B-8274-06D015E3922A}"/>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8" name="Rectangle 112">
              <a:extLst>
                <a:ext uri="{FF2B5EF4-FFF2-40B4-BE49-F238E27FC236}">
                  <a16:creationId xmlns:a16="http://schemas.microsoft.com/office/drawing/2014/main" id="{316BC0FB-1C16-469C-971E-E6D6770C779D}"/>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9" name="Rectangle 113">
              <a:extLst>
                <a:ext uri="{FF2B5EF4-FFF2-40B4-BE49-F238E27FC236}">
                  <a16:creationId xmlns:a16="http://schemas.microsoft.com/office/drawing/2014/main" id="{00AD712C-9356-4ABC-908A-651D0B0A9C5B}"/>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0" name="Rectangle 114">
              <a:extLst>
                <a:ext uri="{FF2B5EF4-FFF2-40B4-BE49-F238E27FC236}">
                  <a16:creationId xmlns:a16="http://schemas.microsoft.com/office/drawing/2014/main" id="{378CAA50-3489-44E2-8CAB-C2F458D20748}"/>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1" name="Rectangle 115">
              <a:extLst>
                <a:ext uri="{FF2B5EF4-FFF2-40B4-BE49-F238E27FC236}">
                  <a16:creationId xmlns:a16="http://schemas.microsoft.com/office/drawing/2014/main" id="{67B5162A-1846-4523-A018-0618690C0727}"/>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2" name="Rectangle 116">
              <a:extLst>
                <a:ext uri="{FF2B5EF4-FFF2-40B4-BE49-F238E27FC236}">
                  <a16:creationId xmlns:a16="http://schemas.microsoft.com/office/drawing/2014/main" id="{93CB1012-570B-4715-84C2-3F9999A6FDEC}"/>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3" name="Rectangle 117">
              <a:extLst>
                <a:ext uri="{FF2B5EF4-FFF2-40B4-BE49-F238E27FC236}">
                  <a16:creationId xmlns:a16="http://schemas.microsoft.com/office/drawing/2014/main" id="{D9D30E5E-8BA5-40EA-BD65-60009DC1B702}"/>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4" name="Rectangle 118">
              <a:extLst>
                <a:ext uri="{FF2B5EF4-FFF2-40B4-BE49-F238E27FC236}">
                  <a16:creationId xmlns:a16="http://schemas.microsoft.com/office/drawing/2014/main" id="{64E66FA4-D8E6-4B59-B506-005238BA14ED}"/>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5" name="Rectangle 119">
              <a:extLst>
                <a:ext uri="{FF2B5EF4-FFF2-40B4-BE49-F238E27FC236}">
                  <a16:creationId xmlns:a16="http://schemas.microsoft.com/office/drawing/2014/main" id="{16DFF042-3E0A-45F8-A6FD-AF0A7BE7EF82}"/>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6" name="Rectangle 120">
              <a:extLst>
                <a:ext uri="{FF2B5EF4-FFF2-40B4-BE49-F238E27FC236}">
                  <a16:creationId xmlns:a16="http://schemas.microsoft.com/office/drawing/2014/main" id="{FF341159-0A24-4465-B3F8-4A8B5B34E409}"/>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7" name="Rectangle 121">
              <a:extLst>
                <a:ext uri="{FF2B5EF4-FFF2-40B4-BE49-F238E27FC236}">
                  <a16:creationId xmlns:a16="http://schemas.microsoft.com/office/drawing/2014/main" id="{07E50E13-B856-498A-A9D2-C54941DC7D24}"/>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8" name="Rectangle 122">
              <a:extLst>
                <a:ext uri="{FF2B5EF4-FFF2-40B4-BE49-F238E27FC236}">
                  <a16:creationId xmlns:a16="http://schemas.microsoft.com/office/drawing/2014/main" id="{3F630B71-CDB3-4E18-AEC9-A6B4373BA12E}"/>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9" name="Rectangle 123">
              <a:extLst>
                <a:ext uri="{FF2B5EF4-FFF2-40B4-BE49-F238E27FC236}">
                  <a16:creationId xmlns:a16="http://schemas.microsoft.com/office/drawing/2014/main" id="{241AACCD-D94D-45AA-8B8C-67E695F9A3D4}"/>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0" name="Rectangle 124">
              <a:extLst>
                <a:ext uri="{FF2B5EF4-FFF2-40B4-BE49-F238E27FC236}">
                  <a16:creationId xmlns:a16="http://schemas.microsoft.com/office/drawing/2014/main" id="{77FD4D01-BF5E-48B9-A11D-5888815E09A4}"/>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1" name="Rectangle 125">
              <a:extLst>
                <a:ext uri="{FF2B5EF4-FFF2-40B4-BE49-F238E27FC236}">
                  <a16:creationId xmlns:a16="http://schemas.microsoft.com/office/drawing/2014/main" id="{266B6847-5587-49C3-9065-AA6C0733FE8B}"/>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grpSp>
      <p:grpSp>
        <p:nvGrpSpPr>
          <p:cNvPr id="212" name="Group 211">
            <a:extLst>
              <a:ext uri="{FF2B5EF4-FFF2-40B4-BE49-F238E27FC236}">
                <a16:creationId xmlns:a16="http://schemas.microsoft.com/office/drawing/2014/main" id="{20ED0AE0-EFC6-444A-9DDB-EFBA16089D3B}"/>
              </a:ext>
            </a:extLst>
          </p:cNvPr>
          <p:cNvGrpSpPr/>
          <p:nvPr/>
        </p:nvGrpSpPr>
        <p:grpSpPr>
          <a:xfrm>
            <a:off x="5016872" y="5765946"/>
            <a:ext cx="454716" cy="619325"/>
            <a:chOff x="7413281" y="5753909"/>
            <a:chExt cx="1016318" cy="1240170"/>
          </a:xfrm>
        </p:grpSpPr>
        <p:sp>
          <p:nvSpPr>
            <p:cNvPr id="213" name="Rectangle 10">
              <a:extLst>
                <a:ext uri="{FF2B5EF4-FFF2-40B4-BE49-F238E27FC236}">
                  <a16:creationId xmlns:a16="http://schemas.microsoft.com/office/drawing/2014/main" id="{B38C455E-2660-4619-9F12-4DDF932E08D1}"/>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4" name="Rectangle 11">
              <a:extLst>
                <a:ext uri="{FF2B5EF4-FFF2-40B4-BE49-F238E27FC236}">
                  <a16:creationId xmlns:a16="http://schemas.microsoft.com/office/drawing/2014/main" id="{6943B72A-A335-49BE-9839-6824B93C30FA}"/>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5" name="Rectangle 21">
              <a:extLst>
                <a:ext uri="{FF2B5EF4-FFF2-40B4-BE49-F238E27FC236}">
                  <a16:creationId xmlns:a16="http://schemas.microsoft.com/office/drawing/2014/main" id="{25C3BC6D-3BDA-4ECB-BDCD-D0BE8D3EDC1F}"/>
                </a:ext>
              </a:extLst>
            </p:cNvPr>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6" name="Freeform 22">
              <a:extLst>
                <a:ext uri="{FF2B5EF4-FFF2-40B4-BE49-F238E27FC236}">
                  <a16:creationId xmlns:a16="http://schemas.microsoft.com/office/drawing/2014/main" id="{FCFA6A9E-D152-4332-9E7E-BF8A4F524628}"/>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7" name="Rectangle 26">
              <a:extLst>
                <a:ext uri="{FF2B5EF4-FFF2-40B4-BE49-F238E27FC236}">
                  <a16:creationId xmlns:a16="http://schemas.microsoft.com/office/drawing/2014/main" id="{E0A87300-734A-4615-BC98-9BBA9F3613DF}"/>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8" name="Rectangle 27">
              <a:extLst>
                <a:ext uri="{FF2B5EF4-FFF2-40B4-BE49-F238E27FC236}">
                  <a16:creationId xmlns:a16="http://schemas.microsoft.com/office/drawing/2014/main" id="{7250B5E7-DF35-4049-9DBA-F111C6536D07}"/>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9" name="Freeform 28">
              <a:extLst>
                <a:ext uri="{FF2B5EF4-FFF2-40B4-BE49-F238E27FC236}">
                  <a16:creationId xmlns:a16="http://schemas.microsoft.com/office/drawing/2014/main" id="{FB3B8F54-8DBC-4FE6-AAE7-868CA654F114}"/>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0" name="Freeform 29">
              <a:extLst>
                <a:ext uri="{FF2B5EF4-FFF2-40B4-BE49-F238E27FC236}">
                  <a16:creationId xmlns:a16="http://schemas.microsoft.com/office/drawing/2014/main" id="{855ADC90-9931-4643-81B5-1EC458845A9D}"/>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1" name="Rectangle 30">
              <a:extLst>
                <a:ext uri="{FF2B5EF4-FFF2-40B4-BE49-F238E27FC236}">
                  <a16:creationId xmlns:a16="http://schemas.microsoft.com/office/drawing/2014/main" id="{7E140C42-594A-45F7-83F6-A6748FF0AECD}"/>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2" name="Rectangle 31">
              <a:extLst>
                <a:ext uri="{FF2B5EF4-FFF2-40B4-BE49-F238E27FC236}">
                  <a16:creationId xmlns:a16="http://schemas.microsoft.com/office/drawing/2014/main" id="{EBE26BAE-3711-4998-82AE-3C237D17E44A}"/>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3" name="Rectangle 32">
              <a:extLst>
                <a:ext uri="{FF2B5EF4-FFF2-40B4-BE49-F238E27FC236}">
                  <a16:creationId xmlns:a16="http://schemas.microsoft.com/office/drawing/2014/main" id="{C8B9FB61-777A-438E-A433-50259F2FF3EC}"/>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4" name="Rectangle 33">
              <a:extLst>
                <a:ext uri="{FF2B5EF4-FFF2-40B4-BE49-F238E27FC236}">
                  <a16:creationId xmlns:a16="http://schemas.microsoft.com/office/drawing/2014/main" id="{192A6F8C-FE4A-4572-AB58-0974E26329A4}"/>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5" name="Rectangle 34">
              <a:extLst>
                <a:ext uri="{FF2B5EF4-FFF2-40B4-BE49-F238E27FC236}">
                  <a16:creationId xmlns:a16="http://schemas.microsoft.com/office/drawing/2014/main" id="{F8510651-73CD-434D-A4FC-87F4F17BA1E5}"/>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6" name="Rectangle 35">
              <a:extLst>
                <a:ext uri="{FF2B5EF4-FFF2-40B4-BE49-F238E27FC236}">
                  <a16:creationId xmlns:a16="http://schemas.microsoft.com/office/drawing/2014/main" id="{1DDC45B5-AF7A-4C7A-9AE5-3D9192DA29B9}"/>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7" name="Rectangle 36">
              <a:extLst>
                <a:ext uri="{FF2B5EF4-FFF2-40B4-BE49-F238E27FC236}">
                  <a16:creationId xmlns:a16="http://schemas.microsoft.com/office/drawing/2014/main" id="{3C0E8E4F-4102-4CF9-A6DD-0D909E703FAC}"/>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8" name="Rectangle 37">
              <a:extLst>
                <a:ext uri="{FF2B5EF4-FFF2-40B4-BE49-F238E27FC236}">
                  <a16:creationId xmlns:a16="http://schemas.microsoft.com/office/drawing/2014/main" id="{4B123EA6-21CA-4C9E-B2A2-CE313DE7A182}"/>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9" name="Rectangle 38">
              <a:extLst>
                <a:ext uri="{FF2B5EF4-FFF2-40B4-BE49-F238E27FC236}">
                  <a16:creationId xmlns:a16="http://schemas.microsoft.com/office/drawing/2014/main" id="{E9275233-8A3F-486E-BA29-B4CDC5A47896}"/>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0" name="Rectangle 39">
              <a:extLst>
                <a:ext uri="{FF2B5EF4-FFF2-40B4-BE49-F238E27FC236}">
                  <a16:creationId xmlns:a16="http://schemas.microsoft.com/office/drawing/2014/main" id="{934A4B06-B6A4-494A-95F6-3AD6DA80B749}"/>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1" name="Rectangle 40">
              <a:extLst>
                <a:ext uri="{FF2B5EF4-FFF2-40B4-BE49-F238E27FC236}">
                  <a16:creationId xmlns:a16="http://schemas.microsoft.com/office/drawing/2014/main" id="{5B7EA930-3F88-4C0F-83DE-DA7A6E484C7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2" name="Rectangle 41">
              <a:extLst>
                <a:ext uri="{FF2B5EF4-FFF2-40B4-BE49-F238E27FC236}">
                  <a16:creationId xmlns:a16="http://schemas.microsoft.com/office/drawing/2014/main" id="{0DD9D58A-0575-4DA9-9C7B-2DEA8BF8AD4C}"/>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3" name="Rectangle 42">
              <a:extLst>
                <a:ext uri="{FF2B5EF4-FFF2-40B4-BE49-F238E27FC236}">
                  <a16:creationId xmlns:a16="http://schemas.microsoft.com/office/drawing/2014/main" id="{C80CB718-5BDA-41FA-A0A6-343BABC37FAC}"/>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4" name="Rectangle 43">
              <a:extLst>
                <a:ext uri="{FF2B5EF4-FFF2-40B4-BE49-F238E27FC236}">
                  <a16:creationId xmlns:a16="http://schemas.microsoft.com/office/drawing/2014/main" id="{F751BA95-D21C-43FB-AF1E-AB6F297EDEA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5" name="Rectangle 44">
              <a:extLst>
                <a:ext uri="{FF2B5EF4-FFF2-40B4-BE49-F238E27FC236}">
                  <a16:creationId xmlns:a16="http://schemas.microsoft.com/office/drawing/2014/main" id="{D9955E3A-1D94-4897-97E1-43055B75B664}"/>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6" name="Rectangle 45">
              <a:extLst>
                <a:ext uri="{FF2B5EF4-FFF2-40B4-BE49-F238E27FC236}">
                  <a16:creationId xmlns:a16="http://schemas.microsoft.com/office/drawing/2014/main" id="{D62C4A45-B19A-406F-9D7D-CA15BFF48795}"/>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7" name="Rectangle 46">
              <a:extLst>
                <a:ext uri="{FF2B5EF4-FFF2-40B4-BE49-F238E27FC236}">
                  <a16:creationId xmlns:a16="http://schemas.microsoft.com/office/drawing/2014/main" id="{1241B670-5D2B-460A-B85F-82590EF9C155}"/>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8" name="Rectangle 47">
              <a:extLst>
                <a:ext uri="{FF2B5EF4-FFF2-40B4-BE49-F238E27FC236}">
                  <a16:creationId xmlns:a16="http://schemas.microsoft.com/office/drawing/2014/main" id="{EA06859B-AC50-4C0C-9953-27613BE3A646}"/>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9" name="Rectangle 48">
              <a:extLst>
                <a:ext uri="{FF2B5EF4-FFF2-40B4-BE49-F238E27FC236}">
                  <a16:creationId xmlns:a16="http://schemas.microsoft.com/office/drawing/2014/main" id="{34D2DA73-8988-46AA-B8BC-4E304A3681CC}"/>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0" name="Rectangle 49">
              <a:extLst>
                <a:ext uri="{FF2B5EF4-FFF2-40B4-BE49-F238E27FC236}">
                  <a16:creationId xmlns:a16="http://schemas.microsoft.com/office/drawing/2014/main" id="{AAC66113-78AE-43E8-80D5-485DA7C7BB7E}"/>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1" name="Rectangle 50">
              <a:extLst>
                <a:ext uri="{FF2B5EF4-FFF2-40B4-BE49-F238E27FC236}">
                  <a16:creationId xmlns:a16="http://schemas.microsoft.com/office/drawing/2014/main" id="{87F9298A-FA4A-494A-AEF6-4BD1827130D7}"/>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2" name="Rectangle 51">
              <a:extLst>
                <a:ext uri="{FF2B5EF4-FFF2-40B4-BE49-F238E27FC236}">
                  <a16:creationId xmlns:a16="http://schemas.microsoft.com/office/drawing/2014/main" id="{4823F582-7B17-4B3F-88DE-DF2B559A817E}"/>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3" name="Rectangle 52">
              <a:extLst>
                <a:ext uri="{FF2B5EF4-FFF2-40B4-BE49-F238E27FC236}">
                  <a16:creationId xmlns:a16="http://schemas.microsoft.com/office/drawing/2014/main" id="{949BD69B-1A86-4B6C-AAB8-A539385975A8}"/>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4" name="Rectangle 53">
              <a:extLst>
                <a:ext uri="{FF2B5EF4-FFF2-40B4-BE49-F238E27FC236}">
                  <a16:creationId xmlns:a16="http://schemas.microsoft.com/office/drawing/2014/main" id="{8A2FFC01-0074-4F0D-9A34-E02B50182DE4}"/>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5" name="Rectangle 54">
              <a:extLst>
                <a:ext uri="{FF2B5EF4-FFF2-40B4-BE49-F238E27FC236}">
                  <a16:creationId xmlns:a16="http://schemas.microsoft.com/office/drawing/2014/main" id="{DC750D92-C117-4ADA-BF48-0849BFDC7A73}"/>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6" name="Rectangle 55">
              <a:extLst>
                <a:ext uri="{FF2B5EF4-FFF2-40B4-BE49-F238E27FC236}">
                  <a16:creationId xmlns:a16="http://schemas.microsoft.com/office/drawing/2014/main" id="{1EE663DD-B0C1-45B7-9A0A-BEEBF42D1278}"/>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7" name="Rectangle 56">
              <a:extLst>
                <a:ext uri="{FF2B5EF4-FFF2-40B4-BE49-F238E27FC236}">
                  <a16:creationId xmlns:a16="http://schemas.microsoft.com/office/drawing/2014/main" id="{DC150614-93F7-4A5B-8F7D-ADD537F2237D}"/>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8" name="Rectangle 57">
              <a:extLst>
                <a:ext uri="{FF2B5EF4-FFF2-40B4-BE49-F238E27FC236}">
                  <a16:creationId xmlns:a16="http://schemas.microsoft.com/office/drawing/2014/main" id="{8F7667D6-58E4-44AC-95A6-5AE42F389D18}"/>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9" name="Rectangle 58">
              <a:extLst>
                <a:ext uri="{FF2B5EF4-FFF2-40B4-BE49-F238E27FC236}">
                  <a16:creationId xmlns:a16="http://schemas.microsoft.com/office/drawing/2014/main" id="{C215C4A1-742F-4065-ADFF-5AD5667F4432}"/>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0" name="Rectangle 59">
              <a:extLst>
                <a:ext uri="{FF2B5EF4-FFF2-40B4-BE49-F238E27FC236}">
                  <a16:creationId xmlns:a16="http://schemas.microsoft.com/office/drawing/2014/main" id="{67AB700C-80B8-4A51-A6BC-C5477A92F4A4}"/>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1" name="Rectangle 60">
              <a:extLst>
                <a:ext uri="{FF2B5EF4-FFF2-40B4-BE49-F238E27FC236}">
                  <a16:creationId xmlns:a16="http://schemas.microsoft.com/office/drawing/2014/main" id="{C00B3FB0-F054-4673-9584-3C687AB14EDF}"/>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2" name="Rectangle 61">
              <a:extLst>
                <a:ext uri="{FF2B5EF4-FFF2-40B4-BE49-F238E27FC236}">
                  <a16:creationId xmlns:a16="http://schemas.microsoft.com/office/drawing/2014/main" id="{3A0F2689-1361-4F2E-BC13-890F7282CE6D}"/>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3" name="Rectangle 62">
              <a:extLst>
                <a:ext uri="{FF2B5EF4-FFF2-40B4-BE49-F238E27FC236}">
                  <a16:creationId xmlns:a16="http://schemas.microsoft.com/office/drawing/2014/main" id="{5C848609-5E1F-471B-AFF8-231F47E6FA6E}"/>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4" name="Freeform 63">
              <a:extLst>
                <a:ext uri="{FF2B5EF4-FFF2-40B4-BE49-F238E27FC236}">
                  <a16:creationId xmlns:a16="http://schemas.microsoft.com/office/drawing/2014/main" id="{512BBD96-B6AE-409F-B1A3-6DE4DECB5E79}"/>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5" name="Freeform 64">
              <a:extLst>
                <a:ext uri="{FF2B5EF4-FFF2-40B4-BE49-F238E27FC236}">
                  <a16:creationId xmlns:a16="http://schemas.microsoft.com/office/drawing/2014/main" id="{41055D44-C33B-471E-8605-A7C3897858A2}"/>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6" name="Freeform 65">
              <a:extLst>
                <a:ext uri="{FF2B5EF4-FFF2-40B4-BE49-F238E27FC236}">
                  <a16:creationId xmlns:a16="http://schemas.microsoft.com/office/drawing/2014/main" id="{7CA8B3FB-3FDE-4FA1-A8E7-46D0277DDDB8}"/>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7" name="Freeform 66">
              <a:extLst>
                <a:ext uri="{FF2B5EF4-FFF2-40B4-BE49-F238E27FC236}">
                  <a16:creationId xmlns:a16="http://schemas.microsoft.com/office/drawing/2014/main" id="{AABAB29B-0590-4453-AEEA-1C266C1AF0B8}"/>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8" name="Freeform 67">
              <a:extLst>
                <a:ext uri="{FF2B5EF4-FFF2-40B4-BE49-F238E27FC236}">
                  <a16:creationId xmlns:a16="http://schemas.microsoft.com/office/drawing/2014/main" id="{B47FF5A1-63AD-4927-8881-D293A875DD81}"/>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9" name="Freeform 68">
              <a:extLst>
                <a:ext uri="{FF2B5EF4-FFF2-40B4-BE49-F238E27FC236}">
                  <a16:creationId xmlns:a16="http://schemas.microsoft.com/office/drawing/2014/main" id="{4DC973EE-1A3A-4787-8E44-A5DF4E643A7A}"/>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0" name="Freeform 69">
              <a:extLst>
                <a:ext uri="{FF2B5EF4-FFF2-40B4-BE49-F238E27FC236}">
                  <a16:creationId xmlns:a16="http://schemas.microsoft.com/office/drawing/2014/main" id="{3359FA0E-E1D0-4425-8DBF-3533AB1C9EE4}"/>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1" name="Freeform 70">
              <a:extLst>
                <a:ext uri="{FF2B5EF4-FFF2-40B4-BE49-F238E27FC236}">
                  <a16:creationId xmlns:a16="http://schemas.microsoft.com/office/drawing/2014/main" id="{836AB815-7AE7-4CB1-99CD-8DA1B89ADD6C}"/>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2" name="Rectangle 71">
              <a:extLst>
                <a:ext uri="{FF2B5EF4-FFF2-40B4-BE49-F238E27FC236}">
                  <a16:creationId xmlns:a16="http://schemas.microsoft.com/office/drawing/2014/main" id="{82BB9674-ACE6-4F31-830F-3D0BAA19BD48}"/>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3" name="Rectangle 72">
              <a:extLst>
                <a:ext uri="{FF2B5EF4-FFF2-40B4-BE49-F238E27FC236}">
                  <a16:creationId xmlns:a16="http://schemas.microsoft.com/office/drawing/2014/main" id="{3F5A4C12-AF02-4349-B9D1-8B832ED408D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4" name="Rectangle 73">
              <a:extLst>
                <a:ext uri="{FF2B5EF4-FFF2-40B4-BE49-F238E27FC236}">
                  <a16:creationId xmlns:a16="http://schemas.microsoft.com/office/drawing/2014/main" id="{7D911624-48B7-4A54-884B-14B6758031F8}"/>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5" name="Rectangle 74">
              <a:extLst>
                <a:ext uri="{FF2B5EF4-FFF2-40B4-BE49-F238E27FC236}">
                  <a16:creationId xmlns:a16="http://schemas.microsoft.com/office/drawing/2014/main" id="{DD3929A4-5D35-402D-844C-09FAC6BFDBA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6" name="Rectangle 75">
              <a:extLst>
                <a:ext uri="{FF2B5EF4-FFF2-40B4-BE49-F238E27FC236}">
                  <a16:creationId xmlns:a16="http://schemas.microsoft.com/office/drawing/2014/main" id="{A0DC8910-D083-4283-BA01-3DD01D230CED}"/>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7" name="Rectangle 76">
              <a:extLst>
                <a:ext uri="{FF2B5EF4-FFF2-40B4-BE49-F238E27FC236}">
                  <a16:creationId xmlns:a16="http://schemas.microsoft.com/office/drawing/2014/main" id="{B3A34CCB-D359-49A5-A864-8784566F3BF0}"/>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8" name="Rectangle 77">
              <a:extLst>
                <a:ext uri="{FF2B5EF4-FFF2-40B4-BE49-F238E27FC236}">
                  <a16:creationId xmlns:a16="http://schemas.microsoft.com/office/drawing/2014/main" id="{216775BC-6B00-40F9-9822-799B6E9CACDD}"/>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9" name="Rectangle 78">
              <a:extLst>
                <a:ext uri="{FF2B5EF4-FFF2-40B4-BE49-F238E27FC236}">
                  <a16:creationId xmlns:a16="http://schemas.microsoft.com/office/drawing/2014/main" id="{8E9E16C0-43B4-485D-8AD7-A533F7D3C57F}"/>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0" name="Rectangle 79">
              <a:extLst>
                <a:ext uri="{FF2B5EF4-FFF2-40B4-BE49-F238E27FC236}">
                  <a16:creationId xmlns:a16="http://schemas.microsoft.com/office/drawing/2014/main" id="{6ACFC239-4293-4D4B-B47C-6D4A6282D1FB}"/>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1" name="Rectangle 80">
              <a:extLst>
                <a:ext uri="{FF2B5EF4-FFF2-40B4-BE49-F238E27FC236}">
                  <a16:creationId xmlns:a16="http://schemas.microsoft.com/office/drawing/2014/main" id="{CCDBD839-CA95-45C3-A32E-D22D8A6717D6}"/>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2" name="Rectangle 81">
              <a:extLst>
                <a:ext uri="{FF2B5EF4-FFF2-40B4-BE49-F238E27FC236}">
                  <a16:creationId xmlns:a16="http://schemas.microsoft.com/office/drawing/2014/main" id="{8F7D063C-A6C4-4794-8075-8F09EBF76F2E}"/>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3" name="Rectangle 82">
              <a:extLst>
                <a:ext uri="{FF2B5EF4-FFF2-40B4-BE49-F238E27FC236}">
                  <a16:creationId xmlns:a16="http://schemas.microsoft.com/office/drawing/2014/main" id="{A25B81D1-E028-4579-81E0-2E4FC2FDA53E}"/>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4" name="Rectangle 83">
              <a:extLst>
                <a:ext uri="{FF2B5EF4-FFF2-40B4-BE49-F238E27FC236}">
                  <a16:creationId xmlns:a16="http://schemas.microsoft.com/office/drawing/2014/main" id="{9545D7C0-B5CC-4914-8068-93E1F9DE3B58}"/>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5" name="Rectangle 84">
              <a:extLst>
                <a:ext uri="{FF2B5EF4-FFF2-40B4-BE49-F238E27FC236}">
                  <a16:creationId xmlns:a16="http://schemas.microsoft.com/office/drawing/2014/main" id="{DE7FA999-4B99-4CDA-B201-947E4CE1CF5E}"/>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6" name="Rectangle 85">
              <a:extLst>
                <a:ext uri="{FF2B5EF4-FFF2-40B4-BE49-F238E27FC236}">
                  <a16:creationId xmlns:a16="http://schemas.microsoft.com/office/drawing/2014/main" id="{E37EBFE4-B2FE-421B-BFEE-D93DCC6F879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7" name="Rectangle 86">
              <a:extLst>
                <a:ext uri="{FF2B5EF4-FFF2-40B4-BE49-F238E27FC236}">
                  <a16:creationId xmlns:a16="http://schemas.microsoft.com/office/drawing/2014/main" id="{FABD5269-E8A7-4162-B672-BDEB25C9CA3C}"/>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8" name="Rectangle 87">
              <a:extLst>
                <a:ext uri="{FF2B5EF4-FFF2-40B4-BE49-F238E27FC236}">
                  <a16:creationId xmlns:a16="http://schemas.microsoft.com/office/drawing/2014/main" id="{3AECC786-E65F-4CA3-8ADA-E92CE50A73B7}"/>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79" name="Rectangle 88">
              <a:extLst>
                <a:ext uri="{FF2B5EF4-FFF2-40B4-BE49-F238E27FC236}">
                  <a16:creationId xmlns:a16="http://schemas.microsoft.com/office/drawing/2014/main" id="{B6F83ABF-9CD7-4819-993A-83196226AA76}"/>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0" name="Rectangle 89">
              <a:extLst>
                <a:ext uri="{FF2B5EF4-FFF2-40B4-BE49-F238E27FC236}">
                  <a16:creationId xmlns:a16="http://schemas.microsoft.com/office/drawing/2014/main" id="{2C592CD5-49FC-4D51-8C4A-4C93817AC103}"/>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1" name="Rectangle 90">
              <a:extLst>
                <a:ext uri="{FF2B5EF4-FFF2-40B4-BE49-F238E27FC236}">
                  <a16:creationId xmlns:a16="http://schemas.microsoft.com/office/drawing/2014/main" id="{88117AD4-8C8B-4C4C-AD22-7DEAAC2A826A}"/>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2" name="Rectangle 91">
              <a:extLst>
                <a:ext uri="{FF2B5EF4-FFF2-40B4-BE49-F238E27FC236}">
                  <a16:creationId xmlns:a16="http://schemas.microsoft.com/office/drawing/2014/main" id="{65E39AB1-9F61-417C-AA47-BA4E6DA2AFB8}"/>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3" name="Rectangle 92">
              <a:extLst>
                <a:ext uri="{FF2B5EF4-FFF2-40B4-BE49-F238E27FC236}">
                  <a16:creationId xmlns:a16="http://schemas.microsoft.com/office/drawing/2014/main" id="{A75A7F44-00CF-4206-9535-E414866DF571}"/>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4" name="Rectangle 93">
              <a:extLst>
                <a:ext uri="{FF2B5EF4-FFF2-40B4-BE49-F238E27FC236}">
                  <a16:creationId xmlns:a16="http://schemas.microsoft.com/office/drawing/2014/main" id="{2CFE0D32-D23B-4798-95AD-3A8861CE5FC8}"/>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5" name="Rectangle 94">
              <a:extLst>
                <a:ext uri="{FF2B5EF4-FFF2-40B4-BE49-F238E27FC236}">
                  <a16:creationId xmlns:a16="http://schemas.microsoft.com/office/drawing/2014/main" id="{B9DBEDDF-A7B1-40D8-9E43-D781BD3BE0B1}"/>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6" name="Rectangle 95">
              <a:extLst>
                <a:ext uri="{FF2B5EF4-FFF2-40B4-BE49-F238E27FC236}">
                  <a16:creationId xmlns:a16="http://schemas.microsoft.com/office/drawing/2014/main" id="{D44FD34C-08AE-4C38-BC36-8AD430492648}"/>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7" name="Rectangle 96">
              <a:extLst>
                <a:ext uri="{FF2B5EF4-FFF2-40B4-BE49-F238E27FC236}">
                  <a16:creationId xmlns:a16="http://schemas.microsoft.com/office/drawing/2014/main" id="{68A37A1B-FA27-4C61-BD52-35B2F9B1E4FD}"/>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8" name="Freeform 97">
              <a:extLst>
                <a:ext uri="{FF2B5EF4-FFF2-40B4-BE49-F238E27FC236}">
                  <a16:creationId xmlns:a16="http://schemas.microsoft.com/office/drawing/2014/main" id="{D1A2E5A0-B4BD-4893-9AC7-23218C5127DA}"/>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89" name="Freeform 98">
              <a:extLst>
                <a:ext uri="{FF2B5EF4-FFF2-40B4-BE49-F238E27FC236}">
                  <a16:creationId xmlns:a16="http://schemas.microsoft.com/office/drawing/2014/main" id="{B40997BA-D87B-4BA4-9E12-67EFAA65A096}"/>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0" name="Rectangle 99">
              <a:extLst>
                <a:ext uri="{FF2B5EF4-FFF2-40B4-BE49-F238E27FC236}">
                  <a16:creationId xmlns:a16="http://schemas.microsoft.com/office/drawing/2014/main" id="{44EBCF59-F0E1-41DE-83DE-368F5ADF76E3}"/>
                </a:ext>
              </a:extLst>
            </p:cNvPr>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1" name="Rectangle 100">
              <a:extLst>
                <a:ext uri="{FF2B5EF4-FFF2-40B4-BE49-F238E27FC236}">
                  <a16:creationId xmlns:a16="http://schemas.microsoft.com/office/drawing/2014/main" id="{AA374C98-7136-4671-93AB-F28C95BDD2AA}"/>
                </a:ext>
              </a:extLst>
            </p:cNvPr>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2" name="Rectangle 101">
              <a:extLst>
                <a:ext uri="{FF2B5EF4-FFF2-40B4-BE49-F238E27FC236}">
                  <a16:creationId xmlns:a16="http://schemas.microsoft.com/office/drawing/2014/main" id="{02009F29-7AF1-4FDD-B689-DFD189D3641B}"/>
                </a:ext>
              </a:extLst>
            </p:cNvPr>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3" name="Rectangle 102">
              <a:extLst>
                <a:ext uri="{FF2B5EF4-FFF2-40B4-BE49-F238E27FC236}">
                  <a16:creationId xmlns:a16="http://schemas.microsoft.com/office/drawing/2014/main" id="{14D7ADA4-8F08-47D0-AAE7-18B88D1B8F80}"/>
                </a:ext>
              </a:extLst>
            </p:cNvPr>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4" name="Rectangle 103">
              <a:extLst>
                <a:ext uri="{FF2B5EF4-FFF2-40B4-BE49-F238E27FC236}">
                  <a16:creationId xmlns:a16="http://schemas.microsoft.com/office/drawing/2014/main" id="{CE268CF5-A0E6-4CE6-8766-4215D6E8FF3C}"/>
                </a:ext>
              </a:extLst>
            </p:cNvPr>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5" name="Rectangle 104">
              <a:extLst>
                <a:ext uri="{FF2B5EF4-FFF2-40B4-BE49-F238E27FC236}">
                  <a16:creationId xmlns:a16="http://schemas.microsoft.com/office/drawing/2014/main" id="{6BFD64F8-B3F5-4650-99DB-7B62A62344EE}"/>
                </a:ext>
              </a:extLst>
            </p:cNvPr>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6" name="Rectangle 105">
              <a:extLst>
                <a:ext uri="{FF2B5EF4-FFF2-40B4-BE49-F238E27FC236}">
                  <a16:creationId xmlns:a16="http://schemas.microsoft.com/office/drawing/2014/main" id="{66C2D921-96F8-4A0E-8F13-AE81A2232EC7}"/>
                </a:ext>
              </a:extLst>
            </p:cNvPr>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7" name="Rectangle 106">
              <a:extLst>
                <a:ext uri="{FF2B5EF4-FFF2-40B4-BE49-F238E27FC236}">
                  <a16:creationId xmlns:a16="http://schemas.microsoft.com/office/drawing/2014/main" id="{975BBD5E-05C8-43CA-968C-0ECA993A418E}"/>
                </a:ext>
              </a:extLst>
            </p:cNvPr>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8" name="Rectangle 107">
              <a:extLst>
                <a:ext uri="{FF2B5EF4-FFF2-40B4-BE49-F238E27FC236}">
                  <a16:creationId xmlns:a16="http://schemas.microsoft.com/office/drawing/2014/main" id="{AB279078-F893-4717-A766-D6C28896E7A7}"/>
                </a:ext>
              </a:extLst>
            </p:cNvPr>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99" name="Rectangle 108">
              <a:extLst>
                <a:ext uri="{FF2B5EF4-FFF2-40B4-BE49-F238E27FC236}">
                  <a16:creationId xmlns:a16="http://schemas.microsoft.com/office/drawing/2014/main" id="{372E2E65-B532-4D5E-96ED-576D2B59F872}"/>
                </a:ext>
              </a:extLst>
            </p:cNvPr>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0" name="Rectangle 109">
              <a:extLst>
                <a:ext uri="{FF2B5EF4-FFF2-40B4-BE49-F238E27FC236}">
                  <a16:creationId xmlns:a16="http://schemas.microsoft.com/office/drawing/2014/main" id="{012ED677-8DDC-41A7-938F-B46756EF1EED}"/>
                </a:ext>
              </a:extLst>
            </p:cNvPr>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1" name="Rectangle 110">
              <a:extLst>
                <a:ext uri="{FF2B5EF4-FFF2-40B4-BE49-F238E27FC236}">
                  <a16:creationId xmlns:a16="http://schemas.microsoft.com/office/drawing/2014/main" id="{FAEAAB01-A514-4B28-960B-E68CB93D1C70}"/>
                </a:ext>
              </a:extLst>
            </p:cNvPr>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2" name="Rectangle 111">
              <a:extLst>
                <a:ext uri="{FF2B5EF4-FFF2-40B4-BE49-F238E27FC236}">
                  <a16:creationId xmlns:a16="http://schemas.microsoft.com/office/drawing/2014/main" id="{845533D3-43F9-43F9-8C70-9D3BE018E0DB}"/>
                </a:ext>
              </a:extLst>
            </p:cNvPr>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3" name="Rectangle 112">
              <a:extLst>
                <a:ext uri="{FF2B5EF4-FFF2-40B4-BE49-F238E27FC236}">
                  <a16:creationId xmlns:a16="http://schemas.microsoft.com/office/drawing/2014/main" id="{06665F8A-8013-424B-89C6-703E6FCC274E}"/>
                </a:ext>
              </a:extLst>
            </p:cNvPr>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4" name="Rectangle 113">
              <a:extLst>
                <a:ext uri="{FF2B5EF4-FFF2-40B4-BE49-F238E27FC236}">
                  <a16:creationId xmlns:a16="http://schemas.microsoft.com/office/drawing/2014/main" id="{E7BAF1E6-8028-4452-AA9B-8EB3363D09B8}"/>
                </a:ext>
              </a:extLst>
            </p:cNvPr>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5" name="Rectangle 114">
              <a:extLst>
                <a:ext uri="{FF2B5EF4-FFF2-40B4-BE49-F238E27FC236}">
                  <a16:creationId xmlns:a16="http://schemas.microsoft.com/office/drawing/2014/main" id="{91F307BA-ADBC-46E1-99C6-99A589BF3405}"/>
                </a:ext>
              </a:extLst>
            </p:cNvPr>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6" name="Rectangle 115">
              <a:extLst>
                <a:ext uri="{FF2B5EF4-FFF2-40B4-BE49-F238E27FC236}">
                  <a16:creationId xmlns:a16="http://schemas.microsoft.com/office/drawing/2014/main" id="{94C62B79-B1FD-4741-BE7D-892CD0AA49F8}"/>
                </a:ext>
              </a:extLst>
            </p:cNvPr>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7" name="Rectangle 116">
              <a:extLst>
                <a:ext uri="{FF2B5EF4-FFF2-40B4-BE49-F238E27FC236}">
                  <a16:creationId xmlns:a16="http://schemas.microsoft.com/office/drawing/2014/main" id="{24533AF1-DD06-4965-ACF1-8FB1E4DCF8E4}"/>
                </a:ext>
              </a:extLst>
            </p:cNvPr>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8" name="Rectangle 117">
              <a:extLst>
                <a:ext uri="{FF2B5EF4-FFF2-40B4-BE49-F238E27FC236}">
                  <a16:creationId xmlns:a16="http://schemas.microsoft.com/office/drawing/2014/main" id="{385781DC-995D-433F-BFF3-D5173B98A6C4}"/>
                </a:ext>
              </a:extLst>
            </p:cNvPr>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09" name="Rectangle 118">
              <a:extLst>
                <a:ext uri="{FF2B5EF4-FFF2-40B4-BE49-F238E27FC236}">
                  <a16:creationId xmlns:a16="http://schemas.microsoft.com/office/drawing/2014/main" id="{A4373C8C-8163-4C72-8F7B-91394FD97F9F}"/>
                </a:ext>
              </a:extLst>
            </p:cNvPr>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10" name="Rectangle 119">
              <a:extLst>
                <a:ext uri="{FF2B5EF4-FFF2-40B4-BE49-F238E27FC236}">
                  <a16:creationId xmlns:a16="http://schemas.microsoft.com/office/drawing/2014/main" id="{D6DF47BA-B7CE-4B9E-ACC3-E5B0A8E1026E}"/>
                </a:ext>
              </a:extLst>
            </p:cNvPr>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11" name="Rectangle 120">
              <a:extLst>
                <a:ext uri="{FF2B5EF4-FFF2-40B4-BE49-F238E27FC236}">
                  <a16:creationId xmlns:a16="http://schemas.microsoft.com/office/drawing/2014/main" id="{34701730-C6B2-4A21-87A9-B7BE8D31513D}"/>
                </a:ext>
              </a:extLst>
            </p:cNvPr>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12" name="Rectangle 121">
              <a:extLst>
                <a:ext uri="{FF2B5EF4-FFF2-40B4-BE49-F238E27FC236}">
                  <a16:creationId xmlns:a16="http://schemas.microsoft.com/office/drawing/2014/main" id="{4E58F163-8ED5-4CF1-8355-B3723096A838}"/>
                </a:ext>
              </a:extLst>
            </p:cNvPr>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13" name="Rectangle 122">
              <a:extLst>
                <a:ext uri="{FF2B5EF4-FFF2-40B4-BE49-F238E27FC236}">
                  <a16:creationId xmlns:a16="http://schemas.microsoft.com/office/drawing/2014/main" id="{A2AF6DE4-179C-4740-B328-DB773C78FC8A}"/>
                </a:ext>
              </a:extLst>
            </p:cNvPr>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14" name="Rectangle 123">
              <a:extLst>
                <a:ext uri="{FF2B5EF4-FFF2-40B4-BE49-F238E27FC236}">
                  <a16:creationId xmlns:a16="http://schemas.microsoft.com/office/drawing/2014/main" id="{E4BBC75E-11A0-4DCE-AD7E-79570BADF862}"/>
                </a:ext>
              </a:extLst>
            </p:cNvPr>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15" name="Rectangle 124">
              <a:extLst>
                <a:ext uri="{FF2B5EF4-FFF2-40B4-BE49-F238E27FC236}">
                  <a16:creationId xmlns:a16="http://schemas.microsoft.com/office/drawing/2014/main" id="{66060CF3-C18B-4EB4-8A9E-84AA7D586F45}"/>
                </a:ext>
              </a:extLst>
            </p:cNvPr>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16" name="Rectangle 125">
              <a:extLst>
                <a:ext uri="{FF2B5EF4-FFF2-40B4-BE49-F238E27FC236}">
                  <a16:creationId xmlns:a16="http://schemas.microsoft.com/office/drawing/2014/main" id="{3C321A30-FD15-4E6B-8E04-089CB2EB774B}"/>
                </a:ext>
              </a:extLst>
            </p:cNvPr>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grpSp>
      <p:grpSp>
        <p:nvGrpSpPr>
          <p:cNvPr id="317" name="Group 316">
            <a:extLst>
              <a:ext uri="{FF2B5EF4-FFF2-40B4-BE49-F238E27FC236}">
                <a16:creationId xmlns:a16="http://schemas.microsoft.com/office/drawing/2014/main" id="{40BB1DDF-E931-4648-B239-FE9673346B8E}"/>
              </a:ext>
            </a:extLst>
          </p:cNvPr>
          <p:cNvGrpSpPr/>
          <p:nvPr/>
        </p:nvGrpSpPr>
        <p:grpSpPr>
          <a:xfrm>
            <a:off x="2876927" y="5773659"/>
            <a:ext cx="454716" cy="619325"/>
            <a:chOff x="7413281" y="5753909"/>
            <a:chExt cx="1016318" cy="1240170"/>
          </a:xfrm>
        </p:grpSpPr>
        <p:sp>
          <p:nvSpPr>
            <p:cNvPr id="318" name="Rectangle 10">
              <a:extLst>
                <a:ext uri="{FF2B5EF4-FFF2-40B4-BE49-F238E27FC236}">
                  <a16:creationId xmlns:a16="http://schemas.microsoft.com/office/drawing/2014/main" id="{2B4C9131-E1FF-40F0-B271-111ABCC01CC0}"/>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19" name="Rectangle 11">
              <a:extLst>
                <a:ext uri="{FF2B5EF4-FFF2-40B4-BE49-F238E27FC236}">
                  <a16:creationId xmlns:a16="http://schemas.microsoft.com/office/drawing/2014/main" id="{FDD80C89-09DF-49B5-AF6D-C72BBA6C6AB6}"/>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0" name="Rectangle 21">
              <a:extLst>
                <a:ext uri="{FF2B5EF4-FFF2-40B4-BE49-F238E27FC236}">
                  <a16:creationId xmlns:a16="http://schemas.microsoft.com/office/drawing/2014/main" id="{7DC97D9C-6583-4242-AAC6-AA65B7C3C990}"/>
                </a:ext>
              </a:extLst>
            </p:cNvPr>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1" name="Freeform 22">
              <a:extLst>
                <a:ext uri="{FF2B5EF4-FFF2-40B4-BE49-F238E27FC236}">
                  <a16:creationId xmlns:a16="http://schemas.microsoft.com/office/drawing/2014/main" id="{7A6D0029-A0FB-4C12-8E49-7144E033EF94}"/>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2" name="Rectangle 26">
              <a:extLst>
                <a:ext uri="{FF2B5EF4-FFF2-40B4-BE49-F238E27FC236}">
                  <a16:creationId xmlns:a16="http://schemas.microsoft.com/office/drawing/2014/main" id="{95B37E1A-ABDA-4B62-B736-16CEE6F491AE}"/>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3" name="Rectangle 27">
              <a:extLst>
                <a:ext uri="{FF2B5EF4-FFF2-40B4-BE49-F238E27FC236}">
                  <a16:creationId xmlns:a16="http://schemas.microsoft.com/office/drawing/2014/main" id="{07C4B97C-42F9-4423-9BF5-D5754BAC501C}"/>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4" name="Freeform 28">
              <a:extLst>
                <a:ext uri="{FF2B5EF4-FFF2-40B4-BE49-F238E27FC236}">
                  <a16:creationId xmlns:a16="http://schemas.microsoft.com/office/drawing/2014/main" id="{16591E75-C040-4440-838E-5AEF55F1F1C8}"/>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5" name="Freeform 29">
              <a:extLst>
                <a:ext uri="{FF2B5EF4-FFF2-40B4-BE49-F238E27FC236}">
                  <a16:creationId xmlns:a16="http://schemas.microsoft.com/office/drawing/2014/main" id="{1E1776F4-48F0-4DBE-B4C8-6F7752476C18}"/>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6" name="Rectangle 30">
              <a:extLst>
                <a:ext uri="{FF2B5EF4-FFF2-40B4-BE49-F238E27FC236}">
                  <a16:creationId xmlns:a16="http://schemas.microsoft.com/office/drawing/2014/main" id="{63356170-A50C-49A7-BA22-8F184BCE86E2}"/>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7" name="Rectangle 31">
              <a:extLst>
                <a:ext uri="{FF2B5EF4-FFF2-40B4-BE49-F238E27FC236}">
                  <a16:creationId xmlns:a16="http://schemas.microsoft.com/office/drawing/2014/main" id="{F42B5FD1-B0A9-454F-8720-81FCB601163E}"/>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8" name="Rectangle 32">
              <a:extLst>
                <a:ext uri="{FF2B5EF4-FFF2-40B4-BE49-F238E27FC236}">
                  <a16:creationId xmlns:a16="http://schemas.microsoft.com/office/drawing/2014/main" id="{7D068F25-F803-4FAC-9B6A-930519B95231}"/>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29" name="Rectangle 33">
              <a:extLst>
                <a:ext uri="{FF2B5EF4-FFF2-40B4-BE49-F238E27FC236}">
                  <a16:creationId xmlns:a16="http://schemas.microsoft.com/office/drawing/2014/main" id="{E4EE1BBE-D2CB-4DAA-87EF-4E45F481DCB5}"/>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0" name="Rectangle 34">
              <a:extLst>
                <a:ext uri="{FF2B5EF4-FFF2-40B4-BE49-F238E27FC236}">
                  <a16:creationId xmlns:a16="http://schemas.microsoft.com/office/drawing/2014/main" id="{2A566E8E-BB1E-4367-B980-0439C57CC1B2}"/>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1" name="Rectangle 35">
              <a:extLst>
                <a:ext uri="{FF2B5EF4-FFF2-40B4-BE49-F238E27FC236}">
                  <a16:creationId xmlns:a16="http://schemas.microsoft.com/office/drawing/2014/main" id="{FEE49B4B-8A3F-43CC-827B-64E424A14235}"/>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2" name="Rectangle 36">
              <a:extLst>
                <a:ext uri="{FF2B5EF4-FFF2-40B4-BE49-F238E27FC236}">
                  <a16:creationId xmlns:a16="http://schemas.microsoft.com/office/drawing/2014/main" id="{4654F89A-E5C0-4011-949A-D5E58AB2FE9B}"/>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3" name="Rectangle 37">
              <a:extLst>
                <a:ext uri="{FF2B5EF4-FFF2-40B4-BE49-F238E27FC236}">
                  <a16:creationId xmlns:a16="http://schemas.microsoft.com/office/drawing/2014/main" id="{FFC734FA-790E-4066-BA01-BA4301ED026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4" name="Rectangle 38">
              <a:extLst>
                <a:ext uri="{FF2B5EF4-FFF2-40B4-BE49-F238E27FC236}">
                  <a16:creationId xmlns:a16="http://schemas.microsoft.com/office/drawing/2014/main" id="{D044E361-3618-43A6-8D3A-D8D2557B26E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5" name="Rectangle 39">
              <a:extLst>
                <a:ext uri="{FF2B5EF4-FFF2-40B4-BE49-F238E27FC236}">
                  <a16:creationId xmlns:a16="http://schemas.microsoft.com/office/drawing/2014/main" id="{E663DD5A-403D-4CD7-9DC4-1CD81E9DFE4E}"/>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6" name="Rectangle 40">
              <a:extLst>
                <a:ext uri="{FF2B5EF4-FFF2-40B4-BE49-F238E27FC236}">
                  <a16:creationId xmlns:a16="http://schemas.microsoft.com/office/drawing/2014/main" id="{AE435668-AA72-4CE9-9347-BF5DA0B781E7}"/>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7" name="Rectangle 41">
              <a:extLst>
                <a:ext uri="{FF2B5EF4-FFF2-40B4-BE49-F238E27FC236}">
                  <a16:creationId xmlns:a16="http://schemas.microsoft.com/office/drawing/2014/main" id="{2C808800-67B2-4CB1-8F57-FE840246998B}"/>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8" name="Rectangle 42">
              <a:extLst>
                <a:ext uri="{FF2B5EF4-FFF2-40B4-BE49-F238E27FC236}">
                  <a16:creationId xmlns:a16="http://schemas.microsoft.com/office/drawing/2014/main" id="{E9559F68-AA45-47FE-9056-B687C7A07292}"/>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39" name="Rectangle 43">
              <a:extLst>
                <a:ext uri="{FF2B5EF4-FFF2-40B4-BE49-F238E27FC236}">
                  <a16:creationId xmlns:a16="http://schemas.microsoft.com/office/drawing/2014/main" id="{8FD271CB-A5D9-4494-AD87-959C585E95D6}"/>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0" name="Rectangle 44">
              <a:extLst>
                <a:ext uri="{FF2B5EF4-FFF2-40B4-BE49-F238E27FC236}">
                  <a16:creationId xmlns:a16="http://schemas.microsoft.com/office/drawing/2014/main" id="{0524883F-91B3-479A-A719-990B72DCA5EE}"/>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1" name="Rectangle 45">
              <a:extLst>
                <a:ext uri="{FF2B5EF4-FFF2-40B4-BE49-F238E27FC236}">
                  <a16:creationId xmlns:a16="http://schemas.microsoft.com/office/drawing/2014/main" id="{F8007A89-AA26-4B56-B8F2-4B2FB0664CB9}"/>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2" name="Rectangle 46">
              <a:extLst>
                <a:ext uri="{FF2B5EF4-FFF2-40B4-BE49-F238E27FC236}">
                  <a16:creationId xmlns:a16="http://schemas.microsoft.com/office/drawing/2014/main" id="{24DDA9CB-AA07-4FD5-95BC-0065C412C5EE}"/>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3" name="Rectangle 47">
              <a:extLst>
                <a:ext uri="{FF2B5EF4-FFF2-40B4-BE49-F238E27FC236}">
                  <a16:creationId xmlns:a16="http://schemas.microsoft.com/office/drawing/2014/main" id="{BFA232B2-8BBE-4FEB-B894-2483C21DD854}"/>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4" name="Rectangle 48">
              <a:extLst>
                <a:ext uri="{FF2B5EF4-FFF2-40B4-BE49-F238E27FC236}">
                  <a16:creationId xmlns:a16="http://schemas.microsoft.com/office/drawing/2014/main" id="{7EBA5FB6-34E0-4438-A32D-DAA9CF953EDB}"/>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5" name="Rectangle 49">
              <a:extLst>
                <a:ext uri="{FF2B5EF4-FFF2-40B4-BE49-F238E27FC236}">
                  <a16:creationId xmlns:a16="http://schemas.microsoft.com/office/drawing/2014/main" id="{21C85870-C664-4546-AE80-1BD242FB32EF}"/>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6" name="Rectangle 50">
              <a:extLst>
                <a:ext uri="{FF2B5EF4-FFF2-40B4-BE49-F238E27FC236}">
                  <a16:creationId xmlns:a16="http://schemas.microsoft.com/office/drawing/2014/main" id="{F9AFF6B3-8103-4885-9840-8A4768636D23}"/>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7" name="Rectangle 51">
              <a:extLst>
                <a:ext uri="{FF2B5EF4-FFF2-40B4-BE49-F238E27FC236}">
                  <a16:creationId xmlns:a16="http://schemas.microsoft.com/office/drawing/2014/main" id="{503CEC8A-C1C9-4B6D-9A19-5F236CCE3CE4}"/>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8" name="Rectangle 52">
              <a:extLst>
                <a:ext uri="{FF2B5EF4-FFF2-40B4-BE49-F238E27FC236}">
                  <a16:creationId xmlns:a16="http://schemas.microsoft.com/office/drawing/2014/main" id="{E3F8A9BF-7A0D-4FAB-AF9D-7A2BD29CEDDC}"/>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49" name="Rectangle 53">
              <a:extLst>
                <a:ext uri="{FF2B5EF4-FFF2-40B4-BE49-F238E27FC236}">
                  <a16:creationId xmlns:a16="http://schemas.microsoft.com/office/drawing/2014/main" id="{42552422-ACE6-46EB-92AE-DF264F66BB6A}"/>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0" name="Rectangle 54">
              <a:extLst>
                <a:ext uri="{FF2B5EF4-FFF2-40B4-BE49-F238E27FC236}">
                  <a16:creationId xmlns:a16="http://schemas.microsoft.com/office/drawing/2014/main" id="{A623CF46-2DC7-44E8-AA97-DB130C9BCF59}"/>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1" name="Rectangle 55">
              <a:extLst>
                <a:ext uri="{FF2B5EF4-FFF2-40B4-BE49-F238E27FC236}">
                  <a16:creationId xmlns:a16="http://schemas.microsoft.com/office/drawing/2014/main" id="{99E5EC46-EF27-4593-9CBF-0BA3F0EE8E6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2" name="Rectangle 56">
              <a:extLst>
                <a:ext uri="{FF2B5EF4-FFF2-40B4-BE49-F238E27FC236}">
                  <a16:creationId xmlns:a16="http://schemas.microsoft.com/office/drawing/2014/main" id="{06C87CF4-2D79-4534-9109-B66A5CE4E7A0}"/>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3" name="Rectangle 57">
              <a:extLst>
                <a:ext uri="{FF2B5EF4-FFF2-40B4-BE49-F238E27FC236}">
                  <a16:creationId xmlns:a16="http://schemas.microsoft.com/office/drawing/2014/main" id="{D863B31D-AB1A-4440-AE12-2ED24ACF40B1}"/>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4" name="Rectangle 58">
              <a:extLst>
                <a:ext uri="{FF2B5EF4-FFF2-40B4-BE49-F238E27FC236}">
                  <a16:creationId xmlns:a16="http://schemas.microsoft.com/office/drawing/2014/main" id="{9884FCDC-0661-4B3B-8A09-0D786EE9A4C0}"/>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5" name="Rectangle 59">
              <a:extLst>
                <a:ext uri="{FF2B5EF4-FFF2-40B4-BE49-F238E27FC236}">
                  <a16:creationId xmlns:a16="http://schemas.microsoft.com/office/drawing/2014/main" id="{0D8C6521-49DA-4DCB-8753-DC98D3E3BC33}"/>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6" name="Rectangle 60">
              <a:extLst>
                <a:ext uri="{FF2B5EF4-FFF2-40B4-BE49-F238E27FC236}">
                  <a16:creationId xmlns:a16="http://schemas.microsoft.com/office/drawing/2014/main" id="{44725F65-A4B3-4C8B-B831-D7F3B117B942}"/>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7" name="Rectangle 61">
              <a:extLst>
                <a:ext uri="{FF2B5EF4-FFF2-40B4-BE49-F238E27FC236}">
                  <a16:creationId xmlns:a16="http://schemas.microsoft.com/office/drawing/2014/main" id="{A338EE76-3222-4210-8AFE-627D4794B5F3}"/>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8" name="Rectangle 62">
              <a:extLst>
                <a:ext uri="{FF2B5EF4-FFF2-40B4-BE49-F238E27FC236}">
                  <a16:creationId xmlns:a16="http://schemas.microsoft.com/office/drawing/2014/main" id="{BC33A68C-B1A9-4254-AB4A-C76A4DEE537F}"/>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59" name="Freeform 63">
              <a:extLst>
                <a:ext uri="{FF2B5EF4-FFF2-40B4-BE49-F238E27FC236}">
                  <a16:creationId xmlns:a16="http://schemas.microsoft.com/office/drawing/2014/main" id="{35D77002-3117-4066-A6DE-5E18D7DECD23}"/>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0" name="Freeform 64">
              <a:extLst>
                <a:ext uri="{FF2B5EF4-FFF2-40B4-BE49-F238E27FC236}">
                  <a16:creationId xmlns:a16="http://schemas.microsoft.com/office/drawing/2014/main" id="{917720AE-569E-4E41-BE25-927D451A3972}"/>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1" name="Freeform 65">
              <a:extLst>
                <a:ext uri="{FF2B5EF4-FFF2-40B4-BE49-F238E27FC236}">
                  <a16:creationId xmlns:a16="http://schemas.microsoft.com/office/drawing/2014/main" id="{919B47CC-C4C7-46EC-93AE-56B95D780362}"/>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2" name="Freeform 66">
              <a:extLst>
                <a:ext uri="{FF2B5EF4-FFF2-40B4-BE49-F238E27FC236}">
                  <a16:creationId xmlns:a16="http://schemas.microsoft.com/office/drawing/2014/main" id="{8134EF9F-79CC-458E-989D-D3C83B3D43F7}"/>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3" name="Freeform 67">
              <a:extLst>
                <a:ext uri="{FF2B5EF4-FFF2-40B4-BE49-F238E27FC236}">
                  <a16:creationId xmlns:a16="http://schemas.microsoft.com/office/drawing/2014/main" id="{424DF64F-F688-4E1C-B26B-BF15A86AFE8D}"/>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4" name="Freeform 68">
              <a:extLst>
                <a:ext uri="{FF2B5EF4-FFF2-40B4-BE49-F238E27FC236}">
                  <a16:creationId xmlns:a16="http://schemas.microsoft.com/office/drawing/2014/main" id="{A35D6767-357D-4A6C-8BF8-3ED8EAE5AFB2}"/>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5" name="Freeform 69">
              <a:extLst>
                <a:ext uri="{FF2B5EF4-FFF2-40B4-BE49-F238E27FC236}">
                  <a16:creationId xmlns:a16="http://schemas.microsoft.com/office/drawing/2014/main" id="{BAB633B0-69D0-4C36-A247-1925036C2712}"/>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6" name="Freeform 70">
              <a:extLst>
                <a:ext uri="{FF2B5EF4-FFF2-40B4-BE49-F238E27FC236}">
                  <a16:creationId xmlns:a16="http://schemas.microsoft.com/office/drawing/2014/main" id="{77F794CF-D018-4D08-B2B9-272376957801}"/>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7" name="Rectangle 71">
              <a:extLst>
                <a:ext uri="{FF2B5EF4-FFF2-40B4-BE49-F238E27FC236}">
                  <a16:creationId xmlns:a16="http://schemas.microsoft.com/office/drawing/2014/main" id="{92FE885C-6F10-4EE2-AB79-112F9FFF5EF6}"/>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8" name="Rectangle 72">
              <a:extLst>
                <a:ext uri="{FF2B5EF4-FFF2-40B4-BE49-F238E27FC236}">
                  <a16:creationId xmlns:a16="http://schemas.microsoft.com/office/drawing/2014/main" id="{54B6B588-88FA-4D42-A212-8F08FA13F7EC}"/>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69" name="Rectangle 73">
              <a:extLst>
                <a:ext uri="{FF2B5EF4-FFF2-40B4-BE49-F238E27FC236}">
                  <a16:creationId xmlns:a16="http://schemas.microsoft.com/office/drawing/2014/main" id="{A6254714-3E87-43A2-92D0-DDFBD53EC315}"/>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0" name="Rectangle 74">
              <a:extLst>
                <a:ext uri="{FF2B5EF4-FFF2-40B4-BE49-F238E27FC236}">
                  <a16:creationId xmlns:a16="http://schemas.microsoft.com/office/drawing/2014/main" id="{1E39E810-8048-43F8-8BCE-06E1B1357B3A}"/>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1" name="Rectangle 75">
              <a:extLst>
                <a:ext uri="{FF2B5EF4-FFF2-40B4-BE49-F238E27FC236}">
                  <a16:creationId xmlns:a16="http://schemas.microsoft.com/office/drawing/2014/main" id="{77A46693-3384-4B60-B661-D1D30EEFB3A9}"/>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2" name="Rectangle 76">
              <a:extLst>
                <a:ext uri="{FF2B5EF4-FFF2-40B4-BE49-F238E27FC236}">
                  <a16:creationId xmlns:a16="http://schemas.microsoft.com/office/drawing/2014/main" id="{FDCA7943-BB5E-45A6-9729-375AAF1CAFBE}"/>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3" name="Rectangle 77">
              <a:extLst>
                <a:ext uri="{FF2B5EF4-FFF2-40B4-BE49-F238E27FC236}">
                  <a16:creationId xmlns:a16="http://schemas.microsoft.com/office/drawing/2014/main" id="{B0C27F6C-5F95-4CF3-9325-D5A34B2B4F9B}"/>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4" name="Rectangle 78">
              <a:extLst>
                <a:ext uri="{FF2B5EF4-FFF2-40B4-BE49-F238E27FC236}">
                  <a16:creationId xmlns:a16="http://schemas.microsoft.com/office/drawing/2014/main" id="{807DA853-2DE8-4FC8-A01E-8BEB00414D40}"/>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5" name="Rectangle 79">
              <a:extLst>
                <a:ext uri="{FF2B5EF4-FFF2-40B4-BE49-F238E27FC236}">
                  <a16:creationId xmlns:a16="http://schemas.microsoft.com/office/drawing/2014/main" id="{EDCD73CB-5516-413F-BF3D-7AE8A2192FDC}"/>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6" name="Rectangle 80">
              <a:extLst>
                <a:ext uri="{FF2B5EF4-FFF2-40B4-BE49-F238E27FC236}">
                  <a16:creationId xmlns:a16="http://schemas.microsoft.com/office/drawing/2014/main" id="{BFF1EAD9-7353-49CB-8E2E-134350594A92}"/>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7" name="Rectangle 81">
              <a:extLst>
                <a:ext uri="{FF2B5EF4-FFF2-40B4-BE49-F238E27FC236}">
                  <a16:creationId xmlns:a16="http://schemas.microsoft.com/office/drawing/2014/main" id="{6CBC50A2-3BA2-4A7A-AE00-70BFF91EB640}"/>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8" name="Rectangle 82">
              <a:extLst>
                <a:ext uri="{FF2B5EF4-FFF2-40B4-BE49-F238E27FC236}">
                  <a16:creationId xmlns:a16="http://schemas.microsoft.com/office/drawing/2014/main" id="{AB01A0F3-A5BF-48F5-8A4B-3820DC659C20}"/>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79" name="Rectangle 83">
              <a:extLst>
                <a:ext uri="{FF2B5EF4-FFF2-40B4-BE49-F238E27FC236}">
                  <a16:creationId xmlns:a16="http://schemas.microsoft.com/office/drawing/2014/main" id="{46C51BCD-CEF9-43D5-9347-2ECFD5432A6D}"/>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0" name="Rectangle 84">
              <a:extLst>
                <a:ext uri="{FF2B5EF4-FFF2-40B4-BE49-F238E27FC236}">
                  <a16:creationId xmlns:a16="http://schemas.microsoft.com/office/drawing/2014/main" id="{C7E7D07D-74E4-4E08-9460-C670E5E39EA0}"/>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1" name="Rectangle 85">
              <a:extLst>
                <a:ext uri="{FF2B5EF4-FFF2-40B4-BE49-F238E27FC236}">
                  <a16:creationId xmlns:a16="http://schemas.microsoft.com/office/drawing/2014/main" id="{739DEAB1-4042-4EB6-BD5C-FD44903B2CCE}"/>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2" name="Rectangle 86">
              <a:extLst>
                <a:ext uri="{FF2B5EF4-FFF2-40B4-BE49-F238E27FC236}">
                  <a16:creationId xmlns:a16="http://schemas.microsoft.com/office/drawing/2014/main" id="{97570314-649E-43D1-AE5B-E733F46FAA93}"/>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3" name="Rectangle 87">
              <a:extLst>
                <a:ext uri="{FF2B5EF4-FFF2-40B4-BE49-F238E27FC236}">
                  <a16:creationId xmlns:a16="http://schemas.microsoft.com/office/drawing/2014/main" id="{50372A7C-0A5F-4788-B436-6D749D65DC03}"/>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4" name="Rectangle 88">
              <a:extLst>
                <a:ext uri="{FF2B5EF4-FFF2-40B4-BE49-F238E27FC236}">
                  <a16:creationId xmlns:a16="http://schemas.microsoft.com/office/drawing/2014/main" id="{DC154A71-2B9F-4961-BD47-C83BA3C5107C}"/>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5" name="Rectangle 89">
              <a:extLst>
                <a:ext uri="{FF2B5EF4-FFF2-40B4-BE49-F238E27FC236}">
                  <a16:creationId xmlns:a16="http://schemas.microsoft.com/office/drawing/2014/main" id="{8716BA86-6266-471E-88D7-28769FD423CC}"/>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6" name="Rectangle 90">
              <a:extLst>
                <a:ext uri="{FF2B5EF4-FFF2-40B4-BE49-F238E27FC236}">
                  <a16:creationId xmlns:a16="http://schemas.microsoft.com/office/drawing/2014/main" id="{03F8B236-95C6-4DE8-861D-A093BA8F5FCB}"/>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7" name="Rectangle 91">
              <a:extLst>
                <a:ext uri="{FF2B5EF4-FFF2-40B4-BE49-F238E27FC236}">
                  <a16:creationId xmlns:a16="http://schemas.microsoft.com/office/drawing/2014/main" id="{DEE3E4E8-377F-49C9-9DDD-BB7AD627F235}"/>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8" name="Rectangle 92">
              <a:extLst>
                <a:ext uri="{FF2B5EF4-FFF2-40B4-BE49-F238E27FC236}">
                  <a16:creationId xmlns:a16="http://schemas.microsoft.com/office/drawing/2014/main" id="{3C47AF0E-6257-4FCE-9CF4-C541A8661461}"/>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89" name="Rectangle 93">
              <a:extLst>
                <a:ext uri="{FF2B5EF4-FFF2-40B4-BE49-F238E27FC236}">
                  <a16:creationId xmlns:a16="http://schemas.microsoft.com/office/drawing/2014/main" id="{D44132F2-1878-4073-9823-0CA7E721A78A}"/>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0" name="Rectangle 94">
              <a:extLst>
                <a:ext uri="{FF2B5EF4-FFF2-40B4-BE49-F238E27FC236}">
                  <a16:creationId xmlns:a16="http://schemas.microsoft.com/office/drawing/2014/main" id="{DBD706B1-AD57-4CE6-942E-B928EA4CD8C7}"/>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1" name="Rectangle 95">
              <a:extLst>
                <a:ext uri="{FF2B5EF4-FFF2-40B4-BE49-F238E27FC236}">
                  <a16:creationId xmlns:a16="http://schemas.microsoft.com/office/drawing/2014/main" id="{438E97CD-DA68-42EF-B20A-A2F4FA078B3B}"/>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2" name="Rectangle 96">
              <a:extLst>
                <a:ext uri="{FF2B5EF4-FFF2-40B4-BE49-F238E27FC236}">
                  <a16:creationId xmlns:a16="http://schemas.microsoft.com/office/drawing/2014/main" id="{590F13BE-6C49-469C-BB7C-40E1380EE883}"/>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3" name="Freeform 97">
              <a:extLst>
                <a:ext uri="{FF2B5EF4-FFF2-40B4-BE49-F238E27FC236}">
                  <a16:creationId xmlns:a16="http://schemas.microsoft.com/office/drawing/2014/main" id="{A3A4FEDD-9F9E-412F-87BF-90A65206E863}"/>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4" name="Freeform 98">
              <a:extLst>
                <a:ext uri="{FF2B5EF4-FFF2-40B4-BE49-F238E27FC236}">
                  <a16:creationId xmlns:a16="http://schemas.microsoft.com/office/drawing/2014/main" id="{EEDF5DA3-5FF7-4A81-962A-1E74ECA932F2}"/>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5" name="Rectangle 99">
              <a:extLst>
                <a:ext uri="{FF2B5EF4-FFF2-40B4-BE49-F238E27FC236}">
                  <a16:creationId xmlns:a16="http://schemas.microsoft.com/office/drawing/2014/main" id="{B6B12211-69DC-4571-9A42-F918E969FE00}"/>
                </a:ext>
              </a:extLst>
            </p:cNvPr>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6" name="Rectangle 100">
              <a:extLst>
                <a:ext uri="{FF2B5EF4-FFF2-40B4-BE49-F238E27FC236}">
                  <a16:creationId xmlns:a16="http://schemas.microsoft.com/office/drawing/2014/main" id="{1999B9FC-16F0-43AF-8F36-C9DF12A2BB61}"/>
                </a:ext>
              </a:extLst>
            </p:cNvPr>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7" name="Rectangle 101">
              <a:extLst>
                <a:ext uri="{FF2B5EF4-FFF2-40B4-BE49-F238E27FC236}">
                  <a16:creationId xmlns:a16="http://schemas.microsoft.com/office/drawing/2014/main" id="{013E9A57-89DD-4F15-A89B-8929A57F6862}"/>
                </a:ext>
              </a:extLst>
            </p:cNvPr>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8" name="Rectangle 102">
              <a:extLst>
                <a:ext uri="{FF2B5EF4-FFF2-40B4-BE49-F238E27FC236}">
                  <a16:creationId xmlns:a16="http://schemas.microsoft.com/office/drawing/2014/main" id="{B9AE992D-4874-42C0-908A-6320C46F00EF}"/>
                </a:ext>
              </a:extLst>
            </p:cNvPr>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399" name="Rectangle 103">
              <a:extLst>
                <a:ext uri="{FF2B5EF4-FFF2-40B4-BE49-F238E27FC236}">
                  <a16:creationId xmlns:a16="http://schemas.microsoft.com/office/drawing/2014/main" id="{E7928171-84E3-4CC1-BEF6-EE1E31E4C6E5}"/>
                </a:ext>
              </a:extLst>
            </p:cNvPr>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0" name="Rectangle 104">
              <a:extLst>
                <a:ext uri="{FF2B5EF4-FFF2-40B4-BE49-F238E27FC236}">
                  <a16:creationId xmlns:a16="http://schemas.microsoft.com/office/drawing/2014/main" id="{F2300AE9-742E-4A4B-B302-B7E38106C357}"/>
                </a:ext>
              </a:extLst>
            </p:cNvPr>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1" name="Rectangle 105">
              <a:extLst>
                <a:ext uri="{FF2B5EF4-FFF2-40B4-BE49-F238E27FC236}">
                  <a16:creationId xmlns:a16="http://schemas.microsoft.com/office/drawing/2014/main" id="{5B0063DD-D8F8-48C1-A028-62CE5315CCF0}"/>
                </a:ext>
              </a:extLst>
            </p:cNvPr>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2" name="Rectangle 106">
              <a:extLst>
                <a:ext uri="{FF2B5EF4-FFF2-40B4-BE49-F238E27FC236}">
                  <a16:creationId xmlns:a16="http://schemas.microsoft.com/office/drawing/2014/main" id="{9A63A05F-3D8F-48BB-AABA-41EAE07FB34A}"/>
                </a:ext>
              </a:extLst>
            </p:cNvPr>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3" name="Rectangle 107">
              <a:extLst>
                <a:ext uri="{FF2B5EF4-FFF2-40B4-BE49-F238E27FC236}">
                  <a16:creationId xmlns:a16="http://schemas.microsoft.com/office/drawing/2014/main" id="{5BACC891-AF26-4F02-9D57-71E4574A4B02}"/>
                </a:ext>
              </a:extLst>
            </p:cNvPr>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4" name="Rectangle 108">
              <a:extLst>
                <a:ext uri="{FF2B5EF4-FFF2-40B4-BE49-F238E27FC236}">
                  <a16:creationId xmlns:a16="http://schemas.microsoft.com/office/drawing/2014/main" id="{3E326FBD-9624-4E83-B030-E1F3931AC086}"/>
                </a:ext>
              </a:extLst>
            </p:cNvPr>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5" name="Rectangle 109">
              <a:extLst>
                <a:ext uri="{FF2B5EF4-FFF2-40B4-BE49-F238E27FC236}">
                  <a16:creationId xmlns:a16="http://schemas.microsoft.com/office/drawing/2014/main" id="{4C06D502-22A1-422E-8C74-289CB08D178B}"/>
                </a:ext>
              </a:extLst>
            </p:cNvPr>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6" name="Rectangle 110">
              <a:extLst>
                <a:ext uri="{FF2B5EF4-FFF2-40B4-BE49-F238E27FC236}">
                  <a16:creationId xmlns:a16="http://schemas.microsoft.com/office/drawing/2014/main" id="{F79E4038-2A2B-44E3-B29D-D3728C219FEF}"/>
                </a:ext>
              </a:extLst>
            </p:cNvPr>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7" name="Rectangle 111">
              <a:extLst>
                <a:ext uri="{FF2B5EF4-FFF2-40B4-BE49-F238E27FC236}">
                  <a16:creationId xmlns:a16="http://schemas.microsoft.com/office/drawing/2014/main" id="{2ED1C3C9-B05D-495A-A053-916809621A57}"/>
                </a:ext>
              </a:extLst>
            </p:cNvPr>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8" name="Rectangle 112">
              <a:extLst>
                <a:ext uri="{FF2B5EF4-FFF2-40B4-BE49-F238E27FC236}">
                  <a16:creationId xmlns:a16="http://schemas.microsoft.com/office/drawing/2014/main" id="{A1AD3842-AC20-4FE8-B67F-9248271AF86C}"/>
                </a:ext>
              </a:extLst>
            </p:cNvPr>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09" name="Rectangle 113">
              <a:extLst>
                <a:ext uri="{FF2B5EF4-FFF2-40B4-BE49-F238E27FC236}">
                  <a16:creationId xmlns:a16="http://schemas.microsoft.com/office/drawing/2014/main" id="{A1B6EA19-D0D7-42FB-B213-4930567C1A7D}"/>
                </a:ext>
              </a:extLst>
            </p:cNvPr>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0" name="Rectangle 114">
              <a:extLst>
                <a:ext uri="{FF2B5EF4-FFF2-40B4-BE49-F238E27FC236}">
                  <a16:creationId xmlns:a16="http://schemas.microsoft.com/office/drawing/2014/main" id="{EE98E4AF-5C4C-44FB-8A10-DF4238B3A3BA}"/>
                </a:ext>
              </a:extLst>
            </p:cNvPr>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1" name="Rectangle 115">
              <a:extLst>
                <a:ext uri="{FF2B5EF4-FFF2-40B4-BE49-F238E27FC236}">
                  <a16:creationId xmlns:a16="http://schemas.microsoft.com/office/drawing/2014/main" id="{99161A0B-73BD-43DD-A998-D3B10D602086}"/>
                </a:ext>
              </a:extLst>
            </p:cNvPr>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2" name="Rectangle 116">
              <a:extLst>
                <a:ext uri="{FF2B5EF4-FFF2-40B4-BE49-F238E27FC236}">
                  <a16:creationId xmlns:a16="http://schemas.microsoft.com/office/drawing/2014/main" id="{0790F12A-9AF6-4B75-9E12-25AF6515D569}"/>
                </a:ext>
              </a:extLst>
            </p:cNvPr>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3" name="Rectangle 117">
              <a:extLst>
                <a:ext uri="{FF2B5EF4-FFF2-40B4-BE49-F238E27FC236}">
                  <a16:creationId xmlns:a16="http://schemas.microsoft.com/office/drawing/2014/main" id="{AA858C71-40BD-41C3-BF22-C3B5633FD5C5}"/>
                </a:ext>
              </a:extLst>
            </p:cNvPr>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4" name="Rectangle 118">
              <a:extLst>
                <a:ext uri="{FF2B5EF4-FFF2-40B4-BE49-F238E27FC236}">
                  <a16:creationId xmlns:a16="http://schemas.microsoft.com/office/drawing/2014/main" id="{7E95AF9A-C947-4D47-82CC-77F7C9FDD837}"/>
                </a:ext>
              </a:extLst>
            </p:cNvPr>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5" name="Rectangle 119">
              <a:extLst>
                <a:ext uri="{FF2B5EF4-FFF2-40B4-BE49-F238E27FC236}">
                  <a16:creationId xmlns:a16="http://schemas.microsoft.com/office/drawing/2014/main" id="{DCE027FA-A877-4F75-98E9-1DD4830AAC3D}"/>
                </a:ext>
              </a:extLst>
            </p:cNvPr>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6" name="Rectangle 120">
              <a:extLst>
                <a:ext uri="{FF2B5EF4-FFF2-40B4-BE49-F238E27FC236}">
                  <a16:creationId xmlns:a16="http://schemas.microsoft.com/office/drawing/2014/main" id="{3E8B398E-2227-4D65-856A-3640E23C877A}"/>
                </a:ext>
              </a:extLst>
            </p:cNvPr>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7" name="Rectangle 121">
              <a:extLst>
                <a:ext uri="{FF2B5EF4-FFF2-40B4-BE49-F238E27FC236}">
                  <a16:creationId xmlns:a16="http://schemas.microsoft.com/office/drawing/2014/main" id="{B6DF56C5-BABF-4BF2-B523-D425A19F222A}"/>
                </a:ext>
              </a:extLst>
            </p:cNvPr>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8" name="Rectangle 122">
              <a:extLst>
                <a:ext uri="{FF2B5EF4-FFF2-40B4-BE49-F238E27FC236}">
                  <a16:creationId xmlns:a16="http://schemas.microsoft.com/office/drawing/2014/main" id="{964A7D66-1EE5-4151-BB57-C097E628A2C6}"/>
                </a:ext>
              </a:extLst>
            </p:cNvPr>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19" name="Rectangle 123">
              <a:extLst>
                <a:ext uri="{FF2B5EF4-FFF2-40B4-BE49-F238E27FC236}">
                  <a16:creationId xmlns:a16="http://schemas.microsoft.com/office/drawing/2014/main" id="{D5746DFB-FF75-4826-9EBF-34FE9379588E}"/>
                </a:ext>
              </a:extLst>
            </p:cNvPr>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20" name="Rectangle 124">
              <a:extLst>
                <a:ext uri="{FF2B5EF4-FFF2-40B4-BE49-F238E27FC236}">
                  <a16:creationId xmlns:a16="http://schemas.microsoft.com/office/drawing/2014/main" id="{463A6B44-F641-4072-B395-53E49EB9002D}"/>
                </a:ext>
              </a:extLst>
            </p:cNvPr>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421" name="Rectangle 125">
              <a:extLst>
                <a:ext uri="{FF2B5EF4-FFF2-40B4-BE49-F238E27FC236}">
                  <a16:creationId xmlns:a16="http://schemas.microsoft.com/office/drawing/2014/main" id="{1ABB11FD-605A-4954-9BA5-A84F09FC52EF}"/>
                </a:ext>
              </a:extLst>
            </p:cNvPr>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grpSp>
      <p:grpSp>
        <p:nvGrpSpPr>
          <p:cNvPr id="3" name="Group 2">
            <a:extLst>
              <a:ext uri="{FF2B5EF4-FFF2-40B4-BE49-F238E27FC236}">
                <a16:creationId xmlns:a16="http://schemas.microsoft.com/office/drawing/2014/main" id="{81A6ECB7-642B-4186-B7CC-A04F75442777}"/>
              </a:ext>
            </a:extLst>
          </p:cNvPr>
          <p:cNvGrpSpPr/>
          <p:nvPr/>
        </p:nvGrpSpPr>
        <p:grpSpPr>
          <a:xfrm>
            <a:off x="7259734" y="1317103"/>
            <a:ext cx="1192125" cy="665251"/>
            <a:chOff x="7405306" y="1314792"/>
            <a:chExt cx="1216030" cy="678591"/>
          </a:xfrm>
        </p:grpSpPr>
        <p:sp>
          <p:nvSpPr>
            <p:cNvPr id="424" name="Freeform 11">
              <a:extLst>
                <a:ext uri="{FF2B5EF4-FFF2-40B4-BE49-F238E27FC236}">
                  <a16:creationId xmlns:a16="http://schemas.microsoft.com/office/drawing/2014/main" id="{F5B02690-4223-4415-837D-5B64D2A605F9}"/>
                </a:ext>
              </a:extLst>
            </p:cNvPr>
            <p:cNvSpPr>
              <a:spLocks/>
            </p:cNvSpPr>
            <p:nvPr/>
          </p:nvSpPr>
          <p:spPr bwMode="auto">
            <a:xfrm>
              <a:off x="7405306" y="1314792"/>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5" name="TextBox 424">
              <a:extLst>
                <a:ext uri="{FF2B5EF4-FFF2-40B4-BE49-F238E27FC236}">
                  <a16:creationId xmlns:a16="http://schemas.microsoft.com/office/drawing/2014/main" id="{7C11BD14-07E6-4B26-9AA7-DFDC896FB324}"/>
                </a:ext>
              </a:extLst>
            </p:cNvPr>
            <p:cNvSpPr txBox="1"/>
            <p:nvPr/>
          </p:nvSpPr>
          <p:spPr>
            <a:xfrm>
              <a:off x="7405306" y="1448618"/>
              <a:ext cx="1216030" cy="544765"/>
            </a:xfrm>
            <a:prstGeom prst="rect">
              <a:avLst/>
            </a:prstGeom>
            <a:noFill/>
          </p:spPr>
          <p:txBody>
            <a:bodyPr wrap="square" lIns="179285" tIns="143428" rIns="179285" bIns="143428" rtlCol="0">
              <a:spAutoFit/>
            </a:bodyPr>
            <a:lstStyle/>
            <a:p>
              <a:pPr algn="ctr" defTabSz="896386">
                <a:lnSpc>
                  <a:spcPct val="90000"/>
                </a:lnSpc>
                <a:spcAft>
                  <a:spcPts val="2353"/>
                </a:spcAft>
                <a:defRPr/>
              </a:pPr>
              <a:r>
                <a:rPr lang="en-US" sz="1765"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grpSp>
      <p:sp>
        <p:nvSpPr>
          <p:cNvPr id="426" name="Laptop_E770" descr="Laptop&#10;">
            <a:extLst>
              <a:ext uri="{FF2B5EF4-FFF2-40B4-BE49-F238E27FC236}">
                <a16:creationId xmlns:a16="http://schemas.microsoft.com/office/drawing/2014/main" id="{AE161268-9134-437C-8808-EDB57A42DC70}"/>
              </a:ext>
            </a:extLst>
          </p:cNvPr>
          <p:cNvSpPr>
            <a:spLocks noChangeAspect="1" noEditPoints="1"/>
          </p:cNvSpPr>
          <p:nvPr/>
        </p:nvSpPr>
        <p:spPr bwMode="auto">
          <a:xfrm>
            <a:off x="1867233" y="6000271"/>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sp>
        <p:nvSpPr>
          <p:cNvPr id="427" name="Laptop_E770" descr="Laptop&#10;">
            <a:extLst>
              <a:ext uri="{FF2B5EF4-FFF2-40B4-BE49-F238E27FC236}">
                <a16:creationId xmlns:a16="http://schemas.microsoft.com/office/drawing/2014/main" id="{3D8D7091-11FA-4527-87C1-ADA9C1114AF5}"/>
              </a:ext>
            </a:extLst>
          </p:cNvPr>
          <p:cNvSpPr>
            <a:spLocks noChangeAspect="1" noEditPoints="1"/>
          </p:cNvSpPr>
          <p:nvPr/>
        </p:nvSpPr>
        <p:spPr bwMode="auto">
          <a:xfrm>
            <a:off x="1186818" y="5995774"/>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sp>
        <p:nvSpPr>
          <p:cNvPr id="629" name="TextBox 628">
            <a:extLst>
              <a:ext uri="{FF2B5EF4-FFF2-40B4-BE49-F238E27FC236}">
                <a16:creationId xmlns:a16="http://schemas.microsoft.com/office/drawing/2014/main" id="{BD458449-CB76-402F-83CC-6341FE8BAD86}"/>
              </a:ext>
            </a:extLst>
          </p:cNvPr>
          <p:cNvSpPr txBox="1"/>
          <p:nvPr/>
        </p:nvSpPr>
        <p:spPr>
          <a:xfrm>
            <a:off x="4916108" y="1772431"/>
            <a:ext cx="875830"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Hub</a:t>
            </a:r>
          </a:p>
        </p:txBody>
      </p:sp>
      <p:pic>
        <p:nvPicPr>
          <p:cNvPr id="630" name="Picture 629">
            <a:extLst>
              <a:ext uri="{FF2B5EF4-FFF2-40B4-BE49-F238E27FC236}">
                <a16:creationId xmlns:a16="http://schemas.microsoft.com/office/drawing/2014/main" id="{6F2E9B2A-55A5-4886-BFED-44D9B8AA70A1}"/>
              </a:ext>
            </a:extLst>
          </p:cNvPr>
          <p:cNvPicPr>
            <a:picLocks noChangeAspect="1"/>
          </p:cNvPicPr>
          <p:nvPr/>
        </p:nvPicPr>
        <p:blipFill>
          <a:blip r:embed="rId9"/>
          <a:stretch>
            <a:fillRect/>
          </a:stretch>
        </p:blipFill>
        <p:spPr>
          <a:xfrm>
            <a:off x="2773694" y="2377843"/>
            <a:ext cx="478569" cy="479086"/>
          </a:xfrm>
          <a:prstGeom prst="rect">
            <a:avLst/>
          </a:prstGeom>
        </p:spPr>
      </p:pic>
      <p:pic>
        <p:nvPicPr>
          <p:cNvPr id="632" name="Picture 631">
            <a:extLst>
              <a:ext uri="{FF2B5EF4-FFF2-40B4-BE49-F238E27FC236}">
                <a16:creationId xmlns:a16="http://schemas.microsoft.com/office/drawing/2014/main" id="{48300552-B726-4332-A25C-FABB7696CD8C}"/>
              </a:ext>
            </a:extLst>
          </p:cNvPr>
          <p:cNvPicPr>
            <a:picLocks noChangeAspect="1"/>
          </p:cNvPicPr>
          <p:nvPr/>
        </p:nvPicPr>
        <p:blipFill>
          <a:blip r:embed="rId9"/>
          <a:stretch>
            <a:fillRect/>
          </a:stretch>
        </p:blipFill>
        <p:spPr>
          <a:xfrm>
            <a:off x="5126636" y="2377843"/>
            <a:ext cx="478569" cy="479086"/>
          </a:xfrm>
          <a:prstGeom prst="rect">
            <a:avLst/>
          </a:prstGeom>
        </p:spPr>
      </p:pic>
      <p:sp>
        <p:nvSpPr>
          <p:cNvPr id="633" name="TextBox 632">
            <a:extLst>
              <a:ext uri="{FF2B5EF4-FFF2-40B4-BE49-F238E27FC236}">
                <a16:creationId xmlns:a16="http://schemas.microsoft.com/office/drawing/2014/main" id="{EF0BB16F-F05B-4E92-80C4-D3469AA82B6A}"/>
              </a:ext>
            </a:extLst>
          </p:cNvPr>
          <p:cNvSpPr txBox="1"/>
          <p:nvPr/>
        </p:nvSpPr>
        <p:spPr>
          <a:xfrm>
            <a:off x="2522526" y="1765513"/>
            <a:ext cx="875830"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a:gradFill>
                  <a:gsLst>
                    <a:gs pos="0">
                      <a:srgbClr val="353535"/>
                    </a:gs>
                    <a:gs pos="100000">
                      <a:srgbClr val="353535"/>
                    </a:gs>
                  </a:gsLst>
                  <a:lin ang="5400000" scaled="0"/>
                </a:gradFill>
                <a:latin typeface="Segoe UI Semilight"/>
              </a:rPr>
              <a:t>Hub</a:t>
            </a:r>
          </a:p>
        </p:txBody>
      </p:sp>
      <p:grpSp>
        <p:nvGrpSpPr>
          <p:cNvPr id="422" name="Group 421">
            <a:extLst>
              <a:ext uri="{FF2B5EF4-FFF2-40B4-BE49-F238E27FC236}">
                <a16:creationId xmlns:a16="http://schemas.microsoft.com/office/drawing/2014/main" id="{ACE7119B-7D6F-45D9-8F03-2CE2CB8FCCA3}"/>
              </a:ext>
            </a:extLst>
          </p:cNvPr>
          <p:cNvGrpSpPr/>
          <p:nvPr/>
        </p:nvGrpSpPr>
        <p:grpSpPr>
          <a:xfrm>
            <a:off x="10581650" y="6381763"/>
            <a:ext cx="1455582" cy="502564"/>
            <a:chOff x="10793833" y="6509234"/>
            <a:chExt cx="1484769" cy="512641"/>
          </a:xfrm>
        </p:grpSpPr>
        <p:sp>
          <p:nvSpPr>
            <p:cNvPr id="423" name="Arrow: Chevron 422">
              <a:extLst>
                <a:ext uri="{FF2B5EF4-FFF2-40B4-BE49-F238E27FC236}">
                  <a16:creationId xmlns:a16="http://schemas.microsoft.com/office/drawing/2014/main" id="{9D949F90-7C89-43CD-9939-A3887AF6BC4E}"/>
                </a:ext>
              </a:extLst>
            </p:cNvPr>
            <p:cNvSpPr/>
            <p:nvPr/>
          </p:nvSpPr>
          <p:spPr bwMode="auto">
            <a:xfrm>
              <a:off x="10793833" y="6631966"/>
              <a:ext cx="1484769" cy="252591"/>
            </a:xfrm>
            <a:prstGeom prst="chevro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8" name="TextBox 427">
              <a:extLst>
                <a:ext uri="{FF2B5EF4-FFF2-40B4-BE49-F238E27FC236}">
                  <a16:creationId xmlns:a16="http://schemas.microsoft.com/office/drawing/2014/main" id="{DF6691CC-3D38-4A85-BBFF-FB822A364A80}"/>
                </a:ext>
              </a:extLst>
            </p:cNvPr>
            <p:cNvSpPr txBox="1"/>
            <p:nvPr/>
          </p:nvSpPr>
          <p:spPr>
            <a:xfrm>
              <a:off x="10811193" y="6509234"/>
              <a:ext cx="1456102" cy="51264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solidFill>
                    <a:srgbClr val="FFFFFF"/>
                  </a:solidFill>
                  <a:latin typeface="Segoe UI Semilight"/>
                </a:rPr>
                <a:t>Connectivity</a:t>
              </a:r>
            </a:p>
          </p:txBody>
        </p:sp>
      </p:grpSp>
    </p:spTree>
    <p:extLst>
      <p:ext uri="{BB962C8B-B14F-4D97-AF65-F5344CB8AC3E}">
        <p14:creationId xmlns:p14="http://schemas.microsoft.com/office/powerpoint/2010/main" val="106888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9741-0F51-454C-BDC4-2D6834D8D846}"/>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2303921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8C7B-2894-4312-B15F-514FD8061594}"/>
              </a:ext>
            </a:extLst>
          </p:cNvPr>
          <p:cNvSpPr>
            <a:spLocks noGrp="1"/>
          </p:cNvSpPr>
          <p:nvPr>
            <p:ph type="title"/>
          </p:nvPr>
        </p:nvSpPr>
        <p:spPr/>
        <p:txBody>
          <a:bodyPr/>
          <a:lstStyle/>
          <a:p>
            <a:r>
              <a:rPr lang="en-US"/>
              <a:t>How do I </a:t>
            </a:r>
            <a:r>
              <a:rPr lang="en-US">
                <a:solidFill>
                  <a:srgbClr val="E15050"/>
                </a:solidFill>
              </a:rPr>
              <a:t>know</a:t>
            </a:r>
            <a:r>
              <a:rPr lang="en-US"/>
              <a:t> which route(s) to take?</a:t>
            </a:r>
          </a:p>
        </p:txBody>
      </p:sp>
      <p:sp>
        <p:nvSpPr>
          <p:cNvPr id="3" name="Text Placeholder 2">
            <a:extLst>
              <a:ext uri="{FF2B5EF4-FFF2-40B4-BE49-F238E27FC236}">
                <a16:creationId xmlns:a16="http://schemas.microsoft.com/office/drawing/2014/main" id="{43D2E6CF-5B87-4117-80B9-1DFA2D0A4EE6}"/>
              </a:ext>
            </a:extLst>
          </p:cNvPr>
          <p:cNvSpPr>
            <a:spLocks noGrp="1"/>
          </p:cNvSpPr>
          <p:nvPr>
            <p:ph type="body" sz="quarter" idx="10"/>
          </p:nvPr>
        </p:nvSpPr>
        <p:spPr>
          <a:xfrm>
            <a:off x="269241" y="1187962"/>
            <a:ext cx="5674369" cy="5314121"/>
          </a:xfrm>
        </p:spPr>
        <p:txBody>
          <a:bodyPr>
            <a:normAutofit fontScale="92500" lnSpcReduction="10000"/>
          </a:bodyPr>
          <a:lstStyle/>
          <a:p>
            <a:pPr marL="0" indent="0">
              <a:buNone/>
            </a:pPr>
            <a:r>
              <a:rPr lang="en-US" sz="2353">
                <a:solidFill>
                  <a:srgbClr val="FF5050"/>
                </a:solidFill>
              </a:rPr>
              <a:t>LPM (Longest Prefix Match) rules!</a:t>
            </a:r>
          </a:p>
          <a:p>
            <a:pPr marL="695634" lvl="1" indent="-504217">
              <a:buFont typeface="Wingdings" panose="05000000000000000000" pitchFamily="2" charset="2"/>
              <a:buChar char="Ø"/>
            </a:pPr>
            <a:r>
              <a:rPr lang="en-US" sz="1765"/>
              <a:t>Routes with the longest prefix match of the destination will be taken</a:t>
            </a:r>
          </a:p>
          <a:p>
            <a:pPr marL="695634" lvl="1" indent="-504217">
              <a:buFont typeface="Wingdings" panose="05000000000000000000" pitchFamily="2" charset="2"/>
              <a:buChar char="Ø"/>
            </a:pPr>
            <a:r>
              <a:rPr lang="en-US" sz="1765"/>
              <a:t>LPM == “more specific route”</a:t>
            </a:r>
          </a:p>
          <a:p>
            <a:pPr marL="695634" lvl="1" indent="-504217">
              <a:buFont typeface="Wingdings" panose="05000000000000000000" pitchFamily="2" charset="2"/>
              <a:buChar char="Ø"/>
            </a:pPr>
            <a:r>
              <a:rPr lang="en-US" sz="1765"/>
              <a:t>10.0.0.0/</a:t>
            </a:r>
            <a:r>
              <a:rPr lang="en-US" sz="1765" b="1">
                <a:solidFill>
                  <a:srgbClr val="FF0000"/>
                </a:solidFill>
              </a:rPr>
              <a:t>24</a:t>
            </a:r>
            <a:r>
              <a:rPr lang="en-US" sz="1765"/>
              <a:t> is more specific then 10.0.0.0/</a:t>
            </a:r>
            <a:r>
              <a:rPr lang="en-US" sz="1765" b="1">
                <a:solidFill>
                  <a:srgbClr val="FF0000"/>
                </a:solidFill>
              </a:rPr>
              <a:t>16</a:t>
            </a:r>
          </a:p>
          <a:p>
            <a:pPr marL="191416" lvl="1" indent="0">
              <a:buNone/>
            </a:pPr>
            <a:endParaRPr lang="en-US" sz="1765">
              <a:solidFill>
                <a:srgbClr val="FF5050"/>
              </a:solidFill>
            </a:endParaRPr>
          </a:p>
          <a:p>
            <a:pPr marL="0" indent="0">
              <a:buNone/>
            </a:pPr>
            <a:r>
              <a:rPr lang="en-US" sz="2353">
                <a:solidFill>
                  <a:srgbClr val="FF5050"/>
                </a:solidFill>
              </a:rPr>
              <a:t>Tie breaker – Static &gt;&gt; BGP &gt;&gt; System</a:t>
            </a:r>
            <a:endParaRPr lang="en-US" sz="2353">
              <a:solidFill>
                <a:schemeClr val="accent2"/>
              </a:solidFill>
            </a:endParaRPr>
          </a:p>
          <a:p>
            <a:pPr marL="698746" lvl="1" indent="-448193">
              <a:buFont typeface="+mj-lt"/>
              <a:buAutoNum type="arabicPeriod"/>
            </a:pPr>
            <a:r>
              <a:rPr lang="en-US" sz="1765"/>
              <a:t>Static routes</a:t>
            </a:r>
          </a:p>
          <a:p>
            <a:pPr lvl="4">
              <a:buFont typeface="Wingdings" panose="05000000000000000000" pitchFamily="2" charset="2"/>
              <a:buChar char="§"/>
            </a:pPr>
            <a:r>
              <a:rPr lang="en-US" sz="1765"/>
              <a:t>User-defined routes</a:t>
            </a:r>
          </a:p>
          <a:p>
            <a:pPr lvl="4">
              <a:buFont typeface="Wingdings" panose="05000000000000000000" pitchFamily="2" charset="2"/>
              <a:buChar char="§"/>
            </a:pPr>
            <a:r>
              <a:rPr lang="en-US" sz="1765"/>
              <a:t>Service endpoints*</a:t>
            </a:r>
          </a:p>
          <a:p>
            <a:pPr lvl="4">
              <a:buFont typeface="Wingdings" panose="05000000000000000000" pitchFamily="2" charset="2"/>
              <a:buChar char="§"/>
            </a:pPr>
            <a:r>
              <a:rPr lang="en-US" sz="1765"/>
              <a:t>VNet peering*</a:t>
            </a:r>
          </a:p>
          <a:p>
            <a:pPr lvl="4">
              <a:buFont typeface="Wingdings" panose="05000000000000000000" pitchFamily="2" charset="2"/>
              <a:buChar char="§"/>
            </a:pPr>
            <a:r>
              <a:rPr lang="en-US" sz="1765"/>
              <a:t>(*) Added by the system in UDR, but you can add routes to override</a:t>
            </a:r>
            <a:endParaRPr lang="en-US" sz="1372"/>
          </a:p>
          <a:p>
            <a:pPr marL="698746" lvl="1" indent="-448193">
              <a:buFont typeface="+mj-lt"/>
              <a:buAutoNum type="arabicPeriod"/>
            </a:pPr>
            <a:r>
              <a:rPr lang="en-US" sz="1765"/>
              <a:t>BGP / Gateway routes</a:t>
            </a:r>
          </a:p>
          <a:p>
            <a:pPr lvl="4">
              <a:buFont typeface="Wingdings" panose="05000000000000000000" pitchFamily="2" charset="2"/>
              <a:buChar char="§"/>
            </a:pPr>
            <a:r>
              <a:rPr lang="en-US" sz="1765"/>
              <a:t>BGP routes advertised via ExpressRoute or VPN </a:t>
            </a:r>
            <a:r>
              <a:rPr lang="en-US" sz="1765">
                <a:sym typeface="Wingdings" panose="05000000000000000000" pitchFamily="2" charset="2"/>
              </a:rPr>
              <a:t> Inject into the whole VNet</a:t>
            </a:r>
            <a:endParaRPr lang="en-US" sz="1765"/>
          </a:p>
          <a:p>
            <a:pPr lvl="4">
              <a:buFont typeface="Wingdings" panose="05000000000000000000" pitchFamily="2" charset="2"/>
              <a:buChar char="§"/>
            </a:pPr>
            <a:r>
              <a:rPr lang="en-US" sz="1765"/>
              <a:t>VPN gateway static routes</a:t>
            </a:r>
          </a:p>
          <a:p>
            <a:pPr marL="698746" lvl="1" indent="-448193">
              <a:buFont typeface="+mj-lt"/>
              <a:buAutoNum type="arabicPeriod"/>
            </a:pPr>
            <a:r>
              <a:rPr lang="en-US" sz="1765"/>
              <a:t>System routes</a:t>
            </a:r>
          </a:p>
          <a:p>
            <a:pPr lvl="4">
              <a:buFont typeface="Wingdings" panose="05000000000000000000" pitchFamily="2" charset="2"/>
              <a:buChar char="§"/>
            </a:pPr>
            <a:r>
              <a:rPr lang="en-US" sz="1765"/>
              <a:t>Intra-VNet direct &amp; default to Internet</a:t>
            </a:r>
          </a:p>
          <a:p>
            <a:pPr marL="441968" lvl="2" indent="0">
              <a:buNone/>
            </a:pPr>
            <a:endParaRPr lang="en-US" sz="1961"/>
          </a:p>
          <a:p>
            <a:pPr marL="42018" indent="0">
              <a:buNone/>
            </a:pPr>
            <a:endParaRPr lang="en-US" sz="2549"/>
          </a:p>
          <a:p>
            <a:pPr lvl="2">
              <a:buFont typeface="Wingdings" panose="05000000000000000000" pitchFamily="2" charset="2"/>
              <a:buChar char="§"/>
            </a:pPr>
            <a:endParaRPr lang="en-US" sz="1765"/>
          </a:p>
        </p:txBody>
      </p:sp>
      <p:sp>
        <p:nvSpPr>
          <p:cNvPr id="4" name="Text Placeholder 3">
            <a:extLst>
              <a:ext uri="{FF2B5EF4-FFF2-40B4-BE49-F238E27FC236}">
                <a16:creationId xmlns:a16="http://schemas.microsoft.com/office/drawing/2014/main" id="{133E2A76-B746-4547-9653-24FBE9E0767F}"/>
              </a:ext>
            </a:extLst>
          </p:cNvPr>
          <p:cNvSpPr>
            <a:spLocks noGrp="1"/>
          </p:cNvSpPr>
          <p:nvPr>
            <p:ph type="body" sz="quarter" idx="11"/>
          </p:nvPr>
        </p:nvSpPr>
        <p:spPr>
          <a:xfrm>
            <a:off x="6245405" y="1187963"/>
            <a:ext cx="5677358" cy="5314120"/>
          </a:xfrm>
        </p:spPr>
        <p:txBody>
          <a:bodyPr>
            <a:normAutofit/>
          </a:bodyPr>
          <a:lstStyle/>
          <a:p>
            <a:pPr marL="0" indent="0">
              <a:buNone/>
            </a:pPr>
            <a:r>
              <a:rPr lang="en-US" sz="2353">
                <a:solidFill>
                  <a:srgbClr val="FF5050"/>
                </a:solidFill>
              </a:rPr>
              <a:t>Hub-and-Spoke routing</a:t>
            </a:r>
          </a:p>
          <a:p>
            <a:pPr lvl="1">
              <a:buFont typeface="Wingdings" panose="05000000000000000000" pitchFamily="2" charset="2"/>
              <a:buChar char="Ø"/>
            </a:pPr>
            <a:r>
              <a:rPr lang="en-US" sz="1961"/>
              <a:t>Prefer VNet peering over ExpressRoute or VPN VNet-to-VNet</a:t>
            </a:r>
          </a:p>
          <a:p>
            <a:pPr lvl="1">
              <a:buFont typeface="Wingdings" panose="05000000000000000000" pitchFamily="2" charset="2"/>
              <a:buChar char="Ø"/>
            </a:pPr>
            <a:r>
              <a:rPr lang="en-US" sz="1961"/>
              <a:t>Prefer VNet Service Endpoints (Storage &amp; SQL) over BGP routes (forced tunneling)</a:t>
            </a:r>
            <a:endParaRPr lang="en-US" sz="2157"/>
          </a:p>
          <a:p>
            <a:pPr lvl="1">
              <a:buFont typeface="Wingdings" panose="05000000000000000000" pitchFamily="2" charset="2"/>
              <a:buChar char="Ø"/>
            </a:pPr>
            <a:r>
              <a:rPr lang="en-US" sz="2157"/>
              <a:t>Prefer ExpressRoute over VPN in co-existence scenarios</a:t>
            </a:r>
          </a:p>
          <a:p>
            <a:pPr lvl="1">
              <a:buFont typeface="Wingdings" panose="05000000000000000000" pitchFamily="2" charset="2"/>
              <a:buChar char="Ø"/>
            </a:pPr>
            <a:r>
              <a:rPr lang="en-US" sz="2157"/>
              <a:t>Prefer ExpressRoute connections with higher connection weight</a:t>
            </a:r>
          </a:p>
          <a:p>
            <a:pPr lvl="1">
              <a:buFont typeface="Wingdings" panose="05000000000000000000" pitchFamily="2" charset="2"/>
              <a:buChar char="Ø"/>
            </a:pPr>
            <a:r>
              <a:rPr lang="en-US" sz="2157"/>
              <a:t>Prefer “shortest” path – honor AS prepending</a:t>
            </a:r>
          </a:p>
          <a:p>
            <a:pPr lvl="1">
              <a:buFont typeface="Wingdings" panose="05000000000000000000" pitchFamily="2" charset="2"/>
              <a:buChar char="Ø"/>
            </a:pPr>
            <a:r>
              <a:rPr lang="en-US" sz="1961"/>
              <a:t>Spoke-to-spoke in one hub is NOT connected by default – VNet peering is non-transitive</a:t>
            </a:r>
          </a:p>
          <a:p>
            <a:pPr lvl="1">
              <a:buFont typeface="Wingdings" panose="05000000000000000000" pitchFamily="2" charset="2"/>
              <a:buChar char="Ø"/>
            </a:pPr>
            <a:r>
              <a:rPr lang="en-US" sz="1961"/>
              <a:t>Spoke-to-spoke between two hubs works through gateway transit</a:t>
            </a:r>
          </a:p>
          <a:p>
            <a:pPr lvl="1">
              <a:buFont typeface="Wingdings" panose="05000000000000000000" pitchFamily="2" charset="2"/>
              <a:buChar char="Ø"/>
            </a:pPr>
            <a:endParaRPr lang="en-US" sz="1961"/>
          </a:p>
          <a:p>
            <a:pPr>
              <a:spcBef>
                <a:spcPts val="294"/>
              </a:spcBef>
            </a:pPr>
            <a:endParaRPr lang="en-US" sz="1765"/>
          </a:p>
          <a:p>
            <a:pPr>
              <a:spcBef>
                <a:spcPts val="294"/>
              </a:spcBef>
            </a:pPr>
            <a:endParaRPr lang="en-US" sz="1765"/>
          </a:p>
          <a:p>
            <a:pPr lvl="1">
              <a:buFont typeface="Wingdings" panose="05000000000000000000" pitchFamily="2" charset="2"/>
              <a:buChar char="Ø"/>
            </a:pPr>
            <a:endParaRPr lang="en-US" sz="1961"/>
          </a:p>
        </p:txBody>
      </p:sp>
      <p:grpSp>
        <p:nvGrpSpPr>
          <p:cNvPr id="7" name="Group 6">
            <a:extLst>
              <a:ext uri="{FF2B5EF4-FFF2-40B4-BE49-F238E27FC236}">
                <a16:creationId xmlns:a16="http://schemas.microsoft.com/office/drawing/2014/main" id="{C6B1E6A8-BE9C-4C44-B769-A8ABC6186E84}"/>
              </a:ext>
            </a:extLst>
          </p:cNvPr>
          <p:cNvGrpSpPr/>
          <p:nvPr/>
        </p:nvGrpSpPr>
        <p:grpSpPr>
          <a:xfrm>
            <a:off x="10581650" y="6381763"/>
            <a:ext cx="1455582" cy="502564"/>
            <a:chOff x="10793833" y="6509234"/>
            <a:chExt cx="1484769" cy="512641"/>
          </a:xfrm>
        </p:grpSpPr>
        <p:sp>
          <p:nvSpPr>
            <p:cNvPr id="5" name="Arrow: Chevron 4">
              <a:extLst>
                <a:ext uri="{FF2B5EF4-FFF2-40B4-BE49-F238E27FC236}">
                  <a16:creationId xmlns:a16="http://schemas.microsoft.com/office/drawing/2014/main" id="{6FD75DAB-5AA0-457C-BF0F-4E6477365652}"/>
                </a:ext>
              </a:extLst>
            </p:cNvPr>
            <p:cNvSpPr/>
            <p:nvPr/>
          </p:nvSpPr>
          <p:spPr bwMode="auto">
            <a:xfrm>
              <a:off x="10793833" y="6631966"/>
              <a:ext cx="1484769" cy="252591"/>
            </a:xfrm>
            <a:prstGeom prst="chevro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87EEA412-1E65-40F9-BDFD-2C3B9C073D8F}"/>
                </a:ext>
              </a:extLst>
            </p:cNvPr>
            <p:cNvSpPr txBox="1"/>
            <p:nvPr/>
          </p:nvSpPr>
          <p:spPr>
            <a:xfrm>
              <a:off x="10811193" y="6509234"/>
              <a:ext cx="1456102" cy="51264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solidFill>
                    <a:srgbClr val="FFFFFF"/>
                  </a:solidFill>
                  <a:latin typeface="Segoe UI Semilight"/>
                </a:rPr>
                <a:t>Connectivity</a:t>
              </a:r>
            </a:p>
          </p:txBody>
        </p:sp>
      </p:grpSp>
    </p:spTree>
    <p:extLst>
      <p:ext uri="{BB962C8B-B14F-4D97-AF65-F5344CB8AC3E}">
        <p14:creationId xmlns:p14="http://schemas.microsoft.com/office/powerpoint/2010/main" val="337435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8C7B-2894-4312-B15F-514FD8061594}"/>
              </a:ext>
            </a:extLst>
          </p:cNvPr>
          <p:cNvSpPr>
            <a:spLocks noGrp="1"/>
          </p:cNvSpPr>
          <p:nvPr>
            <p:ph type="title"/>
          </p:nvPr>
        </p:nvSpPr>
        <p:spPr/>
        <p:txBody>
          <a:bodyPr/>
          <a:lstStyle/>
          <a:p>
            <a:r>
              <a:rPr lang="en-US"/>
              <a:t>How do I </a:t>
            </a:r>
            <a:r>
              <a:rPr lang="en-US">
                <a:solidFill>
                  <a:srgbClr val="FF5050"/>
                </a:solidFill>
              </a:rPr>
              <a:t>control</a:t>
            </a:r>
            <a:r>
              <a:rPr lang="en-US"/>
              <a:t> which route(s) to take?</a:t>
            </a:r>
          </a:p>
        </p:txBody>
      </p:sp>
      <p:sp>
        <p:nvSpPr>
          <p:cNvPr id="3" name="Text Placeholder 2">
            <a:extLst>
              <a:ext uri="{FF2B5EF4-FFF2-40B4-BE49-F238E27FC236}">
                <a16:creationId xmlns:a16="http://schemas.microsoft.com/office/drawing/2014/main" id="{43D2E6CF-5B87-4117-80B9-1DFA2D0A4EE6}"/>
              </a:ext>
            </a:extLst>
          </p:cNvPr>
          <p:cNvSpPr>
            <a:spLocks noGrp="1"/>
          </p:cNvSpPr>
          <p:nvPr>
            <p:ph type="body" sz="quarter" idx="10"/>
          </p:nvPr>
        </p:nvSpPr>
        <p:spPr>
          <a:xfrm>
            <a:off x="269241" y="1187962"/>
            <a:ext cx="5674369" cy="5314120"/>
          </a:xfrm>
        </p:spPr>
        <p:txBody>
          <a:bodyPr>
            <a:normAutofit/>
          </a:bodyPr>
          <a:lstStyle/>
          <a:p>
            <a:pPr marL="0" indent="0">
              <a:buNone/>
            </a:pPr>
            <a:r>
              <a:rPr lang="en-US">
                <a:solidFill>
                  <a:srgbClr val="FF5050"/>
                </a:solidFill>
              </a:rPr>
              <a:t>ECMP – Equal-Cost, Multi-Path</a:t>
            </a:r>
          </a:p>
          <a:p>
            <a:pPr lvl="1">
              <a:buFont typeface="Wingdings" panose="05000000000000000000" pitchFamily="2" charset="2"/>
              <a:buChar char="Ø"/>
            </a:pPr>
            <a:r>
              <a:rPr lang="en-US"/>
              <a:t>“When in doubt, spread …”</a:t>
            </a:r>
          </a:p>
          <a:p>
            <a:pPr lvl="1">
              <a:buFont typeface="Wingdings" panose="05000000000000000000" pitchFamily="2" charset="2"/>
              <a:buChar char="Ø"/>
            </a:pPr>
            <a:r>
              <a:rPr lang="en-US"/>
              <a:t>Multiple paths (</a:t>
            </a:r>
            <a:r>
              <a:rPr lang="en-US" err="1"/>
              <a:t>nexthops</a:t>
            </a:r>
            <a:r>
              <a:rPr lang="en-US"/>
              <a:t>) to the same destination</a:t>
            </a:r>
          </a:p>
          <a:p>
            <a:pPr lvl="2">
              <a:buFont typeface="Wingdings" panose="05000000000000000000" pitchFamily="2" charset="2"/>
              <a:buChar char="§"/>
            </a:pPr>
            <a:r>
              <a:rPr lang="en-US"/>
              <a:t>Two UDR routes to different virtual appliances</a:t>
            </a:r>
          </a:p>
          <a:p>
            <a:pPr lvl="2">
              <a:buFont typeface="Wingdings" panose="05000000000000000000" pitchFamily="2" charset="2"/>
              <a:buChar char="§"/>
            </a:pPr>
            <a:r>
              <a:rPr lang="en-US"/>
              <a:t>Active-active VPN gateway</a:t>
            </a:r>
          </a:p>
          <a:p>
            <a:pPr lvl="2">
              <a:buFont typeface="Wingdings" panose="05000000000000000000" pitchFamily="2" charset="2"/>
              <a:buChar char="§"/>
            </a:pPr>
            <a:r>
              <a:rPr lang="en-US"/>
              <a:t>Multipath topology via BGP routing</a:t>
            </a:r>
          </a:p>
          <a:p>
            <a:pPr lvl="1">
              <a:buFont typeface="Wingdings" panose="05000000000000000000" pitchFamily="2" charset="2"/>
              <a:buChar char="Ø"/>
            </a:pPr>
            <a:r>
              <a:rPr lang="en-US"/>
              <a:t>Spreading is on “flows”</a:t>
            </a:r>
          </a:p>
          <a:p>
            <a:pPr lvl="2">
              <a:buFont typeface="Wingdings" panose="05000000000000000000" pitchFamily="2" charset="2"/>
              <a:buChar char="§"/>
            </a:pPr>
            <a:r>
              <a:rPr lang="en-US"/>
              <a:t>Packets of one flow always follow the same path (gateways, tunnels)</a:t>
            </a:r>
          </a:p>
          <a:p>
            <a:pPr lvl="2">
              <a:buFont typeface="Wingdings" panose="05000000000000000000" pitchFamily="2" charset="2"/>
              <a:buChar char="§"/>
            </a:pPr>
            <a:r>
              <a:rPr lang="en-US"/>
              <a:t>Flow - 5-tuple (TCP/UDP) </a:t>
            </a:r>
          </a:p>
          <a:p>
            <a:pPr lvl="2">
              <a:buFont typeface="Wingdings" panose="05000000000000000000" pitchFamily="2" charset="2"/>
              <a:buChar char="§"/>
            </a:pPr>
            <a:endParaRPr lang="en-US"/>
          </a:p>
        </p:txBody>
      </p:sp>
      <p:sp>
        <p:nvSpPr>
          <p:cNvPr id="4" name="Text Placeholder 3">
            <a:extLst>
              <a:ext uri="{FF2B5EF4-FFF2-40B4-BE49-F238E27FC236}">
                <a16:creationId xmlns:a16="http://schemas.microsoft.com/office/drawing/2014/main" id="{133E2A76-B746-4547-9653-24FBE9E0767F}"/>
              </a:ext>
            </a:extLst>
          </p:cNvPr>
          <p:cNvSpPr>
            <a:spLocks noGrp="1"/>
          </p:cNvSpPr>
          <p:nvPr>
            <p:ph type="body" sz="quarter" idx="11"/>
          </p:nvPr>
        </p:nvSpPr>
        <p:spPr>
          <a:xfrm>
            <a:off x="6245405" y="1187962"/>
            <a:ext cx="5677358" cy="5314119"/>
          </a:xfrm>
        </p:spPr>
        <p:txBody>
          <a:bodyPr>
            <a:normAutofit/>
          </a:bodyPr>
          <a:lstStyle/>
          <a:p>
            <a:pPr marL="0" indent="0">
              <a:buNone/>
            </a:pPr>
            <a:r>
              <a:rPr lang="en-US">
                <a:solidFill>
                  <a:srgbClr val="FF5050"/>
                </a:solidFill>
              </a:rPr>
              <a:t>Prefer one path over the others</a:t>
            </a:r>
          </a:p>
          <a:p>
            <a:pPr lvl="1">
              <a:buFont typeface="Wingdings" panose="05000000000000000000" pitchFamily="2" charset="2"/>
              <a:buChar char="Ø"/>
            </a:pPr>
            <a:r>
              <a:rPr lang="en-US"/>
              <a:t>MUST be done on BOTH ends</a:t>
            </a:r>
          </a:p>
          <a:p>
            <a:pPr lvl="2">
              <a:buFont typeface="Wingdings" panose="05000000000000000000" pitchFamily="2" charset="2"/>
              <a:buChar char="§"/>
            </a:pPr>
            <a:r>
              <a:rPr lang="en-US"/>
              <a:t>Prevent asymmetric routing</a:t>
            </a:r>
          </a:p>
          <a:p>
            <a:pPr lvl="1">
              <a:buFont typeface="Wingdings" panose="05000000000000000000" pitchFamily="2" charset="2"/>
              <a:buChar char="Ø"/>
            </a:pPr>
            <a:r>
              <a:rPr lang="en-US"/>
              <a:t>Azure </a:t>
            </a:r>
            <a:r>
              <a:rPr lang="en-US">
                <a:sym typeface="Wingdings" panose="05000000000000000000" pitchFamily="2" charset="2"/>
              </a:rPr>
              <a:t> </a:t>
            </a:r>
            <a:r>
              <a:rPr lang="en-US"/>
              <a:t>on-premises network</a:t>
            </a:r>
          </a:p>
          <a:p>
            <a:pPr lvl="2">
              <a:buFont typeface="Wingdings" panose="05000000000000000000" pitchFamily="2" charset="2"/>
              <a:buChar char="§"/>
            </a:pPr>
            <a:r>
              <a:rPr lang="en-US"/>
              <a:t>AS-prepending – create longer AS paths for certain routes</a:t>
            </a:r>
          </a:p>
          <a:p>
            <a:pPr lvl="2">
              <a:buFont typeface="Wingdings" panose="05000000000000000000" pitchFamily="2" charset="2"/>
              <a:buChar char="§"/>
            </a:pPr>
            <a:r>
              <a:rPr lang="en-US"/>
              <a:t>Azure gateways will favor or prefer routes with shorter AS paths</a:t>
            </a:r>
          </a:p>
          <a:p>
            <a:pPr lvl="2">
              <a:buFont typeface="Wingdings" panose="05000000000000000000" pitchFamily="2" charset="2"/>
              <a:buChar char="§"/>
            </a:pPr>
            <a:r>
              <a:rPr lang="en-US"/>
              <a:t>ExpressRoute connection weight – prefer connections with higher weights</a:t>
            </a:r>
          </a:p>
          <a:p>
            <a:pPr lvl="2">
              <a:buFont typeface="Wingdings" panose="05000000000000000000" pitchFamily="2" charset="2"/>
              <a:buChar char="§"/>
            </a:pPr>
            <a:r>
              <a:rPr lang="en-US"/>
              <a:t>Apply higher connection weights to the closer ExpressRoute circuits</a:t>
            </a:r>
          </a:p>
          <a:p>
            <a:pPr lvl="1">
              <a:buFont typeface="Wingdings" panose="05000000000000000000" pitchFamily="2" charset="2"/>
              <a:buChar char="Ø"/>
            </a:pPr>
            <a:r>
              <a:rPr lang="en-US"/>
              <a:t>On-premises network </a:t>
            </a:r>
            <a:r>
              <a:rPr lang="en-US">
                <a:sym typeface="Wingdings" panose="05000000000000000000" pitchFamily="2" charset="2"/>
              </a:rPr>
              <a:t> Azure</a:t>
            </a:r>
          </a:p>
          <a:p>
            <a:pPr lvl="2">
              <a:buFont typeface="Wingdings" panose="05000000000000000000" pitchFamily="2" charset="2"/>
              <a:buChar char="§"/>
            </a:pPr>
            <a:r>
              <a:rPr lang="en-US">
                <a:sym typeface="Wingdings" panose="05000000000000000000" pitchFamily="2" charset="2"/>
              </a:rPr>
              <a:t>Local preference</a:t>
            </a:r>
          </a:p>
          <a:p>
            <a:pPr lvl="2">
              <a:buFont typeface="Wingdings" panose="05000000000000000000" pitchFamily="2" charset="2"/>
              <a:buChar char="§"/>
            </a:pPr>
            <a:endParaRPr lang="en-US"/>
          </a:p>
        </p:txBody>
      </p:sp>
      <p:sp>
        <p:nvSpPr>
          <p:cNvPr id="5" name="Arrow: Chevron 4">
            <a:extLst>
              <a:ext uri="{FF2B5EF4-FFF2-40B4-BE49-F238E27FC236}">
                <a16:creationId xmlns:a16="http://schemas.microsoft.com/office/drawing/2014/main" id="{6FD75DAB-5AA0-457C-BF0F-4E6477365652}"/>
              </a:ext>
            </a:extLst>
          </p:cNvPr>
          <p:cNvSpPr/>
          <p:nvPr/>
        </p:nvSpPr>
        <p:spPr bwMode="auto">
          <a:xfrm>
            <a:off x="10581650" y="6502083"/>
            <a:ext cx="1455582" cy="247626"/>
          </a:xfrm>
          <a:prstGeom prst="chevro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87EEA412-1E65-40F9-BDFD-2C3B9C073D8F}"/>
              </a:ext>
            </a:extLst>
          </p:cNvPr>
          <p:cNvSpPr txBox="1"/>
          <p:nvPr/>
        </p:nvSpPr>
        <p:spPr>
          <a:xfrm>
            <a:off x="10598668" y="6381763"/>
            <a:ext cx="1427478" cy="50256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solidFill>
                  <a:srgbClr val="FFFFFF"/>
                </a:solidFill>
                <a:latin typeface="Segoe UI Semilight"/>
              </a:rPr>
              <a:t>Connectivity</a:t>
            </a:r>
          </a:p>
        </p:txBody>
      </p:sp>
    </p:spTree>
    <p:extLst>
      <p:ext uri="{BB962C8B-B14F-4D97-AF65-F5344CB8AC3E}">
        <p14:creationId xmlns:p14="http://schemas.microsoft.com/office/powerpoint/2010/main" val="219001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Connection weight and BGP attributes</a:t>
            </a:r>
          </a:p>
        </p:txBody>
      </p:sp>
      <p:sp>
        <p:nvSpPr>
          <p:cNvPr id="4" name="Up-Down Arrow 15"/>
          <p:cNvSpPr/>
          <p:nvPr/>
        </p:nvSpPr>
        <p:spPr bwMode="auto">
          <a:xfrm>
            <a:off x="3654450" y="3063075"/>
            <a:ext cx="617621" cy="1333704"/>
          </a:xfrm>
          <a:prstGeom prst="upDownArrow">
            <a:avLst>
              <a:gd name="adj1" fmla="val 47431"/>
              <a:gd name="adj2" fmla="val 46845"/>
            </a:avLst>
          </a:prstGeom>
          <a:solidFill>
            <a:srgbClr val="FFFFFF"/>
          </a:solidFill>
          <a:ln w="76200" cap="flat" cmpd="sng" algn="ctr">
            <a:solidFill>
              <a:srgbClr val="007DDE"/>
            </a:solidFill>
            <a:prstDash val="solid"/>
            <a:headEnd type="none" w="med" len="med"/>
            <a:tailEnd type="none" w="med" len="med"/>
          </a:ln>
          <a:effectLst/>
        </p:spPr>
        <p:txBody>
          <a:bodyPr vert="vert270"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1078" kern="0">
                <a:solidFill>
                  <a:srgbClr val="007DDE"/>
                </a:solidFill>
                <a:latin typeface="Segoe UI"/>
              </a:rPr>
              <a:t>ExpressRoute</a:t>
            </a:r>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93202" y="3505633"/>
            <a:ext cx="441886" cy="441886"/>
          </a:xfrm>
          <a:prstGeom prst="rect">
            <a:avLst/>
          </a:prstGeom>
        </p:spPr>
      </p:pic>
      <p:sp>
        <p:nvSpPr>
          <p:cNvPr id="6" name="Up-Down Arrow 17"/>
          <p:cNvSpPr/>
          <p:nvPr/>
        </p:nvSpPr>
        <p:spPr bwMode="auto">
          <a:xfrm>
            <a:off x="6942525" y="3063075"/>
            <a:ext cx="617621" cy="1333704"/>
          </a:xfrm>
          <a:prstGeom prst="upDownArrow">
            <a:avLst>
              <a:gd name="adj1" fmla="val 47431"/>
              <a:gd name="adj2" fmla="val 46845"/>
            </a:avLst>
          </a:prstGeom>
          <a:solidFill>
            <a:srgbClr val="FFFFFF"/>
          </a:solidFill>
          <a:ln w="76200" cap="flat" cmpd="sng" algn="ctr">
            <a:solidFill>
              <a:srgbClr val="007DDE"/>
            </a:solidFill>
            <a:prstDash val="solid"/>
            <a:headEnd type="none" w="med" len="med"/>
            <a:tailEnd type="none" w="med" len="med"/>
          </a:ln>
          <a:effectLst/>
        </p:spPr>
        <p:txBody>
          <a:bodyPr vert="vert270"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1078" kern="0">
                <a:solidFill>
                  <a:srgbClr val="007DDE"/>
                </a:solidFill>
                <a:latin typeface="Segoe UI"/>
              </a:rPr>
              <a:t>ExpressRoute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556342" y="3505633"/>
            <a:ext cx="441886" cy="441886"/>
          </a:xfrm>
          <a:prstGeom prst="rect">
            <a:avLst/>
          </a:prstGeom>
        </p:spPr>
      </p:pic>
      <p:sp>
        <p:nvSpPr>
          <p:cNvPr id="10" name="TextBox 9"/>
          <p:cNvSpPr txBox="1"/>
          <p:nvPr/>
        </p:nvSpPr>
        <p:spPr>
          <a:xfrm>
            <a:off x="2535270" y="6324925"/>
            <a:ext cx="1213506" cy="331899"/>
          </a:xfrm>
          <a:prstGeom prst="rect">
            <a:avLst/>
          </a:prstGeom>
          <a:noFill/>
        </p:spPr>
        <p:txBody>
          <a:bodyPr wrap="none" rtlCol="0">
            <a:spAutoFit/>
          </a:bodyPr>
          <a:lstStyle/>
          <a:p>
            <a:pPr defTabSz="914367"/>
            <a:r>
              <a:rPr lang="en-US" sz="1568">
                <a:solidFill>
                  <a:srgbClr val="353535"/>
                </a:solidFill>
                <a:latin typeface="Segoe UI Semilight"/>
              </a:rPr>
              <a:t>Los Angeles</a:t>
            </a:r>
          </a:p>
        </p:txBody>
      </p:sp>
      <p:sp>
        <p:nvSpPr>
          <p:cNvPr id="11" name="TextBox 10"/>
          <p:cNvSpPr txBox="1"/>
          <p:nvPr/>
        </p:nvSpPr>
        <p:spPr>
          <a:xfrm>
            <a:off x="7624824" y="6335942"/>
            <a:ext cx="996263" cy="331899"/>
          </a:xfrm>
          <a:prstGeom prst="rect">
            <a:avLst/>
          </a:prstGeom>
          <a:noFill/>
        </p:spPr>
        <p:txBody>
          <a:bodyPr wrap="none" rtlCol="0">
            <a:spAutoFit/>
          </a:bodyPr>
          <a:lstStyle/>
          <a:p>
            <a:pPr defTabSz="914367"/>
            <a:r>
              <a:rPr lang="en-US" sz="1568">
                <a:solidFill>
                  <a:srgbClr val="353535"/>
                </a:solidFill>
                <a:latin typeface="Segoe UI Semilight"/>
              </a:rPr>
              <a:t>New York</a:t>
            </a:r>
          </a:p>
        </p:txBody>
      </p:sp>
      <p:sp>
        <p:nvSpPr>
          <p:cNvPr id="12" name="TextBox 11"/>
          <p:cNvSpPr txBox="1"/>
          <p:nvPr/>
        </p:nvSpPr>
        <p:spPr>
          <a:xfrm>
            <a:off x="3380659" y="4810701"/>
            <a:ext cx="3908003" cy="392245"/>
          </a:xfrm>
          <a:prstGeom prst="rect">
            <a:avLst/>
          </a:prstGeom>
          <a:noFill/>
        </p:spPr>
        <p:txBody>
          <a:bodyPr wrap="square" rtlCol="0">
            <a:spAutoFit/>
          </a:bodyPr>
          <a:lstStyle/>
          <a:p>
            <a:pPr algn="ctr" defTabSz="914367"/>
            <a:r>
              <a:rPr lang="en-US" sz="1961">
                <a:solidFill>
                  <a:srgbClr val="353535"/>
                </a:solidFill>
                <a:latin typeface="Segoe UI Light"/>
              </a:rPr>
              <a:t>Customer’s Network</a:t>
            </a:r>
          </a:p>
        </p:txBody>
      </p:sp>
      <p:grpSp>
        <p:nvGrpSpPr>
          <p:cNvPr id="13" name="Group 12"/>
          <p:cNvGrpSpPr/>
          <p:nvPr/>
        </p:nvGrpSpPr>
        <p:grpSpPr>
          <a:xfrm>
            <a:off x="1956819" y="1191425"/>
            <a:ext cx="7278660" cy="1473482"/>
            <a:chOff x="1813173" y="605213"/>
            <a:chExt cx="7424612" cy="1503028"/>
          </a:xfrm>
        </p:grpSpPr>
        <p:sp>
          <p:nvSpPr>
            <p:cNvPr id="14" name="Rectangle 13"/>
            <p:cNvSpPr/>
            <p:nvPr/>
          </p:nvSpPr>
          <p:spPr>
            <a:xfrm>
              <a:off x="1893445" y="687754"/>
              <a:ext cx="2565585" cy="1361899"/>
            </a:xfrm>
            <a:prstGeom prst="rect">
              <a:avLst/>
            </a:prstGeom>
            <a:noFill/>
            <a:ln w="9525">
              <a:solidFill>
                <a:srgbClr val="0078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15" name="Rectangle 14"/>
            <p:cNvSpPr/>
            <p:nvPr/>
          </p:nvSpPr>
          <p:spPr>
            <a:xfrm>
              <a:off x="1813173" y="605213"/>
              <a:ext cx="7424612" cy="1503028"/>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16" name="TextBox 15"/>
            <p:cNvSpPr txBox="1"/>
            <p:nvPr/>
          </p:nvSpPr>
          <p:spPr>
            <a:xfrm>
              <a:off x="4447807" y="605213"/>
              <a:ext cx="2158459" cy="401984"/>
            </a:xfrm>
            <a:prstGeom prst="rect">
              <a:avLst/>
            </a:prstGeom>
            <a:noFill/>
          </p:spPr>
          <p:txBody>
            <a:bodyPr wrap="none" rtlCol="0">
              <a:spAutoFit/>
            </a:bodyPr>
            <a:lstStyle/>
            <a:p>
              <a:pPr defTabSz="914367"/>
              <a:r>
                <a:rPr lang="en-US" sz="1961">
                  <a:solidFill>
                    <a:srgbClr val="0078D7"/>
                  </a:solidFill>
                  <a:latin typeface="Segoe UI Light"/>
                </a:rPr>
                <a:t>Microsoft Network</a:t>
              </a:r>
            </a:p>
          </p:txBody>
        </p:sp>
        <p:sp>
          <p:nvSpPr>
            <p:cNvPr id="17" name="TextBox 16"/>
            <p:cNvSpPr txBox="1"/>
            <p:nvPr/>
          </p:nvSpPr>
          <p:spPr>
            <a:xfrm>
              <a:off x="1852246" y="646801"/>
              <a:ext cx="727967" cy="278760"/>
            </a:xfrm>
            <a:prstGeom prst="rect">
              <a:avLst/>
            </a:prstGeom>
            <a:noFill/>
          </p:spPr>
          <p:txBody>
            <a:bodyPr wrap="none" rtlCol="0">
              <a:spAutoFit/>
            </a:bodyPr>
            <a:lstStyle/>
            <a:p>
              <a:pPr defTabSz="914367"/>
              <a:r>
                <a:rPr lang="en-US" sz="1176">
                  <a:solidFill>
                    <a:srgbClr val="0078D7"/>
                  </a:solidFill>
                  <a:latin typeface="Segoe UI Light"/>
                </a:rPr>
                <a:t>US West</a:t>
              </a:r>
            </a:p>
          </p:txBody>
        </p:sp>
        <p:sp>
          <p:nvSpPr>
            <p:cNvPr id="18" name="Rectangle 17"/>
            <p:cNvSpPr/>
            <p:nvPr/>
          </p:nvSpPr>
          <p:spPr>
            <a:xfrm>
              <a:off x="6586587" y="683848"/>
              <a:ext cx="2565585" cy="1361899"/>
            </a:xfrm>
            <a:prstGeom prst="rect">
              <a:avLst/>
            </a:prstGeom>
            <a:noFill/>
            <a:ln w="9525">
              <a:solidFill>
                <a:srgbClr val="0078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19" name="TextBox 18"/>
            <p:cNvSpPr txBox="1"/>
            <p:nvPr/>
          </p:nvSpPr>
          <p:spPr>
            <a:xfrm>
              <a:off x="8546127" y="642895"/>
              <a:ext cx="665832" cy="278760"/>
            </a:xfrm>
            <a:prstGeom prst="rect">
              <a:avLst/>
            </a:prstGeom>
            <a:noFill/>
          </p:spPr>
          <p:txBody>
            <a:bodyPr wrap="none" rtlCol="0">
              <a:spAutoFit/>
            </a:bodyPr>
            <a:lstStyle/>
            <a:p>
              <a:pPr defTabSz="914367"/>
              <a:r>
                <a:rPr lang="en-US" sz="1176">
                  <a:solidFill>
                    <a:srgbClr val="0078D7"/>
                  </a:solidFill>
                  <a:latin typeface="Segoe UI Light"/>
                </a:rPr>
                <a:t>US East</a:t>
              </a:r>
            </a:p>
          </p:txBody>
        </p:sp>
      </p:grpSp>
      <p:sp>
        <p:nvSpPr>
          <p:cNvPr id="20" name="Rectangle 19"/>
          <p:cNvSpPr/>
          <p:nvPr/>
        </p:nvSpPr>
        <p:spPr>
          <a:xfrm>
            <a:off x="3380658" y="4476918"/>
            <a:ext cx="4594031" cy="10767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pic>
        <p:nvPicPr>
          <p:cNvPr id="21" name="Picture 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65526" y="1486134"/>
            <a:ext cx="504824" cy="487956"/>
          </a:xfrm>
          <a:prstGeom prst="rect">
            <a:avLst/>
          </a:prstGeom>
        </p:spPr>
      </p:pic>
      <p:grpSp>
        <p:nvGrpSpPr>
          <p:cNvPr id="22" name="Group 21"/>
          <p:cNvGrpSpPr/>
          <p:nvPr/>
        </p:nvGrpSpPr>
        <p:grpSpPr>
          <a:xfrm>
            <a:off x="3332384" y="1628979"/>
            <a:ext cx="699910" cy="634136"/>
            <a:chOff x="11171237" y="3649008"/>
            <a:chExt cx="992966" cy="1094547"/>
          </a:xfrm>
          <a:solidFill>
            <a:srgbClr val="0078D7">
              <a:lumMod val="40000"/>
              <a:lumOff val="60000"/>
            </a:srgbClr>
          </a:solidFill>
        </p:grpSpPr>
        <p:sp>
          <p:nvSpPr>
            <p:cNvPr id="23" name="Rounded Rectangle 48"/>
            <p:cNvSpPr/>
            <p:nvPr/>
          </p:nvSpPr>
          <p:spPr bwMode="auto">
            <a:xfrm>
              <a:off x="11171237" y="3649008"/>
              <a:ext cx="992966" cy="1094547"/>
            </a:xfrm>
            <a:prstGeom prst="roundRect">
              <a:avLst/>
            </a:prstGeom>
            <a:grp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pic>
          <p:nvPicPr>
            <p:cNvPr id="24" name="Picture 23"/>
            <p:cNvPicPr>
              <a:picLocks noChangeAspect="1"/>
            </p:cNvPicPr>
            <p:nvPr/>
          </p:nvPicPr>
          <p:blipFill>
            <a:blip r:embed="rId5"/>
            <a:stretch>
              <a:fillRect/>
            </a:stretch>
          </p:blipFill>
          <p:spPr>
            <a:xfrm>
              <a:off x="11301005" y="3942381"/>
              <a:ext cx="390034" cy="379226"/>
            </a:xfrm>
            <a:prstGeom prst="rect">
              <a:avLst/>
            </a:prstGeom>
            <a:grpFill/>
          </p:spPr>
        </p:pic>
        <p:pic>
          <p:nvPicPr>
            <p:cNvPr id="25" name="Picture 24"/>
            <p:cNvPicPr>
              <a:picLocks noChangeAspect="1"/>
            </p:cNvPicPr>
            <p:nvPr/>
          </p:nvPicPr>
          <p:blipFill>
            <a:blip r:embed="rId5"/>
            <a:stretch>
              <a:fillRect/>
            </a:stretch>
          </p:blipFill>
          <p:spPr>
            <a:xfrm>
              <a:off x="11651272" y="4223901"/>
              <a:ext cx="390034" cy="379226"/>
            </a:xfrm>
            <a:prstGeom prst="rect">
              <a:avLst/>
            </a:prstGeom>
            <a:grpFill/>
          </p:spPr>
        </p:pic>
      </p:grpSp>
      <p:pic>
        <p:nvPicPr>
          <p:cNvPr id="26" name="Picture 25"/>
          <p:cNvPicPr>
            <a:picLocks noChangeAspect="1"/>
          </p:cNvPicPr>
          <p:nvPr/>
        </p:nvPicPr>
        <p:blipFill>
          <a:blip r:embed="rId6">
            <a:clrChange>
              <a:clrFrom>
                <a:srgbClr val="FFFFFF"/>
              </a:clrFrom>
              <a:clrTo>
                <a:srgbClr val="FFFFFF">
                  <a:alpha val="0"/>
                </a:srgbClr>
              </a:clrTo>
            </a:clrChange>
          </a:blip>
          <a:stretch>
            <a:fillRect/>
          </a:stretch>
        </p:blipFill>
        <p:spPr>
          <a:xfrm>
            <a:off x="2609966" y="1222586"/>
            <a:ext cx="448691" cy="336518"/>
          </a:xfrm>
          <a:prstGeom prst="rect">
            <a:avLst/>
          </a:prstGeom>
        </p:spPr>
      </p:pic>
      <p:grpSp>
        <p:nvGrpSpPr>
          <p:cNvPr id="27" name="Group 26"/>
          <p:cNvGrpSpPr/>
          <p:nvPr/>
        </p:nvGrpSpPr>
        <p:grpSpPr>
          <a:xfrm>
            <a:off x="2509028" y="1628516"/>
            <a:ext cx="699910" cy="634136"/>
            <a:chOff x="11171237" y="3649008"/>
            <a:chExt cx="992966" cy="1094547"/>
          </a:xfrm>
          <a:solidFill>
            <a:srgbClr val="0078D7">
              <a:lumMod val="40000"/>
              <a:lumOff val="60000"/>
            </a:srgbClr>
          </a:solidFill>
        </p:grpSpPr>
        <p:sp>
          <p:nvSpPr>
            <p:cNvPr id="28" name="Rounded Rectangle 48"/>
            <p:cNvSpPr/>
            <p:nvPr/>
          </p:nvSpPr>
          <p:spPr bwMode="auto">
            <a:xfrm>
              <a:off x="11171237" y="3649008"/>
              <a:ext cx="992966" cy="1094547"/>
            </a:xfrm>
            <a:prstGeom prst="roundRect">
              <a:avLst/>
            </a:prstGeom>
            <a:grp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pic>
          <p:nvPicPr>
            <p:cNvPr id="29" name="Picture 28"/>
            <p:cNvPicPr>
              <a:picLocks noChangeAspect="1"/>
            </p:cNvPicPr>
            <p:nvPr/>
          </p:nvPicPr>
          <p:blipFill>
            <a:blip r:embed="rId5"/>
            <a:stretch>
              <a:fillRect/>
            </a:stretch>
          </p:blipFill>
          <p:spPr>
            <a:xfrm>
              <a:off x="11301005" y="3942381"/>
              <a:ext cx="390034" cy="379226"/>
            </a:xfrm>
            <a:prstGeom prst="rect">
              <a:avLst/>
            </a:prstGeom>
            <a:grpFill/>
          </p:spPr>
        </p:pic>
        <p:pic>
          <p:nvPicPr>
            <p:cNvPr id="30" name="Picture 29"/>
            <p:cNvPicPr>
              <a:picLocks noChangeAspect="1"/>
            </p:cNvPicPr>
            <p:nvPr/>
          </p:nvPicPr>
          <p:blipFill>
            <a:blip r:embed="rId5"/>
            <a:stretch>
              <a:fillRect/>
            </a:stretch>
          </p:blipFill>
          <p:spPr>
            <a:xfrm>
              <a:off x="11651272" y="4223901"/>
              <a:ext cx="390034" cy="379226"/>
            </a:xfrm>
            <a:prstGeom prst="rect">
              <a:avLst/>
            </a:prstGeom>
            <a:grpFill/>
          </p:spPr>
        </p:pic>
      </p:grpSp>
      <p:pic>
        <p:nvPicPr>
          <p:cNvPr id="31" name="Picture 17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816559" y="2316762"/>
            <a:ext cx="279423" cy="279423"/>
          </a:xfrm>
          <a:prstGeom prst="rect">
            <a:avLst/>
          </a:prstGeom>
        </p:spPr>
      </p:pic>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8178676" y="1236577"/>
            <a:ext cx="448691" cy="336518"/>
          </a:xfrm>
          <a:prstGeom prst="rect">
            <a:avLst/>
          </a:prstGeom>
        </p:spPr>
      </p:pic>
      <p:grpSp>
        <p:nvGrpSpPr>
          <p:cNvPr id="33" name="Group 32"/>
          <p:cNvGrpSpPr/>
          <p:nvPr/>
        </p:nvGrpSpPr>
        <p:grpSpPr>
          <a:xfrm>
            <a:off x="8020548" y="1624731"/>
            <a:ext cx="699910" cy="634136"/>
            <a:chOff x="11171237" y="3649008"/>
            <a:chExt cx="992966" cy="1094547"/>
          </a:xfrm>
          <a:solidFill>
            <a:srgbClr val="0078D7">
              <a:lumMod val="40000"/>
              <a:lumOff val="60000"/>
            </a:srgbClr>
          </a:solidFill>
        </p:grpSpPr>
        <p:sp>
          <p:nvSpPr>
            <p:cNvPr id="34" name="Rounded Rectangle 48"/>
            <p:cNvSpPr/>
            <p:nvPr/>
          </p:nvSpPr>
          <p:spPr bwMode="auto">
            <a:xfrm>
              <a:off x="11171237" y="3649008"/>
              <a:ext cx="992966" cy="1094547"/>
            </a:xfrm>
            <a:prstGeom prst="roundRect">
              <a:avLst/>
            </a:prstGeom>
            <a:grp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pic>
          <p:nvPicPr>
            <p:cNvPr id="35" name="Picture 34"/>
            <p:cNvPicPr>
              <a:picLocks noChangeAspect="1"/>
            </p:cNvPicPr>
            <p:nvPr/>
          </p:nvPicPr>
          <p:blipFill>
            <a:blip r:embed="rId5"/>
            <a:stretch>
              <a:fillRect/>
            </a:stretch>
          </p:blipFill>
          <p:spPr>
            <a:xfrm>
              <a:off x="11301005" y="3942381"/>
              <a:ext cx="390034" cy="379226"/>
            </a:xfrm>
            <a:prstGeom prst="rect">
              <a:avLst/>
            </a:prstGeom>
            <a:grpFill/>
          </p:spPr>
        </p:pic>
        <p:pic>
          <p:nvPicPr>
            <p:cNvPr id="36" name="Picture 35"/>
            <p:cNvPicPr>
              <a:picLocks noChangeAspect="1"/>
            </p:cNvPicPr>
            <p:nvPr/>
          </p:nvPicPr>
          <p:blipFill>
            <a:blip r:embed="rId5"/>
            <a:stretch>
              <a:fillRect/>
            </a:stretch>
          </p:blipFill>
          <p:spPr>
            <a:xfrm>
              <a:off x="11651272" y="4223901"/>
              <a:ext cx="390034" cy="379226"/>
            </a:xfrm>
            <a:prstGeom prst="rect">
              <a:avLst/>
            </a:prstGeom>
            <a:grpFill/>
          </p:spPr>
        </p:pic>
      </p:grpSp>
      <p:grpSp>
        <p:nvGrpSpPr>
          <p:cNvPr id="37" name="Group 36"/>
          <p:cNvGrpSpPr/>
          <p:nvPr/>
        </p:nvGrpSpPr>
        <p:grpSpPr>
          <a:xfrm>
            <a:off x="7197192" y="1624268"/>
            <a:ext cx="699910" cy="634136"/>
            <a:chOff x="11171237" y="3649008"/>
            <a:chExt cx="992966" cy="1094547"/>
          </a:xfrm>
          <a:solidFill>
            <a:srgbClr val="0078D7">
              <a:lumMod val="40000"/>
              <a:lumOff val="60000"/>
            </a:srgbClr>
          </a:solidFill>
        </p:grpSpPr>
        <p:sp>
          <p:nvSpPr>
            <p:cNvPr id="38" name="Rounded Rectangle 48"/>
            <p:cNvSpPr/>
            <p:nvPr/>
          </p:nvSpPr>
          <p:spPr bwMode="auto">
            <a:xfrm>
              <a:off x="11171237" y="3649008"/>
              <a:ext cx="992966" cy="1094547"/>
            </a:xfrm>
            <a:prstGeom prst="roundRect">
              <a:avLst/>
            </a:prstGeom>
            <a:grp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pic>
          <p:nvPicPr>
            <p:cNvPr id="39" name="Picture 38"/>
            <p:cNvPicPr>
              <a:picLocks noChangeAspect="1"/>
            </p:cNvPicPr>
            <p:nvPr/>
          </p:nvPicPr>
          <p:blipFill>
            <a:blip r:embed="rId5"/>
            <a:stretch>
              <a:fillRect/>
            </a:stretch>
          </p:blipFill>
          <p:spPr>
            <a:xfrm>
              <a:off x="11301005" y="3942381"/>
              <a:ext cx="390034" cy="379226"/>
            </a:xfrm>
            <a:prstGeom prst="rect">
              <a:avLst/>
            </a:prstGeom>
            <a:grpFill/>
          </p:spPr>
        </p:pic>
        <p:pic>
          <p:nvPicPr>
            <p:cNvPr id="40" name="Picture 39"/>
            <p:cNvPicPr>
              <a:picLocks noChangeAspect="1"/>
            </p:cNvPicPr>
            <p:nvPr/>
          </p:nvPicPr>
          <p:blipFill>
            <a:blip r:embed="rId5"/>
            <a:stretch>
              <a:fillRect/>
            </a:stretch>
          </p:blipFill>
          <p:spPr>
            <a:xfrm>
              <a:off x="11651272" y="4223901"/>
              <a:ext cx="390034" cy="379226"/>
            </a:xfrm>
            <a:prstGeom prst="rect">
              <a:avLst/>
            </a:prstGeom>
            <a:grpFill/>
          </p:spPr>
        </p:pic>
      </p:grpSp>
      <p:pic>
        <p:nvPicPr>
          <p:cNvPr id="41" name="Picture 17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118946" y="2320564"/>
            <a:ext cx="279423" cy="279423"/>
          </a:xfrm>
          <a:prstGeom prst="rect">
            <a:avLst/>
          </a:prstGeom>
        </p:spPr>
      </p:pic>
      <p:cxnSp>
        <p:nvCxnSpPr>
          <p:cNvPr id="42" name="Straight Connector 41"/>
          <p:cNvCxnSpPr>
            <a:stCxn id="31" idx="2"/>
            <a:endCxn id="4" idx="0"/>
          </p:cNvCxnSpPr>
          <p:nvPr/>
        </p:nvCxnSpPr>
        <p:spPr>
          <a:xfrm>
            <a:off x="3956270" y="2596185"/>
            <a:ext cx="6991" cy="466890"/>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1" idx="2"/>
            <a:endCxn id="6" idx="0"/>
          </p:cNvCxnSpPr>
          <p:nvPr/>
        </p:nvCxnSpPr>
        <p:spPr>
          <a:xfrm>
            <a:off x="3956270" y="2596185"/>
            <a:ext cx="3295065" cy="466890"/>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1" idx="2"/>
            <a:endCxn id="6" idx="0"/>
          </p:cNvCxnSpPr>
          <p:nvPr/>
        </p:nvCxnSpPr>
        <p:spPr>
          <a:xfrm flipH="1">
            <a:off x="7251336" y="2599988"/>
            <a:ext cx="7322" cy="463087"/>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1" idx="2"/>
            <a:endCxn id="4" idx="0"/>
          </p:cNvCxnSpPr>
          <p:nvPr/>
        </p:nvCxnSpPr>
        <p:spPr>
          <a:xfrm flipH="1">
            <a:off x="3963261" y="2599988"/>
            <a:ext cx="3295396" cy="463087"/>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794962" y="2828007"/>
            <a:ext cx="723007" cy="193072"/>
          </a:xfrm>
          <a:prstGeom prst="rect">
            <a:avLst/>
          </a:prstGeom>
          <a:noFill/>
        </p:spPr>
        <p:txBody>
          <a:bodyPr wrap="square" lIns="89642" tIns="0" rIns="89642" bIns="0" rtlCol="0">
            <a:spAutoFit/>
          </a:bodyPr>
          <a:lstStyle/>
          <a:p>
            <a:pPr defTabSz="914367">
              <a:lnSpc>
                <a:spcPct val="90000"/>
              </a:lnSpc>
              <a:spcAft>
                <a:spcPts val="588"/>
              </a:spcAft>
            </a:pPr>
            <a:r>
              <a:rPr lang="en-US" sz="1372">
                <a:solidFill>
                  <a:srgbClr val="C00000"/>
                </a:solidFill>
                <a:latin typeface="Segoe UI Semilight"/>
              </a:rPr>
              <a:t>W=100</a:t>
            </a:r>
          </a:p>
        </p:txBody>
      </p:sp>
      <p:cxnSp>
        <p:nvCxnSpPr>
          <p:cNvPr id="48" name="Straight Arrow Connector 47"/>
          <p:cNvCxnSpPr>
            <a:stCxn id="46" idx="3"/>
          </p:cNvCxnSpPr>
          <p:nvPr/>
        </p:nvCxnSpPr>
        <p:spPr>
          <a:xfrm flipV="1">
            <a:off x="3517969" y="2828007"/>
            <a:ext cx="427698" cy="96536"/>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747202" y="2779739"/>
            <a:ext cx="723007" cy="193072"/>
          </a:xfrm>
          <a:prstGeom prst="rect">
            <a:avLst/>
          </a:prstGeom>
          <a:noFill/>
        </p:spPr>
        <p:txBody>
          <a:bodyPr wrap="square" lIns="89642" tIns="0" rIns="89642" bIns="0" rtlCol="0">
            <a:spAutoFit/>
          </a:bodyPr>
          <a:lstStyle/>
          <a:p>
            <a:pPr defTabSz="914367">
              <a:lnSpc>
                <a:spcPct val="90000"/>
              </a:lnSpc>
              <a:spcAft>
                <a:spcPts val="588"/>
              </a:spcAft>
            </a:pPr>
            <a:r>
              <a:rPr lang="en-US" sz="1372">
                <a:solidFill>
                  <a:srgbClr val="C00000"/>
                </a:solidFill>
                <a:latin typeface="Segoe UI Semilight"/>
              </a:rPr>
              <a:t>W=100</a:t>
            </a:r>
          </a:p>
        </p:txBody>
      </p:sp>
      <p:cxnSp>
        <p:nvCxnSpPr>
          <p:cNvPr id="51" name="Straight Arrow Connector 50"/>
          <p:cNvCxnSpPr>
            <a:stCxn id="49" idx="1"/>
          </p:cNvCxnSpPr>
          <p:nvPr/>
        </p:nvCxnSpPr>
        <p:spPr>
          <a:xfrm flipH="1" flipV="1">
            <a:off x="7288662" y="2812506"/>
            <a:ext cx="458539" cy="63769"/>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8764" y="2989418"/>
            <a:ext cx="3476111" cy="1104318"/>
          </a:xfrm>
          <a:prstGeom prst="rect">
            <a:avLst/>
          </a:prstGeom>
          <a:noFill/>
        </p:spPr>
        <p:txBody>
          <a:bodyPr wrap="square" lIns="179285" tIns="143428" rIns="179285" bIns="143428" rtlCol="0">
            <a:spAutoFit/>
          </a:bodyPr>
          <a:lstStyle/>
          <a:p>
            <a:pPr defTabSz="914367">
              <a:lnSpc>
                <a:spcPct val="90000"/>
              </a:lnSpc>
              <a:spcAft>
                <a:spcPts val="588"/>
              </a:spcAft>
            </a:pPr>
            <a:r>
              <a:rPr lang="en-US" sz="1961">
                <a:gradFill>
                  <a:gsLst>
                    <a:gs pos="2917">
                      <a:srgbClr val="353535"/>
                    </a:gs>
                    <a:gs pos="30000">
                      <a:srgbClr val="353535"/>
                    </a:gs>
                  </a:gsLst>
                  <a:lin ang="5400000" scaled="0"/>
                </a:gradFill>
                <a:latin typeface="Segoe UI Semilight"/>
              </a:rPr>
              <a:t>Use </a:t>
            </a:r>
            <a:r>
              <a:rPr lang="en-US" sz="1961">
                <a:solidFill>
                  <a:srgbClr val="FF5050"/>
                </a:solidFill>
                <a:latin typeface="Segoe UI Semilight"/>
              </a:rPr>
              <a:t>connection weight</a:t>
            </a:r>
            <a:r>
              <a:rPr lang="en-US" sz="1961">
                <a:solidFill>
                  <a:srgbClr val="D83B01"/>
                </a:solidFill>
                <a:latin typeface="Segoe UI Semilight"/>
              </a:rPr>
              <a:t> </a:t>
            </a:r>
            <a:r>
              <a:rPr lang="en-US" sz="1961">
                <a:gradFill>
                  <a:gsLst>
                    <a:gs pos="2917">
                      <a:srgbClr val="353535"/>
                    </a:gs>
                    <a:gs pos="30000">
                      <a:srgbClr val="353535"/>
                    </a:gs>
                  </a:gsLst>
                  <a:lin ang="5400000" scaled="0"/>
                </a:gradFill>
                <a:latin typeface="Segoe UI Semilight"/>
              </a:rPr>
              <a:t>to select the path from Microsoft to you </a:t>
            </a:r>
          </a:p>
        </p:txBody>
      </p:sp>
      <p:sp>
        <p:nvSpPr>
          <p:cNvPr id="54" name="TextBox 53"/>
          <p:cNvSpPr txBox="1"/>
          <p:nvPr/>
        </p:nvSpPr>
        <p:spPr>
          <a:xfrm>
            <a:off x="8557417" y="2986824"/>
            <a:ext cx="3476111" cy="1375872"/>
          </a:xfrm>
          <a:prstGeom prst="rect">
            <a:avLst/>
          </a:prstGeom>
          <a:noFill/>
        </p:spPr>
        <p:txBody>
          <a:bodyPr wrap="square" lIns="179285" tIns="143428" rIns="179285" bIns="143428" rtlCol="0">
            <a:spAutoFit/>
          </a:bodyPr>
          <a:lstStyle/>
          <a:p>
            <a:pPr defTabSz="914367">
              <a:lnSpc>
                <a:spcPct val="90000"/>
              </a:lnSpc>
              <a:spcAft>
                <a:spcPts val="588"/>
              </a:spcAft>
            </a:pPr>
            <a:r>
              <a:rPr lang="en-US" sz="1961">
                <a:gradFill>
                  <a:gsLst>
                    <a:gs pos="2917">
                      <a:srgbClr val="353535"/>
                    </a:gs>
                    <a:gs pos="30000">
                      <a:srgbClr val="353535"/>
                    </a:gs>
                  </a:gsLst>
                  <a:lin ang="5400000" scaled="0"/>
                </a:gradFill>
                <a:latin typeface="Segoe UI Semilight"/>
              </a:rPr>
              <a:t>If both </a:t>
            </a:r>
            <a:r>
              <a:rPr lang="en-US" sz="1961">
                <a:solidFill>
                  <a:srgbClr val="FF5050"/>
                </a:solidFill>
                <a:latin typeface="Segoe UI Semilight"/>
              </a:rPr>
              <a:t>connection weight</a:t>
            </a:r>
            <a:r>
              <a:rPr lang="en-US" sz="1961">
                <a:gradFill>
                  <a:gsLst>
                    <a:gs pos="2917">
                      <a:srgbClr val="353535"/>
                    </a:gs>
                    <a:gs pos="30000">
                      <a:srgbClr val="353535"/>
                    </a:gs>
                  </a:gsLst>
                  <a:lin ang="5400000" scaled="0"/>
                </a:gradFill>
                <a:latin typeface="Segoe UI Semilight"/>
              </a:rPr>
              <a:t> and </a:t>
            </a:r>
            <a:r>
              <a:rPr lang="en-US" sz="1961">
                <a:solidFill>
                  <a:srgbClr val="FF5050"/>
                </a:solidFill>
                <a:latin typeface="Segoe UI Semilight"/>
              </a:rPr>
              <a:t>AS-path prepending</a:t>
            </a:r>
            <a:r>
              <a:rPr lang="en-US" sz="1961">
                <a:gradFill>
                  <a:gsLst>
                    <a:gs pos="2917">
                      <a:srgbClr val="353535"/>
                    </a:gs>
                    <a:gs pos="30000">
                      <a:srgbClr val="353535"/>
                    </a:gs>
                  </a:gsLst>
                  <a:lin ang="5400000" scaled="0"/>
                </a:gradFill>
                <a:latin typeface="Segoe UI Semilight"/>
              </a:rPr>
              <a:t> are applied, path is selected based on the former</a:t>
            </a:r>
          </a:p>
        </p:txBody>
      </p:sp>
      <p:grpSp>
        <p:nvGrpSpPr>
          <p:cNvPr id="52" name="Group 51">
            <a:extLst>
              <a:ext uri="{FF2B5EF4-FFF2-40B4-BE49-F238E27FC236}">
                <a16:creationId xmlns:a16="http://schemas.microsoft.com/office/drawing/2014/main" id="{7FD1B417-A02F-4A32-94DE-A119607D44D5}"/>
              </a:ext>
            </a:extLst>
          </p:cNvPr>
          <p:cNvGrpSpPr>
            <a:grpSpLocks noChangeAspect="1"/>
          </p:cNvGrpSpPr>
          <p:nvPr/>
        </p:nvGrpSpPr>
        <p:grpSpPr>
          <a:xfrm>
            <a:off x="6992176" y="5651814"/>
            <a:ext cx="708170" cy="1028664"/>
            <a:chOff x="4560877" y="4697003"/>
            <a:chExt cx="1893269" cy="2297076"/>
          </a:xfrm>
        </p:grpSpPr>
        <p:sp>
          <p:nvSpPr>
            <p:cNvPr id="55" name="Rectangle 10">
              <a:extLst>
                <a:ext uri="{FF2B5EF4-FFF2-40B4-BE49-F238E27FC236}">
                  <a16:creationId xmlns:a16="http://schemas.microsoft.com/office/drawing/2014/main" id="{CA44373D-3B52-405F-A0D8-D8088BD5CE44}"/>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56" name="Rectangle 11">
              <a:extLst>
                <a:ext uri="{FF2B5EF4-FFF2-40B4-BE49-F238E27FC236}">
                  <a16:creationId xmlns:a16="http://schemas.microsoft.com/office/drawing/2014/main" id="{D0B84749-03CF-425F-974D-3965CBD1D17B}"/>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57" name="Rectangle 21">
              <a:extLst>
                <a:ext uri="{FF2B5EF4-FFF2-40B4-BE49-F238E27FC236}">
                  <a16:creationId xmlns:a16="http://schemas.microsoft.com/office/drawing/2014/main" id="{55E43C4D-7F49-4F52-AEC8-CFC74F8C15E9}"/>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58" name="Freeform 22">
              <a:extLst>
                <a:ext uri="{FF2B5EF4-FFF2-40B4-BE49-F238E27FC236}">
                  <a16:creationId xmlns:a16="http://schemas.microsoft.com/office/drawing/2014/main" id="{51547D01-F4DA-48F0-82FB-25EF3DC83BBB}"/>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59" name="Rectangle 26">
              <a:extLst>
                <a:ext uri="{FF2B5EF4-FFF2-40B4-BE49-F238E27FC236}">
                  <a16:creationId xmlns:a16="http://schemas.microsoft.com/office/drawing/2014/main" id="{36696BAF-549B-4410-A9A9-5C90F07505E9}"/>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0" name="Rectangle 27">
              <a:extLst>
                <a:ext uri="{FF2B5EF4-FFF2-40B4-BE49-F238E27FC236}">
                  <a16:creationId xmlns:a16="http://schemas.microsoft.com/office/drawing/2014/main" id="{1A5A578B-828D-4D62-8306-D0D3A836C168}"/>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1" name="Freeform 28">
              <a:extLst>
                <a:ext uri="{FF2B5EF4-FFF2-40B4-BE49-F238E27FC236}">
                  <a16:creationId xmlns:a16="http://schemas.microsoft.com/office/drawing/2014/main" id="{056A7894-0549-481B-896A-FE1B579F003D}"/>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2" name="Freeform 29">
              <a:extLst>
                <a:ext uri="{FF2B5EF4-FFF2-40B4-BE49-F238E27FC236}">
                  <a16:creationId xmlns:a16="http://schemas.microsoft.com/office/drawing/2014/main" id="{8003D1BA-6B97-4325-A114-BD58A8A86E06}"/>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3" name="Rectangle 30">
              <a:extLst>
                <a:ext uri="{FF2B5EF4-FFF2-40B4-BE49-F238E27FC236}">
                  <a16:creationId xmlns:a16="http://schemas.microsoft.com/office/drawing/2014/main" id="{5137C6F8-9DF9-48B5-9541-446A5321A5B4}"/>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4" name="Rectangle 31">
              <a:extLst>
                <a:ext uri="{FF2B5EF4-FFF2-40B4-BE49-F238E27FC236}">
                  <a16:creationId xmlns:a16="http://schemas.microsoft.com/office/drawing/2014/main" id="{541E540C-19CD-4837-A082-28B26D1C995F}"/>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5" name="Rectangle 32">
              <a:extLst>
                <a:ext uri="{FF2B5EF4-FFF2-40B4-BE49-F238E27FC236}">
                  <a16:creationId xmlns:a16="http://schemas.microsoft.com/office/drawing/2014/main" id="{951A3EED-A1AA-44E2-B784-49824964B4A1}"/>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6" name="Rectangle 33">
              <a:extLst>
                <a:ext uri="{FF2B5EF4-FFF2-40B4-BE49-F238E27FC236}">
                  <a16:creationId xmlns:a16="http://schemas.microsoft.com/office/drawing/2014/main" id="{51BC92E8-6EBE-440D-81C9-2E385C46C8FF}"/>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7" name="Rectangle 34">
              <a:extLst>
                <a:ext uri="{FF2B5EF4-FFF2-40B4-BE49-F238E27FC236}">
                  <a16:creationId xmlns:a16="http://schemas.microsoft.com/office/drawing/2014/main" id="{2865FBFE-242E-48D5-A2EB-1943B7ACEBDE}"/>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8" name="Rectangle 35">
              <a:extLst>
                <a:ext uri="{FF2B5EF4-FFF2-40B4-BE49-F238E27FC236}">
                  <a16:creationId xmlns:a16="http://schemas.microsoft.com/office/drawing/2014/main" id="{8CC2C980-55BB-4348-A4A4-CE6805E0EBBE}"/>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69" name="Rectangle 36">
              <a:extLst>
                <a:ext uri="{FF2B5EF4-FFF2-40B4-BE49-F238E27FC236}">
                  <a16:creationId xmlns:a16="http://schemas.microsoft.com/office/drawing/2014/main" id="{328449EA-E8B0-40A1-B19E-23F961C6BF90}"/>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0" name="Rectangle 37">
              <a:extLst>
                <a:ext uri="{FF2B5EF4-FFF2-40B4-BE49-F238E27FC236}">
                  <a16:creationId xmlns:a16="http://schemas.microsoft.com/office/drawing/2014/main" id="{C92B5BE4-4B51-4DEC-82B9-F61B7B3E2142}"/>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1" name="Rectangle 38">
              <a:extLst>
                <a:ext uri="{FF2B5EF4-FFF2-40B4-BE49-F238E27FC236}">
                  <a16:creationId xmlns:a16="http://schemas.microsoft.com/office/drawing/2014/main" id="{CDC73323-A934-46A3-91E8-EEA63D74E3E4}"/>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2" name="Rectangle 39">
              <a:extLst>
                <a:ext uri="{FF2B5EF4-FFF2-40B4-BE49-F238E27FC236}">
                  <a16:creationId xmlns:a16="http://schemas.microsoft.com/office/drawing/2014/main" id="{6DE0E496-9DFF-467A-BE42-A4C701236993}"/>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3" name="Rectangle 40">
              <a:extLst>
                <a:ext uri="{FF2B5EF4-FFF2-40B4-BE49-F238E27FC236}">
                  <a16:creationId xmlns:a16="http://schemas.microsoft.com/office/drawing/2014/main" id="{84973B47-4FD4-4B52-A174-029B260EEBFE}"/>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4" name="Rectangle 41">
              <a:extLst>
                <a:ext uri="{FF2B5EF4-FFF2-40B4-BE49-F238E27FC236}">
                  <a16:creationId xmlns:a16="http://schemas.microsoft.com/office/drawing/2014/main" id="{2EC0164F-DAF1-4573-ABD3-5CF338617671}"/>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5" name="Rectangle 42">
              <a:extLst>
                <a:ext uri="{FF2B5EF4-FFF2-40B4-BE49-F238E27FC236}">
                  <a16:creationId xmlns:a16="http://schemas.microsoft.com/office/drawing/2014/main" id="{A6FC5D56-D683-4E5B-95C7-0015D9CDC4ED}"/>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6" name="Rectangle 43">
              <a:extLst>
                <a:ext uri="{FF2B5EF4-FFF2-40B4-BE49-F238E27FC236}">
                  <a16:creationId xmlns:a16="http://schemas.microsoft.com/office/drawing/2014/main" id="{BC501106-9C61-4574-A879-3449BAEB6B05}"/>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7" name="Rectangle 44">
              <a:extLst>
                <a:ext uri="{FF2B5EF4-FFF2-40B4-BE49-F238E27FC236}">
                  <a16:creationId xmlns:a16="http://schemas.microsoft.com/office/drawing/2014/main" id="{9412BB20-1CE8-4734-B369-933D234AE9AB}"/>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8" name="Rectangle 45">
              <a:extLst>
                <a:ext uri="{FF2B5EF4-FFF2-40B4-BE49-F238E27FC236}">
                  <a16:creationId xmlns:a16="http://schemas.microsoft.com/office/drawing/2014/main" id="{9A41E150-40D7-4E46-BF36-99D86FB034E6}"/>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79" name="Rectangle 46">
              <a:extLst>
                <a:ext uri="{FF2B5EF4-FFF2-40B4-BE49-F238E27FC236}">
                  <a16:creationId xmlns:a16="http://schemas.microsoft.com/office/drawing/2014/main" id="{5933B5CC-0C39-439E-8F48-1C86BE32AC77}"/>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0" name="Rectangle 47">
              <a:extLst>
                <a:ext uri="{FF2B5EF4-FFF2-40B4-BE49-F238E27FC236}">
                  <a16:creationId xmlns:a16="http://schemas.microsoft.com/office/drawing/2014/main" id="{0A08005B-CBC3-4853-90C9-E2DF25AAF365}"/>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1" name="Rectangle 48">
              <a:extLst>
                <a:ext uri="{FF2B5EF4-FFF2-40B4-BE49-F238E27FC236}">
                  <a16:creationId xmlns:a16="http://schemas.microsoft.com/office/drawing/2014/main" id="{D32C7B10-4BD1-4975-BCF3-40834B9FC5B4}"/>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2" name="Rectangle 49">
              <a:extLst>
                <a:ext uri="{FF2B5EF4-FFF2-40B4-BE49-F238E27FC236}">
                  <a16:creationId xmlns:a16="http://schemas.microsoft.com/office/drawing/2014/main" id="{4A8FB940-98AB-44BE-A4F4-13A02DCD2D0D}"/>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3" name="Rectangle 50">
              <a:extLst>
                <a:ext uri="{FF2B5EF4-FFF2-40B4-BE49-F238E27FC236}">
                  <a16:creationId xmlns:a16="http://schemas.microsoft.com/office/drawing/2014/main" id="{BEF452F8-A95B-438F-997A-9385C5F0BFE8}"/>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4" name="Rectangle 51">
              <a:extLst>
                <a:ext uri="{FF2B5EF4-FFF2-40B4-BE49-F238E27FC236}">
                  <a16:creationId xmlns:a16="http://schemas.microsoft.com/office/drawing/2014/main" id="{29B0401A-25DF-464F-AF6D-94D7E72C6346}"/>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5" name="Rectangle 52">
              <a:extLst>
                <a:ext uri="{FF2B5EF4-FFF2-40B4-BE49-F238E27FC236}">
                  <a16:creationId xmlns:a16="http://schemas.microsoft.com/office/drawing/2014/main" id="{EF9E1620-FB2D-40B2-83E6-F486C5DC5535}"/>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6" name="Rectangle 53">
              <a:extLst>
                <a:ext uri="{FF2B5EF4-FFF2-40B4-BE49-F238E27FC236}">
                  <a16:creationId xmlns:a16="http://schemas.microsoft.com/office/drawing/2014/main" id="{4880C13B-7D74-41BB-837F-4DC547032CF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7" name="Rectangle 54">
              <a:extLst>
                <a:ext uri="{FF2B5EF4-FFF2-40B4-BE49-F238E27FC236}">
                  <a16:creationId xmlns:a16="http://schemas.microsoft.com/office/drawing/2014/main" id="{CD928915-600A-4B68-96B5-01B1107321A5}"/>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8" name="Rectangle 55">
              <a:extLst>
                <a:ext uri="{FF2B5EF4-FFF2-40B4-BE49-F238E27FC236}">
                  <a16:creationId xmlns:a16="http://schemas.microsoft.com/office/drawing/2014/main" id="{8987F7BC-609D-412C-B176-570BEC10FF47}"/>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89" name="Rectangle 56">
              <a:extLst>
                <a:ext uri="{FF2B5EF4-FFF2-40B4-BE49-F238E27FC236}">
                  <a16:creationId xmlns:a16="http://schemas.microsoft.com/office/drawing/2014/main" id="{EA55C03D-76FD-4951-BD89-EB5051E580EA}"/>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0" name="Rectangle 57">
              <a:extLst>
                <a:ext uri="{FF2B5EF4-FFF2-40B4-BE49-F238E27FC236}">
                  <a16:creationId xmlns:a16="http://schemas.microsoft.com/office/drawing/2014/main" id="{830D5D72-6D77-45A6-BAB8-9757A21D1F75}"/>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1" name="Rectangle 58">
              <a:extLst>
                <a:ext uri="{FF2B5EF4-FFF2-40B4-BE49-F238E27FC236}">
                  <a16:creationId xmlns:a16="http://schemas.microsoft.com/office/drawing/2014/main" id="{C0B85C92-9E49-4B94-B2D2-A5E29373BDAE}"/>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2" name="Rectangle 59">
              <a:extLst>
                <a:ext uri="{FF2B5EF4-FFF2-40B4-BE49-F238E27FC236}">
                  <a16:creationId xmlns:a16="http://schemas.microsoft.com/office/drawing/2014/main" id="{D0F3D6A9-5FF3-4F55-AA8C-97C60122FF4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3" name="Rectangle 60">
              <a:extLst>
                <a:ext uri="{FF2B5EF4-FFF2-40B4-BE49-F238E27FC236}">
                  <a16:creationId xmlns:a16="http://schemas.microsoft.com/office/drawing/2014/main" id="{8DBEB2EE-1810-48BA-BC41-B14CD85E9701}"/>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4" name="Rectangle 61">
              <a:extLst>
                <a:ext uri="{FF2B5EF4-FFF2-40B4-BE49-F238E27FC236}">
                  <a16:creationId xmlns:a16="http://schemas.microsoft.com/office/drawing/2014/main" id="{CA486B0F-9E47-43C3-8811-40F03248A611}"/>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5" name="Rectangle 62">
              <a:extLst>
                <a:ext uri="{FF2B5EF4-FFF2-40B4-BE49-F238E27FC236}">
                  <a16:creationId xmlns:a16="http://schemas.microsoft.com/office/drawing/2014/main" id="{CF5D8BE9-C01E-46B9-B190-D1363E1F29BB}"/>
                </a:ext>
              </a:extLst>
            </p:cNvPr>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6" name="Freeform 63">
              <a:extLst>
                <a:ext uri="{FF2B5EF4-FFF2-40B4-BE49-F238E27FC236}">
                  <a16:creationId xmlns:a16="http://schemas.microsoft.com/office/drawing/2014/main" id="{2DE2F259-D8EE-4E7E-9CC2-716AF41508C6}"/>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7" name="Freeform 64">
              <a:extLst>
                <a:ext uri="{FF2B5EF4-FFF2-40B4-BE49-F238E27FC236}">
                  <a16:creationId xmlns:a16="http://schemas.microsoft.com/office/drawing/2014/main" id="{39300CED-38DF-4CE6-90DB-BD1C803BDF9E}"/>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8" name="Freeform 65">
              <a:extLst>
                <a:ext uri="{FF2B5EF4-FFF2-40B4-BE49-F238E27FC236}">
                  <a16:creationId xmlns:a16="http://schemas.microsoft.com/office/drawing/2014/main" id="{8AD6E5BC-7C43-453E-A0C9-6998DB3D47D8}"/>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99" name="Freeform 66">
              <a:extLst>
                <a:ext uri="{FF2B5EF4-FFF2-40B4-BE49-F238E27FC236}">
                  <a16:creationId xmlns:a16="http://schemas.microsoft.com/office/drawing/2014/main" id="{F1F05C39-47DB-4D6C-84D3-4957DF06A998}"/>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0" name="Freeform 67">
              <a:extLst>
                <a:ext uri="{FF2B5EF4-FFF2-40B4-BE49-F238E27FC236}">
                  <a16:creationId xmlns:a16="http://schemas.microsoft.com/office/drawing/2014/main" id="{31C9D89E-8CE1-49F2-89CA-2684DE4DDBA2}"/>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1" name="Freeform 68">
              <a:extLst>
                <a:ext uri="{FF2B5EF4-FFF2-40B4-BE49-F238E27FC236}">
                  <a16:creationId xmlns:a16="http://schemas.microsoft.com/office/drawing/2014/main" id="{EA1A6DAE-11A8-4BD7-B05B-2870687B1A77}"/>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2" name="Freeform 69">
              <a:extLst>
                <a:ext uri="{FF2B5EF4-FFF2-40B4-BE49-F238E27FC236}">
                  <a16:creationId xmlns:a16="http://schemas.microsoft.com/office/drawing/2014/main" id="{05B13174-1800-4D55-8077-2382C6DDB465}"/>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3" name="Freeform 70">
              <a:extLst>
                <a:ext uri="{FF2B5EF4-FFF2-40B4-BE49-F238E27FC236}">
                  <a16:creationId xmlns:a16="http://schemas.microsoft.com/office/drawing/2014/main" id="{709E140F-67C7-43B1-BC8C-556E1B044307}"/>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4" name="Rectangle 71">
              <a:extLst>
                <a:ext uri="{FF2B5EF4-FFF2-40B4-BE49-F238E27FC236}">
                  <a16:creationId xmlns:a16="http://schemas.microsoft.com/office/drawing/2014/main" id="{6C1BBC20-DD92-44CB-AE15-205C287F1228}"/>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5" name="Rectangle 72">
              <a:extLst>
                <a:ext uri="{FF2B5EF4-FFF2-40B4-BE49-F238E27FC236}">
                  <a16:creationId xmlns:a16="http://schemas.microsoft.com/office/drawing/2014/main" id="{56E853AD-124B-4428-9B26-EEF84FBA66FD}"/>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6" name="Rectangle 73">
              <a:extLst>
                <a:ext uri="{FF2B5EF4-FFF2-40B4-BE49-F238E27FC236}">
                  <a16:creationId xmlns:a16="http://schemas.microsoft.com/office/drawing/2014/main" id="{03B0EDF3-CCD5-4398-9AE4-09848B3EC367}"/>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7" name="Rectangle 74">
              <a:extLst>
                <a:ext uri="{FF2B5EF4-FFF2-40B4-BE49-F238E27FC236}">
                  <a16:creationId xmlns:a16="http://schemas.microsoft.com/office/drawing/2014/main" id="{EBD27DC8-5A98-465C-B4A9-C47E197BABB4}"/>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8" name="Rectangle 75">
              <a:extLst>
                <a:ext uri="{FF2B5EF4-FFF2-40B4-BE49-F238E27FC236}">
                  <a16:creationId xmlns:a16="http://schemas.microsoft.com/office/drawing/2014/main" id="{20CD15E9-845B-42BE-84CC-B49C0C3EF8A3}"/>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09" name="Rectangle 76">
              <a:extLst>
                <a:ext uri="{FF2B5EF4-FFF2-40B4-BE49-F238E27FC236}">
                  <a16:creationId xmlns:a16="http://schemas.microsoft.com/office/drawing/2014/main" id="{79CF167C-5CE4-4B07-91E8-AE7E609A143E}"/>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0" name="Rectangle 77">
              <a:extLst>
                <a:ext uri="{FF2B5EF4-FFF2-40B4-BE49-F238E27FC236}">
                  <a16:creationId xmlns:a16="http://schemas.microsoft.com/office/drawing/2014/main" id="{34ED9724-A6E4-4D35-A379-F470223797B2}"/>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1" name="Rectangle 78">
              <a:extLst>
                <a:ext uri="{FF2B5EF4-FFF2-40B4-BE49-F238E27FC236}">
                  <a16:creationId xmlns:a16="http://schemas.microsoft.com/office/drawing/2014/main" id="{5FAF9D41-CA5F-4B76-B617-9659E6E19167}"/>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2" name="Rectangle 79">
              <a:extLst>
                <a:ext uri="{FF2B5EF4-FFF2-40B4-BE49-F238E27FC236}">
                  <a16:creationId xmlns:a16="http://schemas.microsoft.com/office/drawing/2014/main" id="{03D33546-3722-4ED6-9E3A-3C193325C4E1}"/>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3" name="Rectangle 80">
              <a:extLst>
                <a:ext uri="{FF2B5EF4-FFF2-40B4-BE49-F238E27FC236}">
                  <a16:creationId xmlns:a16="http://schemas.microsoft.com/office/drawing/2014/main" id="{7036B917-C7FB-43F0-8C84-F296666CD8D1}"/>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4" name="Rectangle 81">
              <a:extLst>
                <a:ext uri="{FF2B5EF4-FFF2-40B4-BE49-F238E27FC236}">
                  <a16:creationId xmlns:a16="http://schemas.microsoft.com/office/drawing/2014/main" id="{FF0592DA-E073-4B61-88EE-0733CD8BA52A}"/>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5" name="Rectangle 82">
              <a:extLst>
                <a:ext uri="{FF2B5EF4-FFF2-40B4-BE49-F238E27FC236}">
                  <a16:creationId xmlns:a16="http://schemas.microsoft.com/office/drawing/2014/main" id="{5AA9AF41-A897-4439-A5A2-20871A50E4A2}"/>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6" name="Rectangle 83">
              <a:extLst>
                <a:ext uri="{FF2B5EF4-FFF2-40B4-BE49-F238E27FC236}">
                  <a16:creationId xmlns:a16="http://schemas.microsoft.com/office/drawing/2014/main" id="{828DC903-B199-4BF8-9A98-E07602A6F8C2}"/>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7" name="Rectangle 84">
              <a:extLst>
                <a:ext uri="{FF2B5EF4-FFF2-40B4-BE49-F238E27FC236}">
                  <a16:creationId xmlns:a16="http://schemas.microsoft.com/office/drawing/2014/main" id="{5C1813E1-C371-4147-927B-BAA2A5DF36BD}"/>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8" name="Rectangle 85">
              <a:extLst>
                <a:ext uri="{FF2B5EF4-FFF2-40B4-BE49-F238E27FC236}">
                  <a16:creationId xmlns:a16="http://schemas.microsoft.com/office/drawing/2014/main" id="{CDFCE4A5-892F-43AD-AE5D-909E417876E4}"/>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19" name="Rectangle 86">
              <a:extLst>
                <a:ext uri="{FF2B5EF4-FFF2-40B4-BE49-F238E27FC236}">
                  <a16:creationId xmlns:a16="http://schemas.microsoft.com/office/drawing/2014/main" id="{E4A7A8B3-2776-4466-82E1-9E2468B226C7}"/>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0" name="Rectangle 87">
              <a:extLst>
                <a:ext uri="{FF2B5EF4-FFF2-40B4-BE49-F238E27FC236}">
                  <a16:creationId xmlns:a16="http://schemas.microsoft.com/office/drawing/2014/main" id="{8B164192-6A7C-4573-93AC-C72D1052457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1" name="Rectangle 88">
              <a:extLst>
                <a:ext uri="{FF2B5EF4-FFF2-40B4-BE49-F238E27FC236}">
                  <a16:creationId xmlns:a16="http://schemas.microsoft.com/office/drawing/2014/main" id="{C0E999E0-CC63-45CA-8128-7D39E25A0944}"/>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2" name="Rectangle 89">
              <a:extLst>
                <a:ext uri="{FF2B5EF4-FFF2-40B4-BE49-F238E27FC236}">
                  <a16:creationId xmlns:a16="http://schemas.microsoft.com/office/drawing/2014/main" id="{9E356A30-B845-49BE-A490-9639E37F6D20}"/>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3" name="Rectangle 90">
              <a:extLst>
                <a:ext uri="{FF2B5EF4-FFF2-40B4-BE49-F238E27FC236}">
                  <a16:creationId xmlns:a16="http://schemas.microsoft.com/office/drawing/2014/main" id="{79CF4A48-3192-4259-9130-2B4F43B1FEAA}"/>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4" name="Rectangle 91">
              <a:extLst>
                <a:ext uri="{FF2B5EF4-FFF2-40B4-BE49-F238E27FC236}">
                  <a16:creationId xmlns:a16="http://schemas.microsoft.com/office/drawing/2014/main" id="{224EE57C-6B84-4187-958A-9C6A5A2A336E}"/>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5" name="Rectangle 92">
              <a:extLst>
                <a:ext uri="{FF2B5EF4-FFF2-40B4-BE49-F238E27FC236}">
                  <a16:creationId xmlns:a16="http://schemas.microsoft.com/office/drawing/2014/main" id="{E0093492-4687-4371-8A2C-FECE86AD7736}"/>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6" name="Rectangle 93">
              <a:extLst>
                <a:ext uri="{FF2B5EF4-FFF2-40B4-BE49-F238E27FC236}">
                  <a16:creationId xmlns:a16="http://schemas.microsoft.com/office/drawing/2014/main" id="{38A5B4D0-F428-4D77-9711-DE60D7ADFC86}"/>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7" name="Rectangle 94">
              <a:extLst>
                <a:ext uri="{FF2B5EF4-FFF2-40B4-BE49-F238E27FC236}">
                  <a16:creationId xmlns:a16="http://schemas.microsoft.com/office/drawing/2014/main" id="{2BAA6ACE-B65A-4657-8C19-619BC1A4769B}"/>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8" name="Rectangle 95">
              <a:extLst>
                <a:ext uri="{FF2B5EF4-FFF2-40B4-BE49-F238E27FC236}">
                  <a16:creationId xmlns:a16="http://schemas.microsoft.com/office/drawing/2014/main" id="{E525ABE8-A983-4F37-827E-317AC8ADE939}"/>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29" name="Rectangle 96">
              <a:extLst>
                <a:ext uri="{FF2B5EF4-FFF2-40B4-BE49-F238E27FC236}">
                  <a16:creationId xmlns:a16="http://schemas.microsoft.com/office/drawing/2014/main" id="{7274FFC2-3BBE-41B9-8935-E9D4E753E6C8}"/>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0" name="Freeform 97">
              <a:extLst>
                <a:ext uri="{FF2B5EF4-FFF2-40B4-BE49-F238E27FC236}">
                  <a16:creationId xmlns:a16="http://schemas.microsoft.com/office/drawing/2014/main" id="{77CD08AB-29BB-41F6-B720-2AD250BA9C69}"/>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1" name="Freeform 98">
              <a:extLst>
                <a:ext uri="{FF2B5EF4-FFF2-40B4-BE49-F238E27FC236}">
                  <a16:creationId xmlns:a16="http://schemas.microsoft.com/office/drawing/2014/main" id="{C9106B25-FD86-429E-BCCD-8977B21C06FF}"/>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2" name="Rectangle 99">
              <a:extLst>
                <a:ext uri="{FF2B5EF4-FFF2-40B4-BE49-F238E27FC236}">
                  <a16:creationId xmlns:a16="http://schemas.microsoft.com/office/drawing/2014/main" id="{C154509D-718E-43C3-AB69-064D4F4EF71A}"/>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3" name="Rectangle 100">
              <a:extLst>
                <a:ext uri="{FF2B5EF4-FFF2-40B4-BE49-F238E27FC236}">
                  <a16:creationId xmlns:a16="http://schemas.microsoft.com/office/drawing/2014/main" id="{CDA1B421-D9B7-40E4-BA68-9DCBC5D43063}"/>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4" name="Rectangle 101">
              <a:extLst>
                <a:ext uri="{FF2B5EF4-FFF2-40B4-BE49-F238E27FC236}">
                  <a16:creationId xmlns:a16="http://schemas.microsoft.com/office/drawing/2014/main" id="{092FD5E9-50BA-4E8C-A024-0AD05135E3CA}"/>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5" name="Rectangle 102">
              <a:extLst>
                <a:ext uri="{FF2B5EF4-FFF2-40B4-BE49-F238E27FC236}">
                  <a16:creationId xmlns:a16="http://schemas.microsoft.com/office/drawing/2014/main" id="{3D071142-CBE0-4AB9-A252-8238A61A0BFA}"/>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6" name="Rectangle 103">
              <a:extLst>
                <a:ext uri="{FF2B5EF4-FFF2-40B4-BE49-F238E27FC236}">
                  <a16:creationId xmlns:a16="http://schemas.microsoft.com/office/drawing/2014/main" id="{08FEDFE8-9BAD-48BE-8275-AEFF530BE090}"/>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7" name="Rectangle 104">
              <a:extLst>
                <a:ext uri="{FF2B5EF4-FFF2-40B4-BE49-F238E27FC236}">
                  <a16:creationId xmlns:a16="http://schemas.microsoft.com/office/drawing/2014/main" id="{3BB46148-8C57-48EB-B019-BE7BB7B0BF43}"/>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8" name="Rectangle 105">
              <a:extLst>
                <a:ext uri="{FF2B5EF4-FFF2-40B4-BE49-F238E27FC236}">
                  <a16:creationId xmlns:a16="http://schemas.microsoft.com/office/drawing/2014/main" id="{647D2604-B45E-4691-A75D-9B92E407297B}"/>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39" name="Rectangle 106">
              <a:extLst>
                <a:ext uri="{FF2B5EF4-FFF2-40B4-BE49-F238E27FC236}">
                  <a16:creationId xmlns:a16="http://schemas.microsoft.com/office/drawing/2014/main" id="{ED9575E0-8502-4220-8C81-D6EA4672DB65}"/>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0" name="Rectangle 107">
              <a:extLst>
                <a:ext uri="{FF2B5EF4-FFF2-40B4-BE49-F238E27FC236}">
                  <a16:creationId xmlns:a16="http://schemas.microsoft.com/office/drawing/2014/main" id="{CE524EC0-01E5-4F1E-AC87-B12501F2FFF1}"/>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1" name="Rectangle 108">
              <a:extLst>
                <a:ext uri="{FF2B5EF4-FFF2-40B4-BE49-F238E27FC236}">
                  <a16:creationId xmlns:a16="http://schemas.microsoft.com/office/drawing/2014/main" id="{99A36ADF-AD6F-42C8-BB58-B5CE2D6A9B8F}"/>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2" name="Rectangle 109">
              <a:extLst>
                <a:ext uri="{FF2B5EF4-FFF2-40B4-BE49-F238E27FC236}">
                  <a16:creationId xmlns:a16="http://schemas.microsoft.com/office/drawing/2014/main" id="{9C372A30-D11D-423F-A8C6-410EFD07282D}"/>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3" name="Rectangle 110">
              <a:extLst>
                <a:ext uri="{FF2B5EF4-FFF2-40B4-BE49-F238E27FC236}">
                  <a16:creationId xmlns:a16="http://schemas.microsoft.com/office/drawing/2014/main" id="{A2821BD7-6295-4D45-A384-C4ECEC89B886}"/>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4" name="Rectangle 111">
              <a:extLst>
                <a:ext uri="{FF2B5EF4-FFF2-40B4-BE49-F238E27FC236}">
                  <a16:creationId xmlns:a16="http://schemas.microsoft.com/office/drawing/2014/main" id="{E430F596-BABF-4610-85AD-A3BA20966669}"/>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5" name="Rectangle 112">
              <a:extLst>
                <a:ext uri="{FF2B5EF4-FFF2-40B4-BE49-F238E27FC236}">
                  <a16:creationId xmlns:a16="http://schemas.microsoft.com/office/drawing/2014/main" id="{856838DF-37AC-4A95-A3F5-6744815EC427}"/>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6" name="Rectangle 113">
              <a:extLst>
                <a:ext uri="{FF2B5EF4-FFF2-40B4-BE49-F238E27FC236}">
                  <a16:creationId xmlns:a16="http://schemas.microsoft.com/office/drawing/2014/main" id="{B4D796F8-893F-445E-AF5B-AAFA639E3546}"/>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7" name="Rectangle 114">
              <a:extLst>
                <a:ext uri="{FF2B5EF4-FFF2-40B4-BE49-F238E27FC236}">
                  <a16:creationId xmlns:a16="http://schemas.microsoft.com/office/drawing/2014/main" id="{A173FBDB-06AA-4B42-906C-B0720A179781}"/>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8" name="Rectangle 115">
              <a:extLst>
                <a:ext uri="{FF2B5EF4-FFF2-40B4-BE49-F238E27FC236}">
                  <a16:creationId xmlns:a16="http://schemas.microsoft.com/office/drawing/2014/main" id="{5521615E-E365-4208-87E5-9F62AC82A901}"/>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49" name="Rectangle 116">
              <a:extLst>
                <a:ext uri="{FF2B5EF4-FFF2-40B4-BE49-F238E27FC236}">
                  <a16:creationId xmlns:a16="http://schemas.microsoft.com/office/drawing/2014/main" id="{ADEB3D4D-33AB-4EB1-BBE4-E29776B1C4B4}"/>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0" name="Rectangle 117">
              <a:extLst>
                <a:ext uri="{FF2B5EF4-FFF2-40B4-BE49-F238E27FC236}">
                  <a16:creationId xmlns:a16="http://schemas.microsoft.com/office/drawing/2014/main" id="{43EB582E-53D0-4D86-B819-E7BAB1A03B66}"/>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1" name="Rectangle 118">
              <a:extLst>
                <a:ext uri="{FF2B5EF4-FFF2-40B4-BE49-F238E27FC236}">
                  <a16:creationId xmlns:a16="http://schemas.microsoft.com/office/drawing/2014/main" id="{6ACF275B-4A22-4934-A174-4F1A51C94B1D}"/>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2" name="Rectangle 119">
              <a:extLst>
                <a:ext uri="{FF2B5EF4-FFF2-40B4-BE49-F238E27FC236}">
                  <a16:creationId xmlns:a16="http://schemas.microsoft.com/office/drawing/2014/main" id="{17639D66-1112-4183-B63A-66F6FAB3DD85}"/>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3" name="Rectangle 120">
              <a:extLst>
                <a:ext uri="{FF2B5EF4-FFF2-40B4-BE49-F238E27FC236}">
                  <a16:creationId xmlns:a16="http://schemas.microsoft.com/office/drawing/2014/main" id="{3C0A9B93-247B-48BD-8619-B1B9E325E554}"/>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4" name="Rectangle 121">
              <a:extLst>
                <a:ext uri="{FF2B5EF4-FFF2-40B4-BE49-F238E27FC236}">
                  <a16:creationId xmlns:a16="http://schemas.microsoft.com/office/drawing/2014/main" id="{35ADC9F5-2522-482F-B8EE-8B20DECC097D}"/>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5" name="Rectangle 122">
              <a:extLst>
                <a:ext uri="{FF2B5EF4-FFF2-40B4-BE49-F238E27FC236}">
                  <a16:creationId xmlns:a16="http://schemas.microsoft.com/office/drawing/2014/main" id="{726611E2-3748-4F3E-BF4C-908DAE9ECCF3}"/>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6" name="Rectangle 123">
              <a:extLst>
                <a:ext uri="{FF2B5EF4-FFF2-40B4-BE49-F238E27FC236}">
                  <a16:creationId xmlns:a16="http://schemas.microsoft.com/office/drawing/2014/main" id="{7A70F6DF-FBEC-41D1-9E2C-73050A7A4FBB}"/>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7" name="Rectangle 124">
              <a:extLst>
                <a:ext uri="{FF2B5EF4-FFF2-40B4-BE49-F238E27FC236}">
                  <a16:creationId xmlns:a16="http://schemas.microsoft.com/office/drawing/2014/main" id="{A499E502-3014-49DD-BDB4-CAB3AEC747DB}"/>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58" name="Rectangle 125">
              <a:extLst>
                <a:ext uri="{FF2B5EF4-FFF2-40B4-BE49-F238E27FC236}">
                  <a16:creationId xmlns:a16="http://schemas.microsoft.com/office/drawing/2014/main" id="{0F6F21A8-0320-43ED-A13D-DE7B36548B1C}"/>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grpSp>
      <p:grpSp>
        <p:nvGrpSpPr>
          <p:cNvPr id="159" name="Group 158">
            <a:extLst>
              <a:ext uri="{FF2B5EF4-FFF2-40B4-BE49-F238E27FC236}">
                <a16:creationId xmlns:a16="http://schemas.microsoft.com/office/drawing/2014/main" id="{46C08DC7-290A-4EED-B168-894512693BF5}"/>
              </a:ext>
            </a:extLst>
          </p:cNvPr>
          <p:cNvGrpSpPr>
            <a:grpSpLocks noChangeAspect="1"/>
          </p:cNvGrpSpPr>
          <p:nvPr/>
        </p:nvGrpSpPr>
        <p:grpSpPr>
          <a:xfrm>
            <a:off x="3778054" y="5666919"/>
            <a:ext cx="723981" cy="986067"/>
            <a:chOff x="7413281" y="5753909"/>
            <a:chExt cx="1016318" cy="1240170"/>
          </a:xfrm>
        </p:grpSpPr>
        <p:sp>
          <p:nvSpPr>
            <p:cNvPr id="160" name="Rectangle 10">
              <a:extLst>
                <a:ext uri="{FF2B5EF4-FFF2-40B4-BE49-F238E27FC236}">
                  <a16:creationId xmlns:a16="http://schemas.microsoft.com/office/drawing/2014/main" id="{3B7DD0F0-1E46-4D68-96B4-40531F34DF0F}"/>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1" name="Rectangle 11">
              <a:extLst>
                <a:ext uri="{FF2B5EF4-FFF2-40B4-BE49-F238E27FC236}">
                  <a16:creationId xmlns:a16="http://schemas.microsoft.com/office/drawing/2014/main" id="{8EEBED44-8E7F-416E-A608-55F9F5266480}"/>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2" name="Rectangle 21">
              <a:extLst>
                <a:ext uri="{FF2B5EF4-FFF2-40B4-BE49-F238E27FC236}">
                  <a16:creationId xmlns:a16="http://schemas.microsoft.com/office/drawing/2014/main" id="{1FD8A20F-399B-4275-88ED-E16B9A9501D8}"/>
                </a:ext>
              </a:extLst>
            </p:cNvPr>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3" name="Freeform 22">
              <a:extLst>
                <a:ext uri="{FF2B5EF4-FFF2-40B4-BE49-F238E27FC236}">
                  <a16:creationId xmlns:a16="http://schemas.microsoft.com/office/drawing/2014/main" id="{08A5072D-BAEA-4DA1-9590-9A13F9ED32AF}"/>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4" name="Rectangle 26">
              <a:extLst>
                <a:ext uri="{FF2B5EF4-FFF2-40B4-BE49-F238E27FC236}">
                  <a16:creationId xmlns:a16="http://schemas.microsoft.com/office/drawing/2014/main" id="{3A2977BA-15CC-4B9F-989C-C1872133E5C8}"/>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5" name="Rectangle 27">
              <a:extLst>
                <a:ext uri="{FF2B5EF4-FFF2-40B4-BE49-F238E27FC236}">
                  <a16:creationId xmlns:a16="http://schemas.microsoft.com/office/drawing/2014/main" id="{30D191BD-0304-4756-B3CF-F3080D38A036}"/>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6" name="Freeform 28">
              <a:extLst>
                <a:ext uri="{FF2B5EF4-FFF2-40B4-BE49-F238E27FC236}">
                  <a16:creationId xmlns:a16="http://schemas.microsoft.com/office/drawing/2014/main" id="{4A3E0A2D-61CE-4A6F-A1D8-FCA7B2935D81}"/>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7" name="Freeform 29">
              <a:extLst>
                <a:ext uri="{FF2B5EF4-FFF2-40B4-BE49-F238E27FC236}">
                  <a16:creationId xmlns:a16="http://schemas.microsoft.com/office/drawing/2014/main" id="{FC854A29-84D5-4CB7-9698-E9818D56F973}"/>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8" name="Rectangle 30">
              <a:extLst>
                <a:ext uri="{FF2B5EF4-FFF2-40B4-BE49-F238E27FC236}">
                  <a16:creationId xmlns:a16="http://schemas.microsoft.com/office/drawing/2014/main" id="{E7A0215F-0B72-4AC1-A9FC-4CCABF07C526}"/>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69" name="Rectangle 31">
              <a:extLst>
                <a:ext uri="{FF2B5EF4-FFF2-40B4-BE49-F238E27FC236}">
                  <a16:creationId xmlns:a16="http://schemas.microsoft.com/office/drawing/2014/main" id="{91A8D688-DC5F-4918-A7A7-AD398729363C}"/>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0" name="Rectangle 32">
              <a:extLst>
                <a:ext uri="{FF2B5EF4-FFF2-40B4-BE49-F238E27FC236}">
                  <a16:creationId xmlns:a16="http://schemas.microsoft.com/office/drawing/2014/main" id="{6B5732B2-22BF-468A-9787-739B4DC101A1}"/>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1" name="Rectangle 33">
              <a:extLst>
                <a:ext uri="{FF2B5EF4-FFF2-40B4-BE49-F238E27FC236}">
                  <a16:creationId xmlns:a16="http://schemas.microsoft.com/office/drawing/2014/main" id="{2A883D2C-47CE-4B1B-8569-B5B939486BBB}"/>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2" name="Rectangle 34">
              <a:extLst>
                <a:ext uri="{FF2B5EF4-FFF2-40B4-BE49-F238E27FC236}">
                  <a16:creationId xmlns:a16="http://schemas.microsoft.com/office/drawing/2014/main" id="{DF9C8BBE-67B2-46A3-8595-71DE060A24BB}"/>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3" name="Rectangle 35">
              <a:extLst>
                <a:ext uri="{FF2B5EF4-FFF2-40B4-BE49-F238E27FC236}">
                  <a16:creationId xmlns:a16="http://schemas.microsoft.com/office/drawing/2014/main" id="{B37B68AD-7977-4789-82D2-3CBE1926A870}"/>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4" name="Rectangle 36">
              <a:extLst>
                <a:ext uri="{FF2B5EF4-FFF2-40B4-BE49-F238E27FC236}">
                  <a16:creationId xmlns:a16="http://schemas.microsoft.com/office/drawing/2014/main" id="{77007985-F472-4DB6-AC53-E0328E5E05CB}"/>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5" name="Rectangle 37">
              <a:extLst>
                <a:ext uri="{FF2B5EF4-FFF2-40B4-BE49-F238E27FC236}">
                  <a16:creationId xmlns:a16="http://schemas.microsoft.com/office/drawing/2014/main" id="{5A3F3650-45AE-4F16-99BB-9A64C29B5C2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6" name="Rectangle 38">
              <a:extLst>
                <a:ext uri="{FF2B5EF4-FFF2-40B4-BE49-F238E27FC236}">
                  <a16:creationId xmlns:a16="http://schemas.microsoft.com/office/drawing/2014/main" id="{9FD5A5AC-5F32-47BB-B783-BF283DEC90B5}"/>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7" name="Rectangle 39">
              <a:extLst>
                <a:ext uri="{FF2B5EF4-FFF2-40B4-BE49-F238E27FC236}">
                  <a16:creationId xmlns:a16="http://schemas.microsoft.com/office/drawing/2014/main" id="{E431DEAD-F5DF-4991-976F-C25714997AE4}"/>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8" name="Rectangle 40">
              <a:extLst>
                <a:ext uri="{FF2B5EF4-FFF2-40B4-BE49-F238E27FC236}">
                  <a16:creationId xmlns:a16="http://schemas.microsoft.com/office/drawing/2014/main" id="{C1144A55-B52B-4BEE-A15F-A50B480A8A7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79" name="Rectangle 41">
              <a:extLst>
                <a:ext uri="{FF2B5EF4-FFF2-40B4-BE49-F238E27FC236}">
                  <a16:creationId xmlns:a16="http://schemas.microsoft.com/office/drawing/2014/main" id="{9645BED3-451B-4BEB-969A-3B9E8BDF0674}"/>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0" name="Rectangle 42">
              <a:extLst>
                <a:ext uri="{FF2B5EF4-FFF2-40B4-BE49-F238E27FC236}">
                  <a16:creationId xmlns:a16="http://schemas.microsoft.com/office/drawing/2014/main" id="{A50FA3E8-7D4D-46D8-837E-D8DF3D49762B}"/>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1" name="Rectangle 43">
              <a:extLst>
                <a:ext uri="{FF2B5EF4-FFF2-40B4-BE49-F238E27FC236}">
                  <a16:creationId xmlns:a16="http://schemas.microsoft.com/office/drawing/2014/main" id="{CD2B9522-C73F-43F4-9B27-F514817EEAF2}"/>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2" name="Rectangle 44">
              <a:extLst>
                <a:ext uri="{FF2B5EF4-FFF2-40B4-BE49-F238E27FC236}">
                  <a16:creationId xmlns:a16="http://schemas.microsoft.com/office/drawing/2014/main" id="{0CD3B50A-3C1E-4BF5-ACDF-F5742422E64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3" name="Rectangle 45">
              <a:extLst>
                <a:ext uri="{FF2B5EF4-FFF2-40B4-BE49-F238E27FC236}">
                  <a16:creationId xmlns:a16="http://schemas.microsoft.com/office/drawing/2014/main" id="{75A3092A-9A04-44A3-9899-5F1C309E373C}"/>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4" name="Rectangle 46">
              <a:extLst>
                <a:ext uri="{FF2B5EF4-FFF2-40B4-BE49-F238E27FC236}">
                  <a16:creationId xmlns:a16="http://schemas.microsoft.com/office/drawing/2014/main" id="{6AA0A80F-3AC2-455A-B329-745A07836A33}"/>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5" name="Rectangle 47">
              <a:extLst>
                <a:ext uri="{FF2B5EF4-FFF2-40B4-BE49-F238E27FC236}">
                  <a16:creationId xmlns:a16="http://schemas.microsoft.com/office/drawing/2014/main" id="{CC9AB352-DB59-4D92-950C-61A1C1FE7637}"/>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6" name="Rectangle 48">
              <a:extLst>
                <a:ext uri="{FF2B5EF4-FFF2-40B4-BE49-F238E27FC236}">
                  <a16:creationId xmlns:a16="http://schemas.microsoft.com/office/drawing/2014/main" id="{5A54D5D4-4D9E-4AAF-AF39-30F2BFA68D9E}"/>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7" name="Rectangle 49">
              <a:extLst>
                <a:ext uri="{FF2B5EF4-FFF2-40B4-BE49-F238E27FC236}">
                  <a16:creationId xmlns:a16="http://schemas.microsoft.com/office/drawing/2014/main" id="{7DAB9B91-0703-44B6-BCAD-505432817802}"/>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8" name="Rectangle 50">
              <a:extLst>
                <a:ext uri="{FF2B5EF4-FFF2-40B4-BE49-F238E27FC236}">
                  <a16:creationId xmlns:a16="http://schemas.microsoft.com/office/drawing/2014/main" id="{43699F53-5A87-4943-859D-2B403D15782B}"/>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89" name="Rectangle 51">
              <a:extLst>
                <a:ext uri="{FF2B5EF4-FFF2-40B4-BE49-F238E27FC236}">
                  <a16:creationId xmlns:a16="http://schemas.microsoft.com/office/drawing/2014/main" id="{A3828066-C484-469E-BC49-32C3286253ED}"/>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0" name="Rectangle 52">
              <a:extLst>
                <a:ext uri="{FF2B5EF4-FFF2-40B4-BE49-F238E27FC236}">
                  <a16:creationId xmlns:a16="http://schemas.microsoft.com/office/drawing/2014/main" id="{488A11A5-CB51-4365-845F-CF4880F20E9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1" name="Rectangle 53">
              <a:extLst>
                <a:ext uri="{FF2B5EF4-FFF2-40B4-BE49-F238E27FC236}">
                  <a16:creationId xmlns:a16="http://schemas.microsoft.com/office/drawing/2014/main" id="{4A047753-2BDE-4A0A-B13E-2DC163925F8D}"/>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2" name="Rectangle 54">
              <a:extLst>
                <a:ext uri="{FF2B5EF4-FFF2-40B4-BE49-F238E27FC236}">
                  <a16:creationId xmlns:a16="http://schemas.microsoft.com/office/drawing/2014/main" id="{F2C21EAE-4AFD-476F-AF4E-53BEF96D1BCA}"/>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3" name="Rectangle 55">
              <a:extLst>
                <a:ext uri="{FF2B5EF4-FFF2-40B4-BE49-F238E27FC236}">
                  <a16:creationId xmlns:a16="http://schemas.microsoft.com/office/drawing/2014/main" id="{878B12BA-137F-4D31-856B-683C4C2B29D0}"/>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4" name="Rectangle 56">
              <a:extLst>
                <a:ext uri="{FF2B5EF4-FFF2-40B4-BE49-F238E27FC236}">
                  <a16:creationId xmlns:a16="http://schemas.microsoft.com/office/drawing/2014/main" id="{C4E025C2-9E9B-4B03-B22E-58C366D7985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5" name="Rectangle 57">
              <a:extLst>
                <a:ext uri="{FF2B5EF4-FFF2-40B4-BE49-F238E27FC236}">
                  <a16:creationId xmlns:a16="http://schemas.microsoft.com/office/drawing/2014/main" id="{84DF3305-4154-41C4-A5AE-48726E730B5C}"/>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6" name="Rectangle 58">
              <a:extLst>
                <a:ext uri="{FF2B5EF4-FFF2-40B4-BE49-F238E27FC236}">
                  <a16:creationId xmlns:a16="http://schemas.microsoft.com/office/drawing/2014/main" id="{26137D7D-59C4-41FA-B09D-D3BEB1B6632C}"/>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7" name="Rectangle 59">
              <a:extLst>
                <a:ext uri="{FF2B5EF4-FFF2-40B4-BE49-F238E27FC236}">
                  <a16:creationId xmlns:a16="http://schemas.microsoft.com/office/drawing/2014/main" id="{9858C301-AD39-40A9-ABB4-3697BB6A2D7A}"/>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8" name="Rectangle 60">
              <a:extLst>
                <a:ext uri="{FF2B5EF4-FFF2-40B4-BE49-F238E27FC236}">
                  <a16:creationId xmlns:a16="http://schemas.microsoft.com/office/drawing/2014/main" id="{EB96B74E-847C-4BCD-A405-51D197E835B9}"/>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199" name="Rectangle 61">
              <a:extLst>
                <a:ext uri="{FF2B5EF4-FFF2-40B4-BE49-F238E27FC236}">
                  <a16:creationId xmlns:a16="http://schemas.microsoft.com/office/drawing/2014/main" id="{471BE213-351C-4FBF-9DBE-75F4666381BC}"/>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0" name="Rectangle 62">
              <a:extLst>
                <a:ext uri="{FF2B5EF4-FFF2-40B4-BE49-F238E27FC236}">
                  <a16:creationId xmlns:a16="http://schemas.microsoft.com/office/drawing/2014/main" id="{F92DADEB-98D0-416A-8E91-149049B7E340}"/>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1" name="Freeform 63">
              <a:extLst>
                <a:ext uri="{FF2B5EF4-FFF2-40B4-BE49-F238E27FC236}">
                  <a16:creationId xmlns:a16="http://schemas.microsoft.com/office/drawing/2014/main" id="{22019B87-F3CA-4149-A65D-27AF5ACFD0FE}"/>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2" name="Freeform 64">
              <a:extLst>
                <a:ext uri="{FF2B5EF4-FFF2-40B4-BE49-F238E27FC236}">
                  <a16:creationId xmlns:a16="http://schemas.microsoft.com/office/drawing/2014/main" id="{B8DD278B-9210-4AAE-AA8B-08CA37115450}"/>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3" name="Freeform 65">
              <a:extLst>
                <a:ext uri="{FF2B5EF4-FFF2-40B4-BE49-F238E27FC236}">
                  <a16:creationId xmlns:a16="http://schemas.microsoft.com/office/drawing/2014/main" id="{7F79EFBD-47CE-4697-B8CE-910B548213D7}"/>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4" name="Freeform 66">
              <a:extLst>
                <a:ext uri="{FF2B5EF4-FFF2-40B4-BE49-F238E27FC236}">
                  <a16:creationId xmlns:a16="http://schemas.microsoft.com/office/drawing/2014/main" id="{AF922F58-9875-4CF8-A4CF-0A807EC02E17}"/>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5" name="Freeform 67">
              <a:extLst>
                <a:ext uri="{FF2B5EF4-FFF2-40B4-BE49-F238E27FC236}">
                  <a16:creationId xmlns:a16="http://schemas.microsoft.com/office/drawing/2014/main" id="{69BBE298-83F5-43B7-AA19-53C3C244DB45}"/>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6" name="Freeform 68">
              <a:extLst>
                <a:ext uri="{FF2B5EF4-FFF2-40B4-BE49-F238E27FC236}">
                  <a16:creationId xmlns:a16="http://schemas.microsoft.com/office/drawing/2014/main" id="{2621FF9A-A864-48DB-8090-ADE116D4EA33}"/>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7" name="Freeform 69">
              <a:extLst>
                <a:ext uri="{FF2B5EF4-FFF2-40B4-BE49-F238E27FC236}">
                  <a16:creationId xmlns:a16="http://schemas.microsoft.com/office/drawing/2014/main" id="{EA7377E4-04DA-4F4D-A087-447266A29C7C}"/>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8" name="Freeform 70">
              <a:extLst>
                <a:ext uri="{FF2B5EF4-FFF2-40B4-BE49-F238E27FC236}">
                  <a16:creationId xmlns:a16="http://schemas.microsoft.com/office/drawing/2014/main" id="{4F62870E-D780-44F1-BB91-2125489ED78A}"/>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09" name="Rectangle 71">
              <a:extLst>
                <a:ext uri="{FF2B5EF4-FFF2-40B4-BE49-F238E27FC236}">
                  <a16:creationId xmlns:a16="http://schemas.microsoft.com/office/drawing/2014/main" id="{2AA2CEFB-5FD1-40C6-8B9A-6EF012566E23}"/>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0" name="Rectangle 72">
              <a:extLst>
                <a:ext uri="{FF2B5EF4-FFF2-40B4-BE49-F238E27FC236}">
                  <a16:creationId xmlns:a16="http://schemas.microsoft.com/office/drawing/2014/main" id="{46BB1739-8018-434F-8106-110E12E9B55B}"/>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1" name="Rectangle 73">
              <a:extLst>
                <a:ext uri="{FF2B5EF4-FFF2-40B4-BE49-F238E27FC236}">
                  <a16:creationId xmlns:a16="http://schemas.microsoft.com/office/drawing/2014/main" id="{78F2C3A9-B491-4F86-866E-1807DD79FFCD}"/>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2" name="Rectangle 74">
              <a:extLst>
                <a:ext uri="{FF2B5EF4-FFF2-40B4-BE49-F238E27FC236}">
                  <a16:creationId xmlns:a16="http://schemas.microsoft.com/office/drawing/2014/main" id="{4F93E966-54AB-4A2A-B99F-B402CD30EAFC}"/>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3" name="Rectangle 75">
              <a:extLst>
                <a:ext uri="{FF2B5EF4-FFF2-40B4-BE49-F238E27FC236}">
                  <a16:creationId xmlns:a16="http://schemas.microsoft.com/office/drawing/2014/main" id="{2900BFDB-A5CB-41C3-8437-356A349F128D}"/>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4" name="Rectangle 76">
              <a:extLst>
                <a:ext uri="{FF2B5EF4-FFF2-40B4-BE49-F238E27FC236}">
                  <a16:creationId xmlns:a16="http://schemas.microsoft.com/office/drawing/2014/main" id="{27634F2A-FC8B-4AD8-84E8-1520EAA744D5}"/>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5" name="Rectangle 77">
              <a:extLst>
                <a:ext uri="{FF2B5EF4-FFF2-40B4-BE49-F238E27FC236}">
                  <a16:creationId xmlns:a16="http://schemas.microsoft.com/office/drawing/2014/main" id="{EE2940CD-D6D1-4E63-BE7B-4D351CC1CC1B}"/>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6" name="Rectangle 78">
              <a:extLst>
                <a:ext uri="{FF2B5EF4-FFF2-40B4-BE49-F238E27FC236}">
                  <a16:creationId xmlns:a16="http://schemas.microsoft.com/office/drawing/2014/main" id="{A1C20A8C-A31F-4743-BE5F-63711FBB38B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7" name="Rectangle 79">
              <a:extLst>
                <a:ext uri="{FF2B5EF4-FFF2-40B4-BE49-F238E27FC236}">
                  <a16:creationId xmlns:a16="http://schemas.microsoft.com/office/drawing/2014/main" id="{E547A9CB-8254-4754-9E04-3ACEED59184F}"/>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8" name="Rectangle 80">
              <a:extLst>
                <a:ext uri="{FF2B5EF4-FFF2-40B4-BE49-F238E27FC236}">
                  <a16:creationId xmlns:a16="http://schemas.microsoft.com/office/drawing/2014/main" id="{28203309-CC53-43E9-AE02-8AC4AC2C638E}"/>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19" name="Rectangle 81">
              <a:extLst>
                <a:ext uri="{FF2B5EF4-FFF2-40B4-BE49-F238E27FC236}">
                  <a16:creationId xmlns:a16="http://schemas.microsoft.com/office/drawing/2014/main" id="{4FD42C6F-7DF4-4BE0-B71A-93FA04DE3797}"/>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0" name="Rectangle 82">
              <a:extLst>
                <a:ext uri="{FF2B5EF4-FFF2-40B4-BE49-F238E27FC236}">
                  <a16:creationId xmlns:a16="http://schemas.microsoft.com/office/drawing/2014/main" id="{CEBB2A08-D78D-49BE-B53F-0A0CE49558FE}"/>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1" name="Rectangle 83">
              <a:extLst>
                <a:ext uri="{FF2B5EF4-FFF2-40B4-BE49-F238E27FC236}">
                  <a16:creationId xmlns:a16="http://schemas.microsoft.com/office/drawing/2014/main" id="{FBF78288-7070-4F31-8928-A204C9B4A32D}"/>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2" name="Rectangle 84">
              <a:extLst>
                <a:ext uri="{FF2B5EF4-FFF2-40B4-BE49-F238E27FC236}">
                  <a16:creationId xmlns:a16="http://schemas.microsoft.com/office/drawing/2014/main" id="{32F38A49-9C29-4052-841E-EC4642C8A7F9}"/>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3" name="Rectangle 85">
              <a:extLst>
                <a:ext uri="{FF2B5EF4-FFF2-40B4-BE49-F238E27FC236}">
                  <a16:creationId xmlns:a16="http://schemas.microsoft.com/office/drawing/2014/main" id="{D0386C75-9702-434B-BD27-E9AF3A6DA975}"/>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4" name="Rectangle 86">
              <a:extLst>
                <a:ext uri="{FF2B5EF4-FFF2-40B4-BE49-F238E27FC236}">
                  <a16:creationId xmlns:a16="http://schemas.microsoft.com/office/drawing/2014/main" id="{4CFD4D25-AA0E-4A5E-87D8-53F3F498BC8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5" name="Rectangle 87">
              <a:extLst>
                <a:ext uri="{FF2B5EF4-FFF2-40B4-BE49-F238E27FC236}">
                  <a16:creationId xmlns:a16="http://schemas.microsoft.com/office/drawing/2014/main" id="{8519E7CE-FD34-4470-88BE-3735F278EEB0}"/>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6" name="Rectangle 88">
              <a:extLst>
                <a:ext uri="{FF2B5EF4-FFF2-40B4-BE49-F238E27FC236}">
                  <a16:creationId xmlns:a16="http://schemas.microsoft.com/office/drawing/2014/main" id="{7D0D1CD0-E58A-41CD-A966-CB1D1FDFFC07}"/>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7" name="Rectangle 89">
              <a:extLst>
                <a:ext uri="{FF2B5EF4-FFF2-40B4-BE49-F238E27FC236}">
                  <a16:creationId xmlns:a16="http://schemas.microsoft.com/office/drawing/2014/main" id="{22A3375D-0BCB-4C2F-95F1-6005324CFD9D}"/>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8" name="Rectangle 90">
              <a:extLst>
                <a:ext uri="{FF2B5EF4-FFF2-40B4-BE49-F238E27FC236}">
                  <a16:creationId xmlns:a16="http://schemas.microsoft.com/office/drawing/2014/main" id="{F34F1E3E-C509-4853-9C8D-383889F194B8}"/>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29" name="Rectangle 91">
              <a:extLst>
                <a:ext uri="{FF2B5EF4-FFF2-40B4-BE49-F238E27FC236}">
                  <a16:creationId xmlns:a16="http://schemas.microsoft.com/office/drawing/2014/main" id="{FCD88459-7EC8-4BA4-82BD-B7654C076A52}"/>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0" name="Rectangle 92">
              <a:extLst>
                <a:ext uri="{FF2B5EF4-FFF2-40B4-BE49-F238E27FC236}">
                  <a16:creationId xmlns:a16="http://schemas.microsoft.com/office/drawing/2014/main" id="{C95C3604-3BC9-478B-9410-02165E8D5817}"/>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1" name="Rectangle 93">
              <a:extLst>
                <a:ext uri="{FF2B5EF4-FFF2-40B4-BE49-F238E27FC236}">
                  <a16:creationId xmlns:a16="http://schemas.microsoft.com/office/drawing/2014/main" id="{7E89FB9F-9CDA-4721-BF39-BBB4360C64DC}"/>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2" name="Rectangle 94">
              <a:extLst>
                <a:ext uri="{FF2B5EF4-FFF2-40B4-BE49-F238E27FC236}">
                  <a16:creationId xmlns:a16="http://schemas.microsoft.com/office/drawing/2014/main" id="{FF3B949A-1651-4CA2-9ACD-B028D4F25023}"/>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3" name="Rectangle 95">
              <a:extLst>
                <a:ext uri="{FF2B5EF4-FFF2-40B4-BE49-F238E27FC236}">
                  <a16:creationId xmlns:a16="http://schemas.microsoft.com/office/drawing/2014/main" id="{B54452EC-A940-4A68-A2C1-12DEF8840E52}"/>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4" name="Rectangle 96">
              <a:extLst>
                <a:ext uri="{FF2B5EF4-FFF2-40B4-BE49-F238E27FC236}">
                  <a16:creationId xmlns:a16="http://schemas.microsoft.com/office/drawing/2014/main" id="{3B9B027A-01EA-49EB-80F8-AD4C7A99BC6A}"/>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5" name="Freeform 97">
              <a:extLst>
                <a:ext uri="{FF2B5EF4-FFF2-40B4-BE49-F238E27FC236}">
                  <a16:creationId xmlns:a16="http://schemas.microsoft.com/office/drawing/2014/main" id="{F0A7D9B9-55DE-4B67-888E-B029F2DE4B3E}"/>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6" name="Freeform 98">
              <a:extLst>
                <a:ext uri="{FF2B5EF4-FFF2-40B4-BE49-F238E27FC236}">
                  <a16:creationId xmlns:a16="http://schemas.microsoft.com/office/drawing/2014/main" id="{47249B8E-303D-45F5-9792-8A4AC1A3CBCA}"/>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7" name="Rectangle 99">
              <a:extLst>
                <a:ext uri="{FF2B5EF4-FFF2-40B4-BE49-F238E27FC236}">
                  <a16:creationId xmlns:a16="http://schemas.microsoft.com/office/drawing/2014/main" id="{AF56610D-D0C9-45B6-92A7-7340B37A2F5B}"/>
                </a:ext>
              </a:extLst>
            </p:cNvPr>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8" name="Rectangle 100">
              <a:extLst>
                <a:ext uri="{FF2B5EF4-FFF2-40B4-BE49-F238E27FC236}">
                  <a16:creationId xmlns:a16="http://schemas.microsoft.com/office/drawing/2014/main" id="{466A82D1-0CCA-408F-B018-69BA5CF02768}"/>
                </a:ext>
              </a:extLst>
            </p:cNvPr>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39" name="Rectangle 101">
              <a:extLst>
                <a:ext uri="{FF2B5EF4-FFF2-40B4-BE49-F238E27FC236}">
                  <a16:creationId xmlns:a16="http://schemas.microsoft.com/office/drawing/2014/main" id="{FC2AD88A-EBE2-465D-B833-8BBB980233B4}"/>
                </a:ext>
              </a:extLst>
            </p:cNvPr>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0" name="Rectangle 102">
              <a:extLst>
                <a:ext uri="{FF2B5EF4-FFF2-40B4-BE49-F238E27FC236}">
                  <a16:creationId xmlns:a16="http://schemas.microsoft.com/office/drawing/2014/main" id="{223362B1-58D1-48CD-B3A5-9D603B812A04}"/>
                </a:ext>
              </a:extLst>
            </p:cNvPr>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1" name="Rectangle 103">
              <a:extLst>
                <a:ext uri="{FF2B5EF4-FFF2-40B4-BE49-F238E27FC236}">
                  <a16:creationId xmlns:a16="http://schemas.microsoft.com/office/drawing/2014/main" id="{59B5F5C0-DFBA-4209-8B52-6CA1973D8F20}"/>
                </a:ext>
              </a:extLst>
            </p:cNvPr>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2" name="Rectangle 104">
              <a:extLst>
                <a:ext uri="{FF2B5EF4-FFF2-40B4-BE49-F238E27FC236}">
                  <a16:creationId xmlns:a16="http://schemas.microsoft.com/office/drawing/2014/main" id="{22097B2A-F1D3-48C4-8A51-62CDE4CFFDD4}"/>
                </a:ext>
              </a:extLst>
            </p:cNvPr>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3" name="Rectangle 105">
              <a:extLst>
                <a:ext uri="{FF2B5EF4-FFF2-40B4-BE49-F238E27FC236}">
                  <a16:creationId xmlns:a16="http://schemas.microsoft.com/office/drawing/2014/main" id="{09AD10C1-2630-4BAB-8A68-CB3E5BE9696F}"/>
                </a:ext>
              </a:extLst>
            </p:cNvPr>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4" name="Rectangle 106">
              <a:extLst>
                <a:ext uri="{FF2B5EF4-FFF2-40B4-BE49-F238E27FC236}">
                  <a16:creationId xmlns:a16="http://schemas.microsoft.com/office/drawing/2014/main" id="{831B00A7-D573-4DCE-B264-5F107C70F5A7}"/>
                </a:ext>
              </a:extLst>
            </p:cNvPr>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5" name="Rectangle 107">
              <a:extLst>
                <a:ext uri="{FF2B5EF4-FFF2-40B4-BE49-F238E27FC236}">
                  <a16:creationId xmlns:a16="http://schemas.microsoft.com/office/drawing/2014/main" id="{F5E90E6D-C0D3-4596-B2AE-57634D730D92}"/>
                </a:ext>
              </a:extLst>
            </p:cNvPr>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6" name="Rectangle 108">
              <a:extLst>
                <a:ext uri="{FF2B5EF4-FFF2-40B4-BE49-F238E27FC236}">
                  <a16:creationId xmlns:a16="http://schemas.microsoft.com/office/drawing/2014/main" id="{1DA536D9-3ECD-487D-8FDF-71A9BC70E339}"/>
                </a:ext>
              </a:extLst>
            </p:cNvPr>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7" name="Rectangle 109">
              <a:extLst>
                <a:ext uri="{FF2B5EF4-FFF2-40B4-BE49-F238E27FC236}">
                  <a16:creationId xmlns:a16="http://schemas.microsoft.com/office/drawing/2014/main" id="{8AB40440-9134-4548-AF22-FFC8062BF431}"/>
                </a:ext>
              </a:extLst>
            </p:cNvPr>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8" name="Rectangle 110">
              <a:extLst>
                <a:ext uri="{FF2B5EF4-FFF2-40B4-BE49-F238E27FC236}">
                  <a16:creationId xmlns:a16="http://schemas.microsoft.com/office/drawing/2014/main" id="{327A4AD6-CB56-43DB-A9F5-040A3CEBE130}"/>
                </a:ext>
              </a:extLst>
            </p:cNvPr>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49" name="Rectangle 111">
              <a:extLst>
                <a:ext uri="{FF2B5EF4-FFF2-40B4-BE49-F238E27FC236}">
                  <a16:creationId xmlns:a16="http://schemas.microsoft.com/office/drawing/2014/main" id="{7614C9A7-E820-4861-853B-7BAFD9B9CC75}"/>
                </a:ext>
              </a:extLst>
            </p:cNvPr>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0" name="Rectangle 112">
              <a:extLst>
                <a:ext uri="{FF2B5EF4-FFF2-40B4-BE49-F238E27FC236}">
                  <a16:creationId xmlns:a16="http://schemas.microsoft.com/office/drawing/2014/main" id="{0CCE5220-DBFB-453B-9E13-8E4446121DF7}"/>
                </a:ext>
              </a:extLst>
            </p:cNvPr>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1" name="Rectangle 113">
              <a:extLst>
                <a:ext uri="{FF2B5EF4-FFF2-40B4-BE49-F238E27FC236}">
                  <a16:creationId xmlns:a16="http://schemas.microsoft.com/office/drawing/2014/main" id="{3054B28C-FCC3-4D7E-A4BF-8672D3823165}"/>
                </a:ext>
              </a:extLst>
            </p:cNvPr>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2" name="Rectangle 114">
              <a:extLst>
                <a:ext uri="{FF2B5EF4-FFF2-40B4-BE49-F238E27FC236}">
                  <a16:creationId xmlns:a16="http://schemas.microsoft.com/office/drawing/2014/main" id="{45B64F01-CA14-435D-BC29-5E7245338D11}"/>
                </a:ext>
              </a:extLst>
            </p:cNvPr>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3" name="Rectangle 115">
              <a:extLst>
                <a:ext uri="{FF2B5EF4-FFF2-40B4-BE49-F238E27FC236}">
                  <a16:creationId xmlns:a16="http://schemas.microsoft.com/office/drawing/2014/main" id="{FE5057F4-91DC-4ADE-9A56-74B0E1B031CA}"/>
                </a:ext>
              </a:extLst>
            </p:cNvPr>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4" name="Rectangle 116">
              <a:extLst>
                <a:ext uri="{FF2B5EF4-FFF2-40B4-BE49-F238E27FC236}">
                  <a16:creationId xmlns:a16="http://schemas.microsoft.com/office/drawing/2014/main" id="{39D110BB-689C-4AD5-8EB8-CB81B1C3EDE4}"/>
                </a:ext>
              </a:extLst>
            </p:cNvPr>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5" name="Rectangle 117">
              <a:extLst>
                <a:ext uri="{FF2B5EF4-FFF2-40B4-BE49-F238E27FC236}">
                  <a16:creationId xmlns:a16="http://schemas.microsoft.com/office/drawing/2014/main" id="{77DD0BAE-0AD3-439A-A225-241BB2E7B068}"/>
                </a:ext>
              </a:extLst>
            </p:cNvPr>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6" name="Rectangle 118">
              <a:extLst>
                <a:ext uri="{FF2B5EF4-FFF2-40B4-BE49-F238E27FC236}">
                  <a16:creationId xmlns:a16="http://schemas.microsoft.com/office/drawing/2014/main" id="{540C332B-4709-498C-863C-A25026AC7131}"/>
                </a:ext>
              </a:extLst>
            </p:cNvPr>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7" name="Rectangle 119">
              <a:extLst>
                <a:ext uri="{FF2B5EF4-FFF2-40B4-BE49-F238E27FC236}">
                  <a16:creationId xmlns:a16="http://schemas.microsoft.com/office/drawing/2014/main" id="{5A653E63-7070-4D52-BDC2-290D2A41F0C3}"/>
                </a:ext>
              </a:extLst>
            </p:cNvPr>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8" name="Rectangle 120">
              <a:extLst>
                <a:ext uri="{FF2B5EF4-FFF2-40B4-BE49-F238E27FC236}">
                  <a16:creationId xmlns:a16="http://schemas.microsoft.com/office/drawing/2014/main" id="{3F435623-E21C-4260-ACB7-7CC65648551A}"/>
                </a:ext>
              </a:extLst>
            </p:cNvPr>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59" name="Rectangle 121">
              <a:extLst>
                <a:ext uri="{FF2B5EF4-FFF2-40B4-BE49-F238E27FC236}">
                  <a16:creationId xmlns:a16="http://schemas.microsoft.com/office/drawing/2014/main" id="{9F603381-1071-41E9-A53A-632DCF18DC96}"/>
                </a:ext>
              </a:extLst>
            </p:cNvPr>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0" name="Rectangle 122">
              <a:extLst>
                <a:ext uri="{FF2B5EF4-FFF2-40B4-BE49-F238E27FC236}">
                  <a16:creationId xmlns:a16="http://schemas.microsoft.com/office/drawing/2014/main" id="{1C7F0F90-5D60-43B2-8862-0777BA217A98}"/>
                </a:ext>
              </a:extLst>
            </p:cNvPr>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1" name="Rectangle 123">
              <a:extLst>
                <a:ext uri="{FF2B5EF4-FFF2-40B4-BE49-F238E27FC236}">
                  <a16:creationId xmlns:a16="http://schemas.microsoft.com/office/drawing/2014/main" id="{10B4989F-8C62-4D60-A19F-D34901F88E79}"/>
                </a:ext>
              </a:extLst>
            </p:cNvPr>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2" name="Rectangle 124">
              <a:extLst>
                <a:ext uri="{FF2B5EF4-FFF2-40B4-BE49-F238E27FC236}">
                  <a16:creationId xmlns:a16="http://schemas.microsoft.com/office/drawing/2014/main" id="{EC70D2D8-9B01-4B09-B08B-87BDB8189BAC}"/>
                </a:ext>
              </a:extLst>
            </p:cNvPr>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sp>
          <p:nvSpPr>
            <p:cNvPr id="263" name="Rectangle 125">
              <a:extLst>
                <a:ext uri="{FF2B5EF4-FFF2-40B4-BE49-F238E27FC236}">
                  <a16:creationId xmlns:a16="http://schemas.microsoft.com/office/drawing/2014/main" id="{EEF558E0-9CEF-4569-AC86-449373683983}"/>
                </a:ext>
              </a:extLst>
            </p:cNvPr>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defTabSz="914100">
                <a:defRPr/>
              </a:pPr>
              <a:endParaRPr lang="en-US" sz="1765" kern="0">
                <a:solidFill>
                  <a:srgbClr val="FFFFFF"/>
                </a:solidFill>
                <a:latin typeface="Segoe UI"/>
              </a:endParaRPr>
            </a:p>
          </p:txBody>
        </p:sp>
      </p:grpSp>
      <p:sp>
        <p:nvSpPr>
          <p:cNvPr id="264" name="TextBox 263">
            <a:extLst>
              <a:ext uri="{FF2B5EF4-FFF2-40B4-BE49-F238E27FC236}">
                <a16:creationId xmlns:a16="http://schemas.microsoft.com/office/drawing/2014/main" id="{A668B137-9261-47C2-BD5C-98519181E75D}"/>
              </a:ext>
            </a:extLst>
          </p:cNvPr>
          <p:cNvSpPr txBox="1"/>
          <p:nvPr/>
        </p:nvSpPr>
        <p:spPr>
          <a:xfrm>
            <a:off x="218764" y="4506151"/>
            <a:ext cx="3476111" cy="1104318"/>
          </a:xfrm>
          <a:prstGeom prst="rect">
            <a:avLst/>
          </a:prstGeom>
          <a:noFill/>
        </p:spPr>
        <p:txBody>
          <a:bodyPr wrap="square" lIns="179285" tIns="143428" rIns="179285" bIns="143428" rtlCol="0">
            <a:spAutoFit/>
          </a:bodyPr>
          <a:lstStyle/>
          <a:p>
            <a:pPr defTabSz="914367">
              <a:lnSpc>
                <a:spcPct val="90000"/>
              </a:lnSpc>
              <a:spcAft>
                <a:spcPts val="588"/>
              </a:spcAft>
            </a:pPr>
            <a:r>
              <a:rPr lang="en-US" sz="1961">
                <a:gradFill>
                  <a:gsLst>
                    <a:gs pos="2917">
                      <a:srgbClr val="353535"/>
                    </a:gs>
                    <a:gs pos="30000">
                      <a:srgbClr val="353535"/>
                    </a:gs>
                  </a:gsLst>
                  <a:lin ang="5400000" scaled="0"/>
                </a:gradFill>
                <a:latin typeface="Segoe UI Semilight"/>
              </a:rPr>
              <a:t>Use </a:t>
            </a:r>
            <a:r>
              <a:rPr lang="en-US" sz="1961">
                <a:solidFill>
                  <a:srgbClr val="FF5050"/>
                </a:solidFill>
                <a:latin typeface="Segoe UI Semilight"/>
              </a:rPr>
              <a:t>“local preference”</a:t>
            </a:r>
            <a:r>
              <a:rPr lang="en-US" sz="1961">
                <a:gradFill>
                  <a:gsLst>
                    <a:gs pos="2917">
                      <a:srgbClr val="353535"/>
                    </a:gs>
                    <a:gs pos="30000">
                      <a:srgbClr val="353535"/>
                    </a:gs>
                  </a:gsLst>
                  <a:lin ang="5400000" scaled="0"/>
                </a:gradFill>
                <a:latin typeface="Segoe UI Semilight"/>
              </a:rPr>
              <a:t> to select the path for traffic from you to Microsoft</a:t>
            </a:r>
          </a:p>
        </p:txBody>
      </p:sp>
    </p:spTree>
    <p:extLst>
      <p:ext uri="{BB962C8B-B14F-4D97-AF65-F5344CB8AC3E}">
        <p14:creationId xmlns:p14="http://schemas.microsoft.com/office/powerpoint/2010/main" val="217487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4"/>
                                        </p:tgtEl>
                                        <p:attrNameLst>
                                          <p:attrName>style.visibility</p:attrName>
                                        </p:attrNameLst>
                                      </p:cBhvr>
                                      <p:to>
                                        <p:strVal val="visible"/>
                                      </p:to>
                                    </p:set>
                                    <p:animEffect transition="in" filter="fade">
                                      <p:cBhvr>
                                        <p:cTn id="2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53" grpId="0"/>
      <p:bldP spid="54" grpId="0"/>
      <p:bldP spid="26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56F08A-BDCB-4589-A239-A8B7BF89C91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0648960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024B-5B22-4591-9A2C-E961E14AB36F}"/>
              </a:ext>
            </a:extLst>
          </p:cNvPr>
          <p:cNvSpPr>
            <a:spLocks noGrp="1"/>
          </p:cNvSpPr>
          <p:nvPr>
            <p:ph type="title"/>
          </p:nvPr>
        </p:nvSpPr>
        <p:spPr/>
        <p:txBody>
          <a:bodyPr/>
          <a:lstStyle/>
          <a:p>
            <a:r>
              <a:rPr lang="en-US" dirty="0"/>
              <a:t>VDC – Your Virtual Data Center</a:t>
            </a:r>
          </a:p>
        </p:txBody>
      </p:sp>
      <p:sp>
        <p:nvSpPr>
          <p:cNvPr id="402" name="Rectangle 401">
            <a:extLst>
              <a:ext uri="{FF2B5EF4-FFF2-40B4-BE49-F238E27FC236}">
                <a16:creationId xmlns:a16="http://schemas.microsoft.com/office/drawing/2014/main" id="{526337CB-2608-4F46-8343-269DD7C72110}"/>
              </a:ext>
            </a:extLst>
          </p:cNvPr>
          <p:cNvSpPr/>
          <p:nvPr/>
        </p:nvSpPr>
        <p:spPr bwMode="auto">
          <a:xfrm>
            <a:off x="274639" y="1792645"/>
            <a:ext cx="3272061" cy="2216455"/>
          </a:xfrm>
          <a:prstGeom prst="rect">
            <a:avLst/>
          </a:prstGeom>
          <a:solidFill>
            <a:srgbClr val="FFFFFF">
              <a:lumMod val="85000"/>
            </a:srgbClr>
          </a:solidFill>
          <a:ln w="28575">
            <a:solidFill>
              <a:srgbClr val="FFFFFF">
                <a:lumMod val="65000"/>
              </a:srgbClr>
            </a:solidFill>
          </a:ln>
        </p:spPr>
        <p:txBody>
          <a:bodyPr lIns="182880" tIns="146304" rIns="182880" bIns="146304" anchor="t" anchorCtr="0"/>
          <a:lstStyle/>
          <a:p>
            <a:pPr marL="0" marR="0" lvl="0" indent="0" algn="ctr" defTabSz="95078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ea typeface="MS PGothic" pitchFamily="34" charset="-128"/>
            </a:endParaRPr>
          </a:p>
        </p:txBody>
      </p:sp>
      <p:cxnSp>
        <p:nvCxnSpPr>
          <p:cNvPr id="403" name="Straight Connector 402">
            <a:extLst>
              <a:ext uri="{FF2B5EF4-FFF2-40B4-BE49-F238E27FC236}">
                <a16:creationId xmlns:a16="http://schemas.microsoft.com/office/drawing/2014/main" id="{83FE1E2D-3190-4E08-849B-FDEFBC61A914}"/>
              </a:ext>
            </a:extLst>
          </p:cNvPr>
          <p:cNvCxnSpPr>
            <a:cxnSpLocks/>
          </p:cNvCxnSpPr>
          <p:nvPr/>
        </p:nvCxnSpPr>
        <p:spPr>
          <a:xfrm>
            <a:off x="1153497" y="1896075"/>
            <a:ext cx="0" cy="2009594"/>
          </a:xfrm>
          <a:prstGeom prst="line">
            <a:avLst/>
          </a:prstGeom>
          <a:solidFill>
            <a:srgbClr val="FFFFFF">
              <a:lumMod val="85000"/>
            </a:srgbClr>
          </a:solidFill>
          <a:ln w="28575">
            <a:solidFill>
              <a:srgbClr val="FFFFFF">
                <a:lumMod val="65000"/>
              </a:srgbClr>
            </a:solidFill>
            <a:prstDash val="sysDash"/>
          </a:ln>
        </p:spPr>
      </p:cxnSp>
      <p:sp>
        <p:nvSpPr>
          <p:cNvPr id="404" name="Rectangle: Rounded Corners 403">
            <a:extLst>
              <a:ext uri="{FF2B5EF4-FFF2-40B4-BE49-F238E27FC236}">
                <a16:creationId xmlns:a16="http://schemas.microsoft.com/office/drawing/2014/main" id="{82DCD962-C420-42BE-9D30-F2C7B7C2A775}"/>
              </a:ext>
            </a:extLst>
          </p:cNvPr>
          <p:cNvSpPr/>
          <p:nvPr/>
        </p:nvSpPr>
        <p:spPr bwMode="auto">
          <a:xfrm>
            <a:off x="2700619" y="1896075"/>
            <a:ext cx="654866" cy="1996231"/>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5" name="TextBox 404">
            <a:extLst>
              <a:ext uri="{FF2B5EF4-FFF2-40B4-BE49-F238E27FC236}">
                <a16:creationId xmlns:a16="http://schemas.microsoft.com/office/drawing/2014/main" id="{0A4818F0-7BE0-4CA2-BC55-CC1DA8E97024}"/>
              </a:ext>
            </a:extLst>
          </p:cNvPr>
          <p:cNvSpPr txBox="1"/>
          <p:nvPr/>
        </p:nvSpPr>
        <p:spPr>
          <a:xfrm>
            <a:off x="274639" y="1415036"/>
            <a:ext cx="3268466"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effectLst/>
                <a:uLnTx/>
                <a:uFillTx/>
              </a:rPr>
              <a:t>Azure Region 1</a:t>
            </a:r>
          </a:p>
        </p:txBody>
      </p:sp>
      <p:pic>
        <p:nvPicPr>
          <p:cNvPr id="406" name="Picture 405">
            <a:extLst>
              <a:ext uri="{FF2B5EF4-FFF2-40B4-BE49-F238E27FC236}">
                <a16:creationId xmlns:a16="http://schemas.microsoft.com/office/drawing/2014/main" id="{EF5F0925-512E-4467-B8D2-D967811AFDFB}"/>
              </a:ext>
            </a:extLst>
          </p:cNvPr>
          <p:cNvPicPr>
            <a:picLocks noChangeAspect="1"/>
          </p:cNvPicPr>
          <p:nvPr/>
        </p:nvPicPr>
        <p:blipFill>
          <a:blip r:embed="rId3"/>
          <a:stretch>
            <a:fillRect/>
          </a:stretch>
        </p:blipFill>
        <p:spPr>
          <a:xfrm>
            <a:off x="360662" y="2135547"/>
            <a:ext cx="705845" cy="705846"/>
          </a:xfrm>
          <a:prstGeom prst="rect">
            <a:avLst/>
          </a:prstGeom>
        </p:spPr>
      </p:pic>
      <p:pic>
        <p:nvPicPr>
          <p:cNvPr id="407" name="Picture 406">
            <a:extLst>
              <a:ext uri="{FF2B5EF4-FFF2-40B4-BE49-F238E27FC236}">
                <a16:creationId xmlns:a16="http://schemas.microsoft.com/office/drawing/2014/main" id="{EFD62EA3-CC6B-4C70-9804-F93EE9A8CBBB}"/>
              </a:ext>
            </a:extLst>
          </p:cNvPr>
          <p:cNvPicPr>
            <a:picLocks noChangeAspect="1"/>
          </p:cNvPicPr>
          <p:nvPr/>
        </p:nvPicPr>
        <p:blipFill rotWithShape="1">
          <a:blip r:embed="rId4"/>
          <a:srcRect t="1" b="26644"/>
          <a:stretch/>
        </p:blipFill>
        <p:spPr>
          <a:xfrm>
            <a:off x="2988817" y="3137387"/>
            <a:ext cx="357250" cy="262061"/>
          </a:xfrm>
          <a:prstGeom prst="rect">
            <a:avLst/>
          </a:prstGeom>
        </p:spPr>
      </p:pic>
      <p:pic>
        <p:nvPicPr>
          <p:cNvPr id="408" name="Picture 407">
            <a:extLst>
              <a:ext uri="{FF2B5EF4-FFF2-40B4-BE49-F238E27FC236}">
                <a16:creationId xmlns:a16="http://schemas.microsoft.com/office/drawing/2014/main" id="{96FADCE3-B250-427B-A65C-1A521135618E}"/>
              </a:ext>
            </a:extLst>
          </p:cNvPr>
          <p:cNvPicPr>
            <a:picLocks noChangeAspect="1"/>
          </p:cNvPicPr>
          <p:nvPr/>
        </p:nvPicPr>
        <p:blipFill>
          <a:blip r:embed="rId5"/>
          <a:stretch>
            <a:fillRect/>
          </a:stretch>
        </p:blipFill>
        <p:spPr>
          <a:xfrm>
            <a:off x="381846" y="3090215"/>
            <a:ext cx="657101" cy="657099"/>
          </a:xfrm>
          <a:prstGeom prst="rect">
            <a:avLst/>
          </a:prstGeom>
        </p:spPr>
      </p:pic>
      <p:sp>
        <p:nvSpPr>
          <p:cNvPr id="409" name="Freeform 11">
            <a:extLst>
              <a:ext uri="{FF2B5EF4-FFF2-40B4-BE49-F238E27FC236}">
                <a16:creationId xmlns:a16="http://schemas.microsoft.com/office/drawing/2014/main" id="{C296B09A-69C3-4984-A014-445B107E590D}"/>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rgbClr val="0078D7">
              <a:lumMod val="60000"/>
              <a:lumOff val="40000"/>
            </a:srgbClr>
          </a:solidFill>
          <a:ln w="285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410" name="TextBox 409">
            <a:extLst>
              <a:ext uri="{FF2B5EF4-FFF2-40B4-BE49-F238E27FC236}">
                <a16:creationId xmlns:a16="http://schemas.microsoft.com/office/drawing/2014/main" id="{B54F2954-0BB4-42BA-AAC8-EC0FD47FEE1C}"/>
              </a:ext>
            </a:extLst>
          </p:cNvPr>
          <p:cNvSpPr txBox="1"/>
          <p:nvPr/>
        </p:nvSpPr>
        <p:spPr>
          <a:xfrm>
            <a:off x="120969" y="1505065"/>
            <a:ext cx="1216030" cy="544765"/>
          </a:xfrm>
          <a:prstGeom prst="rect">
            <a:avLst/>
          </a:prstGeom>
          <a:noFill/>
        </p:spPr>
        <p:txBody>
          <a:bodyPr wrap="square" lIns="182880" tIns="146304" rIns="182880" bIns="146304" rtlCol="0">
            <a:spAutoFit/>
          </a:bodyPr>
          <a:lstStyle/>
          <a:p>
            <a:pPr algn="ctr">
              <a:lnSpc>
                <a:spcPct val="90000"/>
              </a:lnSpc>
              <a:spcAft>
                <a:spcPts val="2400"/>
              </a:spcAft>
              <a:defRPr/>
            </a:pPr>
            <a:r>
              <a:rPr lang="en-US" kern="0">
                <a:gradFill>
                  <a:gsLst>
                    <a:gs pos="1250">
                      <a:srgbClr val="FFFFFF"/>
                    </a:gs>
                    <a:gs pos="100000">
                      <a:srgbClr val="FFFFFF"/>
                    </a:gs>
                  </a:gsLst>
                  <a:lin ang="5400000" scaled="0"/>
                </a:gradFill>
                <a:cs typeface="Segoe UI Semilight" panose="020B0402040204020203" pitchFamily="34" charset="0"/>
              </a:rPr>
              <a:t>Azure</a:t>
            </a:r>
          </a:p>
        </p:txBody>
      </p:sp>
      <p:sp>
        <p:nvSpPr>
          <p:cNvPr id="411" name="Rectangle: Rounded Corners 410">
            <a:extLst>
              <a:ext uri="{FF2B5EF4-FFF2-40B4-BE49-F238E27FC236}">
                <a16:creationId xmlns:a16="http://schemas.microsoft.com/office/drawing/2014/main" id="{2934520B-1467-49D0-9C7F-319F831D2818}"/>
              </a:ext>
            </a:extLst>
          </p:cNvPr>
          <p:cNvSpPr/>
          <p:nvPr/>
        </p:nvSpPr>
        <p:spPr bwMode="auto">
          <a:xfrm>
            <a:off x="1502218" y="3342883"/>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2" name="Rectangle: Rounded Corners 411">
            <a:extLst>
              <a:ext uri="{FF2B5EF4-FFF2-40B4-BE49-F238E27FC236}">
                <a16:creationId xmlns:a16="http://schemas.microsoft.com/office/drawing/2014/main" id="{662AD771-7954-4562-BB24-8E270D3C713E}"/>
              </a:ext>
            </a:extLst>
          </p:cNvPr>
          <p:cNvSpPr/>
          <p:nvPr/>
        </p:nvSpPr>
        <p:spPr bwMode="auto">
          <a:xfrm>
            <a:off x="1502218" y="2614756"/>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3" name="Rectangle: Rounded Corners 412">
            <a:extLst>
              <a:ext uri="{FF2B5EF4-FFF2-40B4-BE49-F238E27FC236}">
                <a16:creationId xmlns:a16="http://schemas.microsoft.com/office/drawing/2014/main" id="{D6BE3F06-3069-4247-B18C-1C5A552EB6BD}"/>
              </a:ext>
            </a:extLst>
          </p:cNvPr>
          <p:cNvSpPr/>
          <p:nvPr/>
        </p:nvSpPr>
        <p:spPr bwMode="auto">
          <a:xfrm>
            <a:off x="1502218" y="1886629"/>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14" name="Group 413">
            <a:extLst>
              <a:ext uri="{FF2B5EF4-FFF2-40B4-BE49-F238E27FC236}">
                <a16:creationId xmlns:a16="http://schemas.microsoft.com/office/drawing/2014/main" id="{88FAFB87-9389-4E15-BD52-2F2999BF480E}"/>
              </a:ext>
            </a:extLst>
          </p:cNvPr>
          <p:cNvGrpSpPr/>
          <p:nvPr/>
        </p:nvGrpSpPr>
        <p:grpSpPr>
          <a:xfrm>
            <a:off x="1673005" y="2005193"/>
            <a:ext cx="564977" cy="258190"/>
            <a:chOff x="120969" y="4257922"/>
            <a:chExt cx="564977" cy="258190"/>
          </a:xfrm>
        </p:grpSpPr>
        <p:pic>
          <p:nvPicPr>
            <p:cNvPr id="415" name="Picture 414">
              <a:extLst>
                <a:ext uri="{FF2B5EF4-FFF2-40B4-BE49-F238E27FC236}">
                  <a16:creationId xmlns:a16="http://schemas.microsoft.com/office/drawing/2014/main" id="{E94179EB-8EC0-4D31-A5D4-93DA3D6B7F67}"/>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16" name="Picture 415">
              <a:extLst>
                <a:ext uri="{FF2B5EF4-FFF2-40B4-BE49-F238E27FC236}">
                  <a16:creationId xmlns:a16="http://schemas.microsoft.com/office/drawing/2014/main" id="{3D20133A-3E20-40A8-898D-A9111B212A7D}"/>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417" name="Group 416">
            <a:extLst>
              <a:ext uri="{FF2B5EF4-FFF2-40B4-BE49-F238E27FC236}">
                <a16:creationId xmlns:a16="http://schemas.microsoft.com/office/drawing/2014/main" id="{D099A8D6-C7C9-403D-8BB0-62D547FB06E1}"/>
              </a:ext>
            </a:extLst>
          </p:cNvPr>
          <p:cNvGrpSpPr/>
          <p:nvPr/>
        </p:nvGrpSpPr>
        <p:grpSpPr>
          <a:xfrm>
            <a:off x="1673005" y="2747158"/>
            <a:ext cx="564977" cy="258190"/>
            <a:chOff x="120969" y="4257922"/>
            <a:chExt cx="564977" cy="258190"/>
          </a:xfrm>
        </p:grpSpPr>
        <p:pic>
          <p:nvPicPr>
            <p:cNvPr id="418" name="Picture 417">
              <a:extLst>
                <a:ext uri="{FF2B5EF4-FFF2-40B4-BE49-F238E27FC236}">
                  <a16:creationId xmlns:a16="http://schemas.microsoft.com/office/drawing/2014/main" id="{509EE488-C626-4090-8085-DE721315C03F}"/>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19" name="Picture 418">
              <a:extLst>
                <a:ext uri="{FF2B5EF4-FFF2-40B4-BE49-F238E27FC236}">
                  <a16:creationId xmlns:a16="http://schemas.microsoft.com/office/drawing/2014/main" id="{8FC7DFEF-E613-47B4-BEC6-CE83A7AA7920}"/>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420" name="Group 419">
            <a:extLst>
              <a:ext uri="{FF2B5EF4-FFF2-40B4-BE49-F238E27FC236}">
                <a16:creationId xmlns:a16="http://schemas.microsoft.com/office/drawing/2014/main" id="{C667B218-7070-445F-B076-C6CF010EE661}"/>
              </a:ext>
            </a:extLst>
          </p:cNvPr>
          <p:cNvGrpSpPr/>
          <p:nvPr/>
        </p:nvGrpSpPr>
        <p:grpSpPr>
          <a:xfrm>
            <a:off x="1673005" y="3489124"/>
            <a:ext cx="564977" cy="258190"/>
            <a:chOff x="120969" y="4257922"/>
            <a:chExt cx="564977" cy="258190"/>
          </a:xfrm>
        </p:grpSpPr>
        <p:pic>
          <p:nvPicPr>
            <p:cNvPr id="421" name="Picture 420">
              <a:extLst>
                <a:ext uri="{FF2B5EF4-FFF2-40B4-BE49-F238E27FC236}">
                  <a16:creationId xmlns:a16="http://schemas.microsoft.com/office/drawing/2014/main" id="{F5928B4F-CEA0-42AB-8149-730EBE2F289E}"/>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22" name="Picture 421">
              <a:extLst>
                <a:ext uri="{FF2B5EF4-FFF2-40B4-BE49-F238E27FC236}">
                  <a16:creationId xmlns:a16="http://schemas.microsoft.com/office/drawing/2014/main" id="{74743846-57D0-4FB3-972A-2DC5683835A5}"/>
                </a:ext>
              </a:extLst>
            </p:cNvPr>
            <p:cNvPicPr>
              <a:picLocks noChangeAspect="1"/>
            </p:cNvPicPr>
            <p:nvPr/>
          </p:nvPicPr>
          <p:blipFill>
            <a:blip r:embed="rId6"/>
            <a:stretch>
              <a:fillRect/>
            </a:stretch>
          </p:blipFill>
          <p:spPr>
            <a:xfrm>
              <a:off x="427755" y="4257922"/>
              <a:ext cx="258191" cy="258190"/>
            </a:xfrm>
            <a:prstGeom prst="rect">
              <a:avLst/>
            </a:prstGeom>
          </p:spPr>
        </p:pic>
      </p:grpSp>
      <p:sp>
        <p:nvSpPr>
          <p:cNvPr id="423" name="Cylinder 422">
            <a:extLst>
              <a:ext uri="{FF2B5EF4-FFF2-40B4-BE49-F238E27FC236}">
                <a16:creationId xmlns:a16="http://schemas.microsoft.com/office/drawing/2014/main" id="{E379C1C0-197A-425F-868F-6C875D042395}"/>
              </a:ext>
            </a:extLst>
          </p:cNvPr>
          <p:cNvSpPr/>
          <p:nvPr/>
        </p:nvSpPr>
        <p:spPr bwMode="auto">
          <a:xfrm rot="16200000">
            <a:off x="2412989" y="1945781"/>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4" name="Cylinder 423">
            <a:extLst>
              <a:ext uri="{FF2B5EF4-FFF2-40B4-BE49-F238E27FC236}">
                <a16:creationId xmlns:a16="http://schemas.microsoft.com/office/drawing/2014/main" id="{4CE3F977-37C6-404D-B42C-B610F99E725C}"/>
              </a:ext>
            </a:extLst>
          </p:cNvPr>
          <p:cNvSpPr/>
          <p:nvPr/>
        </p:nvSpPr>
        <p:spPr bwMode="auto">
          <a:xfrm rot="16200000">
            <a:off x="2432642" y="2629175"/>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5" name="Cylinder 424">
            <a:extLst>
              <a:ext uri="{FF2B5EF4-FFF2-40B4-BE49-F238E27FC236}">
                <a16:creationId xmlns:a16="http://schemas.microsoft.com/office/drawing/2014/main" id="{68F6F441-6A6F-4AAA-8D93-689164409926}"/>
              </a:ext>
            </a:extLst>
          </p:cNvPr>
          <p:cNvSpPr/>
          <p:nvPr/>
        </p:nvSpPr>
        <p:spPr bwMode="auto">
          <a:xfrm rot="16200000">
            <a:off x="2422231" y="3375546"/>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6" name="Arrow: Striped Right 425">
            <a:extLst>
              <a:ext uri="{FF2B5EF4-FFF2-40B4-BE49-F238E27FC236}">
                <a16:creationId xmlns:a16="http://schemas.microsoft.com/office/drawing/2014/main" id="{163517A4-2AAB-4EF4-8B83-E672C0DE2EDC}"/>
              </a:ext>
            </a:extLst>
          </p:cNvPr>
          <p:cNvSpPr/>
          <p:nvPr/>
        </p:nvSpPr>
        <p:spPr bwMode="auto">
          <a:xfrm flipH="1">
            <a:off x="974960" y="2614756"/>
            <a:ext cx="490904" cy="418887"/>
          </a:xfrm>
          <a:prstGeom prst="stripedRight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7" name="Rectangle 426">
            <a:extLst>
              <a:ext uri="{FF2B5EF4-FFF2-40B4-BE49-F238E27FC236}">
                <a16:creationId xmlns:a16="http://schemas.microsoft.com/office/drawing/2014/main" id="{18F9EAC2-0920-4A85-BC85-DC7DEFB97243}"/>
              </a:ext>
            </a:extLst>
          </p:cNvPr>
          <p:cNvSpPr/>
          <p:nvPr/>
        </p:nvSpPr>
        <p:spPr bwMode="auto">
          <a:xfrm flipH="1">
            <a:off x="4960525" y="1792645"/>
            <a:ext cx="3272061" cy="2216455"/>
          </a:xfrm>
          <a:prstGeom prst="rect">
            <a:avLst/>
          </a:prstGeom>
          <a:solidFill>
            <a:srgbClr val="FFFFFF">
              <a:lumMod val="85000"/>
            </a:srgbClr>
          </a:solidFill>
          <a:ln w="28575">
            <a:solidFill>
              <a:srgbClr val="FFFFFF">
                <a:lumMod val="65000"/>
              </a:srgbClr>
            </a:solidFill>
          </a:ln>
        </p:spPr>
        <p:txBody>
          <a:bodyPr lIns="182880" tIns="146304" rIns="182880" bIns="146304" anchor="t" anchorCtr="0"/>
          <a:lstStyle/>
          <a:p>
            <a:pPr marL="0" marR="0" lvl="0" indent="0" algn="ctr" defTabSz="95078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ea typeface="MS PGothic" pitchFamily="34" charset="-128"/>
            </a:endParaRPr>
          </a:p>
        </p:txBody>
      </p:sp>
      <p:cxnSp>
        <p:nvCxnSpPr>
          <p:cNvPr id="428" name="Straight Connector 427">
            <a:extLst>
              <a:ext uri="{FF2B5EF4-FFF2-40B4-BE49-F238E27FC236}">
                <a16:creationId xmlns:a16="http://schemas.microsoft.com/office/drawing/2014/main" id="{ECC632B5-C1C5-443F-9CFD-553F08F84F4C}"/>
              </a:ext>
            </a:extLst>
          </p:cNvPr>
          <p:cNvCxnSpPr>
            <a:cxnSpLocks/>
          </p:cNvCxnSpPr>
          <p:nvPr/>
        </p:nvCxnSpPr>
        <p:spPr>
          <a:xfrm flipH="1">
            <a:off x="7353728" y="1896075"/>
            <a:ext cx="0" cy="2009594"/>
          </a:xfrm>
          <a:prstGeom prst="line">
            <a:avLst/>
          </a:prstGeom>
          <a:solidFill>
            <a:srgbClr val="FFFFFF">
              <a:lumMod val="85000"/>
            </a:srgbClr>
          </a:solidFill>
          <a:ln w="28575">
            <a:solidFill>
              <a:srgbClr val="FFFFFF">
                <a:lumMod val="65000"/>
              </a:srgbClr>
            </a:solidFill>
            <a:prstDash val="sysDash"/>
          </a:ln>
        </p:spPr>
      </p:cxnSp>
      <p:sp>
        <p:nvSpPr>
          <p:cNvPr id="429" name="Rectangle: Rounded Corners 428">
            <a:extLst>
              <a:ext uri="{FF2B5EF4-FFF2-40B4-BE49-F238E27FC236}">
                <a16:creationId xmlns:a16="http://schemas.microsoft.com/office/drawing/2014/main" id="{F32DF19D-66E3-426C-8A0D-131135DA3492}"/>
              </a:ext>
            </a:extLst>
          </p:cNvPr>
          <p:cNvSpPr/>
          <p:nvPr/>
        </p:nvSpPr>
        <p:spPr bwMode="auto">
          <a:xfrm flipH="1">
            <a:off x="5151740" y="1896075"/>
            <a:ext cx="654866" cy="1996231"/>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0" name="TextBox 429">
            <a:extLst>
              <a:ext uri="{FF2B5EF4-FFF2-40B4-BE49-F238E27FC236}">
                <a16:creationId xmlns:a16="http://schemas.microsoft.com/office/drawing/2014/main" id="{80BD52E5-35CA-42A3-933B-398A8313D896}"/>
              </a:ext>
            </a:extLst>
          </p:cNvPr>
          <p:cNvSpPr txBox="1"/>
          <p:nvPr/>
        </p:nvSpPr>
        <p:spPr>
          <a:xfrm flipH="1">
            <a:off x="4964120" y="1415036"/>
            <a:ext cx="3268466"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effectLst/>
                <a:uLnTx/>
                <a:uFillTx/>
              </a:rPr>
              <a:t>Azure Region 2</a:t>
            </a:r>
          </a:p>
        </p:txBody>
      </p:sp>
      <p:pic>
        <p:nvPicPr>
          <p:cNvPr id="431" name="Picture 430">
            <a:extLst>
              <a:ext uri="{FF2B5EF4-FFF2-40B4-BE49-F238E27FC236}">
                <a16:creationId xmlns:a16="http://schemas.microsoft.com/office/drawing/2014/main" id="{9AB1266A-48B9-479E-A745-9DFED6B9F4E9}"/>
              </a:ext>
            </a:extLst>
          </p:cNvPr>
          <p:cNvPicPr>
            <a:picLocks noChangeAspect="1"/>
          </p:cNvPicPr>
          <p:nvPr/>
        </p:nvPicPr>
        <p:blipFill>
          <a:blip r:embed="rId3"/>
          <a:stretch>
            <a:fillRect/>
          </a:stretch>
        </p:blipFill>
        <p:spPr>
          <a:xfrm>
            <a:off x="7440718" y="2135547"/>
            <a:ext cx="705845" cy="705846"/>
          </a:xfrm>
          <a:prstGeom prst="rect">
            <a:avLst/>
          </a:prstGeom>
        </p:spPr>
      </p:pic>
      <p:pic>
        <p:nvPicPr>
          <p:cNvPr id="432" name="Picture 431">
            <a:extLst>
              <a:ext uri="{FF2B5EF4-FFF2-40B4-BE49-F238E27FC236}">
                <a16:creationId xmlns:a16="http://schemas.microsoft.com/office/drawing/2014/main" id="{DA33B8E0-2B41-43DD-A9FC-8369D5A5C1EF}"/>
              </a:ext>
            </a:extLst>
          </p:cNvPr>
          <p:cNvPicPr>
            <a:picLocks noChangeAspect="1"/>
          </p:cNvPicPr>
          <p:nvPr/>
        </p:nvPicPr>
        <p:blipFill rotWithShape="1">
          <a:blip r:embed="rId4"/>
          <a:srcRect t="1" b="26644"/>
          <a:stretch/>
        </p:blipFill>
        <p:spPr>
          <a:xfrm flipH="1">
            <a:off x="5161158" y="3137387"/>
            <a:ext cx="357250" cy="262061"/>
          </a:xfrm>
          <a:prstGeom prst="rect">
            <a:avLst/>
          </a:prstGeom>
        </p:spPr>
      </p:pic>
      <p:pic>
        <p:nvPicPr>
          <p:cNvPr id="433" name="Picture 432">
            <a:extLst>
              <a:ext uri="{FF2B5EF4-FFF2-40B4-BE49-F238E27FC236}">
                <a16:creationId xmlns:a16="http://schemas.microsoft.com/office/drawing/2014/main" id="{E0539250-3FC8-48EB-90BA-0AAC388D88FA}"/>
              </a:ext>
            </a:extLst>
          </p:cNvPr>
          <p:cNvPicPr>
            <a:picLocks noChangeAspect="1"/>
          </p:cNvPicPr>
          <p:nvPr/>
        </p:nvPicPr>
        <p:blipFill>
          <a:blip r:embed="rId5"/>
          <a:stretch>
            <a:fillRect/>
          </a:stretch>
        </p:blipFill>
        <p:spPr>
          <a:xfrm flipH="1">
            <a:off x="7468278" y="3090215"/>
            <a:ext cx="657101" cy="657099"/>
          </a:xfrm>
          <a:prstGeom prst="rect">
            <a:avLst/>
          </a:prstGeom>
        </p:spPr>
      </p:pic>
      <p:sp>
        <p:nvSpPr>
          <p:cNvPr id="434" name="TextBox 433">
            <a:extLst>
              <a:ext uri="{FF2B5EF4-FFF2-40B4-BE49-F238E27FC236}">
                <a16:creationId xmlns:a16="http://schemas.microsoft.com/office/drawing/2014/main" id="{0D6FE4FB-EEED-4880-8EC3-462F568B5F2C}"/>
              </a:ext>
            </a:extLst>
          </p:cNvPr>
          <p:cNvSpPr txBox="1"/>
          <p:nvPr/>
        </p:nvSpPr>
        <p:spPr>
          <a:xfrm flipH="1">
            <a:off x="7170226" y="1505065"/>
            <a:ext cx="1216030" cy="544765"/>
          </a:xfrm>
          <a:prstGeom prst="rect">
            <a:avLst/>
          </a:prstGeom>
          <a:noFill/>
        </p:spPr>
        <p:txBody>
          <a:bodyPr wrap="square" lIns="182880" tIns="146304" rIns="182880" bIns="146304" rtlCol="0">
            <a:spAutoFit/>
          </a:bodyPr>
          <a:lstStyle/>
          <a:p>
            <a:pPr algn="ctr">
              <a:lnSpc>
                <a:spcPct val="90000"/>
              </a:lnSpc>
              <a:spcAft>
                <a:spcPts val="2400"/>
              </a:spcAft>
              <a:defRPr/>
            </a:pPr>
            <a:r>
              <a:rPr lang="en-US" kern="0">
                <a:gradFill>
                  <a:gsLst>
                    <a:gs pos="1250">
                      <a:srgbClr val="FFFFFF"/>
                    </a:gs>
                    <a:gs pos="100000">
                      <a:srgbClr val="FFFFFF"/>
                    </a:gs>
                  </a:gsLst>
                  <a:lin ang="5400000" scaled="0"/>
                </a:gradFill>
                <a:cs typeface="Segoe UI Semilight" panose="020B0402040204020203" pitchFamily="34" charset="0"/>
              </a:rPr>
              <a:t>Azure</a:t>
            </a:r>
          </a:p>
        </p:txBody>
      </p:sp>
      <p:sp>
        <p:nvSpPr>
          <p:cNvPr id="435" name="Rectangle: Rounded Corners 434">
            <a:extLst>
              <a:ext uri="{FF2B5EF4-FFF2-40B4-BE49-F238E27FC236}">
                <a16:creationId xmlns:a16="http://schemas.microsoft.com/office/drawing/2014/main" id="{8FDC8003-7645-4612-B3E9-54CE9C80B934}"/>
              </a:ext>
            </a:extLst>
          </p:cNvPr>
          <p:cNvSpPr/>
          <p:nvPr/>
        </p:nvSpPr>
        <p:spPr bwMode="auto">
          <a:xfrm flipH="1">
            <a:off x="6100947" y="3342883"/>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6" name="Rectangle: Rounded Corners 435">
            <a:extLst>
              <a:ext uri="{FF2B5EF4-FFF2-40B4-BE49-F238E27FC236}">
                <a16:creationId xmlns:a16="http://schemas.microsoft.com/office/drawing/2014/main" id="{EECC8FB5-6D76-4119-BE6B-6B44A08D182A}"/>
              </a:ext>
            </a:extLst>
          </p:cNvPr>
          <p:cNvSpPr/>
          <p:nvPr/>
        </p:nvSpPr>
        <p:spPr bwMode="auto">
          <a:xfrm flipH="1">
            <a:off x="6100947" y="2614756"/>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7" name="Rectangle: Rounded Corners 436">
            <a:extLst>
              <a:ext uri="{FF2B5EF4-FFF2-40B4-BE49-F238E27FC236}">
                <a16:creationId xmlns:a16="http://schemas.microsoft.com/office/drawing/2014/main" id="{1E20A898-2CFB-4277-9961-840A7B388766}"/>
              </a:ext>
            </a:extLst>
          </p:cNvPr>
          <p:cNvSpPr/>
          <p:nvPr/>
        </p:nvSpPr>
        <p:spPr bwMode="auto">
          <a:xfrm flipH="1">
            <a:off x="6100947" y="1886629"/>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38" name="Group 437">
            <a:extLst>
              <a:ext uri="{FF2B5EF4-FFF2-40B4-BE49-F238E27FC236}">
                <a16:creationId xmlns:a16="http://schemas.microsoft.com/office/drawing/2014/main" id="{E16B6322-7FB6-4122-8514-69BBE7D5960C}"/>
              </a:ext>
            </a:extLst>
          </p:cNvPr>
          <p:cNvGrpSpPr/>
          <p:nvPr/>
        </p:nvGrpSpPr>
        <p:grpSpPr>
          <a:xfrm flipH="1">
            <a:off x="6269243" y="2005193"/>
            <a:ext cx="564977" cy="258190"/>
            <a:chOff x="120969" y="4257922"/>
            <a:chExt cx="564977" cy="258190"/>
          </a:xfrm>
        </p:grpSpPr>
        <p:pic>
          <p:nvPicPr>
            <p:cNvPr id="439" name="Picture 438">
              <a:extLst>
                <a:ext uri="{FF2B5EF4-FFF2-40B4-BE49-F238E27FC236}">
                  <a16:creationId xmlns:a16="http://schemas.microsoft.com/office/drawing/2014/main" id="{D53708CC-56E4-440C-A9AD-EC10993513BF}"/>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40" name="Picture 439">
              <a:extLst>
                <a:ext uri="{FF2B5EF4-FFF2-40B4-BE49-F238E27FC236}">
                  <a16:creationId xmlns:a16="http://schemas.microsoft.com/office/drawing/2014/main" id="{27E46A8A-CC5F-4E4C-8A57-2BB4EC802710}"/>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441" name="Group 440">
            <a:extLst>
              <a:ext uri="{FF2B5EF4-FFF2-40B4-BE49-F238E27FC236}">
                <a16:creationId xmlns:a16="http://schemas.microsoft.com/office/drawing/2014/main" id="{316FE389-920E-490A-B9E9-51C3F6A876BA}"/>
              </a:ext>
            </a:extLst>
          </p:cNvPr>
          <p:cNvGrpSpPr/>
          <p:nvPr/>
        </p:nvGrpSpPr>
        <p:grpSpPr>
          <a:xfrm flipH="1">
            <a:off x="6269243" y="2747158"/>
            <a:ext cx="564977" cy="258190"/>
            <a:chOff x="120969" y="4257922"/>
            <a:chExt cx="564977" cy="258190"/>
          </a:xfrm>
        </p:grpSpPr>
        <p:pic>
          <p:nvPicPr>
            <p:cNvPr id="442" name="Picture 441">
              <a:extLst>
                <a:ext uri="{FF2B5EF4-FFF2-40B4-BE49-F238E27FC236}">
                  <a16:creationId xmlns:a16="http://schemas.microsoft.com/office/drawing/2014/main" id="{A4A8A30F-A6D3-414B-9FEB-C451E43382D1}"/>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43" name="Picture 442">
              <a:extLst>
                <a:ext uri="{FF2B5EF4-FFF2-40B4-BE49-F238E27FC236}">
                  <a16:creationId xmlns:a16="http://schemas.microsoft.com/office/drawing/2014/main" id="{414D794B-DED4-4DC9-B62C-79285BC9A3F3}"/>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444" name="Group 443">
            <a:extLst>
              <a:ext uri="{FF2B5EF4-FFF2-40B4-BE49-F238E27FC236}">
                <a16:creationId xmlns:a16="http://schemas.microsoft.com/office/drawing/2014/main" id="{3DB672DA-4DB9-4A1D-B78C-FC098EC3D5E2}"/>
              </a:ext>
            </a:extLst>
          </p:cNvPr>
          <p:cNvGrpSpPr/>
          <p:nvPr/>
        </p:nvGrpSpPr>
        <p:grpSpPr>
          <a:xfrm flipH="1">
            <a:off x="6269243" y="3489124"/>
            <a:ext cx="564977" cy="258190"/>
            <a:chOff x="120969" y="4257922"/>
            <a:chExt cx="564977" cy="258190"/>
          </a:xfrm>
        </p:grpSpPr>
        <p:pic>
          <p:nvPicPr>
            <p:cNvPr id="445" name="Picture 444">
              <a:extLst>
                <a:ext uri="{FF2B5EF4-FFF2-40B4-BE49-F238E27FC236}">
                  <a16:creationId xmlns:a16="http://schemas.microsoft.com/office/drawing/2014/main" id="{4F0EAA6D-FD66-4F75-ADB3-BFDDBF0FE2C2}"/>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46" name="Picture 445">
              <a:extLst>
                <a:ext uri="{FF2B5EF4-FFF2-40B4-BE49-F238E27FC236}">
                  <a16:creationId xmlns:a16="http://schemas.microsoft.com/office/drawing/2014/main" id="{F958EC3B-5F9A-43FB-944F-B2A4E1DD59F7}"/>
                </a:ext>
              </a:extLst>
            </p:cNvPr>
            <p:cNvPicPr>
              <a:picLocks noChangeAspect="1"/>
            </p:cNvPicPr>
            <p:nvPr/>
          </p:nvPicPr>
          <p:blipFill>
            <a:blip r:embed="rId6"/>
            <a:stretch>
              <a:fillRect/>
            </a:stretch>
          </p:blipFill>
          <p:spPr>
            <a:xfrm>
              <a:off x="427755" y="4257922"/>
              <a:ext cx="258191" cy="258190"/>
            </a:xfrm>
            <a:prstGeom prst="rect">
              <a:avLst/>
            </a:prstGeom>
          </p:spPr>
        </p:pic>
      </p:grpSp>
      <p:sp>
        <p:nvSpPr>
          <p:cNvPr id="447" name="Cylinder 446">
            <a:extLst>
              <a:ext uri="{FF2B5EF4-FFF2-40B4-BE49-F238E27FC236}">
                <a16:creationId xmlns:a16="http://schemas.microsoft.com/office/drawing/2014/main" id="{300221ED-849C-4446-9DD8-377D186E1A67}"/>
              </a:ext>
            </a:extLst>
          </p:cNvPr>
          <p:cNvSpPr/>
          <p:nvPr/>
        </p:nvSpPr>
        <p:spPr bwMode="auto">
          <a:xfrm rot="5400000" flipH="1">
            <a:off x="5840980" y="1945781"/>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8" name="Cylinder 447">
            <a:extLst>
              <a:ext uri="{FF2B5EF4-FFF2-40B4-BE49-F238E27FC236}">
                <a16:creationId xmlns:a16="http://schemas.microsoft.com/office/drawing/2014/main" id="{F45AFD07-95A0-4256-9332-1BB65F9D9E1B}"/>
              </a:ext>
            </a:extLst>
          </p:cNvPr>
          <p:cNvSpPr/>
          <p:nvPr/>
        </p:nvSpPr>
        <p:spPr bwMode="auto">
          <a:xfrm rot="5400000" flipH="1">
            <a:off x="5821327" y="2629175"/>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9" name="Cylinder 448">
            <a:extLst>
              <a:ext uri="{FF2B5EF4-FFF2-40B4-BE49-F238E27FC236}">
                <a16:creationId xmlns:a16="http://schemas.microsoft.com/office/drawing/2014/main" id="{1BE23A1A-7A63-45B0-8D38-B24BBBA8250B}"/>
              </a:ext>
            </a:extLst>
          </p:cNvPr>
          <p:cNvSpPr/>
          <p:nvPr/>
        </p:nvSpPr>
        <p:spPr bwMode="auto">
          <a:xfrm rot="5400000" flipH="1">
            <a:off x="5831738" y="3375546"/>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0" name="Arrow: Striped Right 449">
            <a:extLst>
              <a:ext uri="{FF2B5EF4-FFF2-40B4-BE49-F238E27FC236}">
                <a16:creationId xmlns:a16="http://schemas.microsoft.com/office/drawing/2014/main" id="{48831B82-36BA-4619-94C2-30638D501FDE}"/>
              </a:ext>
            </a:extLst>
          </p:cNvPr>
          <p:cNvSpPr/>
          <p:nvPr/>
        </p:nvSpPr>
        <p:spPr bwMode="auto">
          <a:xfrm>
            <a:off x="7041361" y="2614756"/>
            <a:ext cx="490904" cy="418887"/>
          </a:xfrm>
          <a:prstGeom prst="stripedRight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1" name="globe_2">
            <a:extLst>
              <a:ext uri="{FF2B5EF4-FFF2-40B4-BE49-F238E27FC236}">
                <a16:creationId xmlns:a16="http://schemas.microsoft.com/office/drawing/2014/main" id="{0B68134F-D6E0-4E67-ABCB-3FA734D3BD8A}"/>
              </a:ext>
            </a:extLst>
          </p:cNvPr>
          <p:cNvSpPr>
            <a:spLocks noChangeAspect="1" noEditPoints="1"/>
          </p:cNvSpPr>
          <p:nvPr/>
        </p:nvSpPr>
        <p:spPr bwMode="auto">
          <a:xfrm>
            <a:off x="4000547" y="1144271"/>
            <a:ext cx="481935" cy="48193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452" name="Connector: Elbow 451">
            <a:extLst>
              <a:ext uri="{FF2B5EF4-FFF2-40B4-BE49-F238E27FC236}">
                <a16:creationId xmlns:a16="http://schemas.microsoft.com/office/drawing/2014/main" id="{103B6DD1-DC7A-4FFC-A982-47DCE32A263B}"/>
              </a:ext>
            </a:extLst>
          </p:cNvPr>
          <p:cNvCxnSpPr>
            <a:cxnSpLocks/>
            <a:stCxn id="458" idx="1"/>
            <a:endCxn id="798" idx="3"/>
          </p:cNvCxnSpPr>
          <p:nvPr/>
        </p:nvCxnSpPr>
        <p:spPr>
          <a:xfrm rot="10800000" flipV="1">
            <a:off x="3317478" y="2339369"/>
            <a:ext cx="755581" cy="330004"/>
          </a:xfrm>
          <a:prstGeom prst="bentConnector3">
            <a:avLst>
              <a:gd name="adj1" fmla="val 50000"/>
            </a:avLst>
          </a:prstGeom>
          <a:noFill/>
          <a:ln w="19050" cap="flat" cmpd="sng" algn="ctr">
            <a:solidFill>
              <a:srgbClr val="5C2D91"/>
            </a:solidFill>
            <a:prstDash val="sysDash"/>
            <a:headEnd type="none"/>
            <a:tailEnd type="arrow"/>
          </a:ln>
          <a:effectLst/>
        </p:spPr>
      </p:cxnSp>
      <p:cxnSp>
        <p:nvCxnSpPr>
          <p:cNvPr id="453" name="Connector: Elbow 452">
            <a:extLst>
              <a:ext uri="{FF2B5EF4-FFF2-40B4-BE49-F238E27FC236}">
                <a16:creationId xmlns:a16="http://schemas.microsoft.com/office/drawing/2014/main" id="{B1D46A46-F312-4BEE-A02B-6C83CEC86A54}"/>
              </a:ext>
            </a:extLst>
          </p:cNvPr>
          <p:cNvCxnSpPr>
            <a:cxnSpLocks/>
            <a:stCxn id="458" idx="3"/>
            <a:endCxn id="799" idx="1"/>
          </p:cNvCxnSpPr>
          <p:nvPr/>
        </p:nvCxnSpPr>
        <p:spPr>
          <a:xfrm>
            <a:off x="4409970" y="2339369"/>
            <a:ext cx="819465" cy="330004"/>
          </a:xfrm>
          <a:prstGeom prst="bentConnector3">
            <a:avLst>
              <a:gd name="adj1" fmla="val 50000"/>
            </a:avLst>
          </a:prstGeom>
          <a:noFill/>
          <a:ln w="19050" cap="flat" cmpd="sng" algn="ctr">
            <a:solidFill>
              <a:srgbClr val="5C2D91"/>
            </a:solidFill>
            <a:prstDash val="sysDash"/>
            <a:headEnd type="none"/>
            <a:tailEnd type="arrow"/>
          </a:ln>
          <a:effectLst/>
        </p:spPr>
      </p:cxnSp>
      <p:cxnSp>
        <p:nvCxnSpPr>
          <p:cNvPr id="454" name="Straight Arrow Connector 453">
            <a:extLst>
              <a:ext uri="{FF2B5EF4-FFF2-40B4-BE49-F238E27FC236}">
                <a16:creationId xmlns:a16="http://schemas.microsoft.com/office/drawing/2014/main" id="{BEB34717-F327-4A91-A122-EE41E9D88902}"/>
              </a:ext>
            </a:extLst>
          </p:cNvPr>
          <p:cNvCxnSpPr>
            <a:cxnSpLocks/>
            <a:stCxn id="458" idx="0"/>
            <a:endCxn id="451" idx="3"/>
          </p:cNvCxnSpPr>
          <p:nvPr/>
        </p:nvCxnSpPr>
        <p:spPr>
          <a:xfrm flipV="1">
            <a:off x="4241514" y="1626206"/>
            <a:ext cx="719" cy="544707"/>
          </a:xfrm>
          <a:prstGeom prst="straightConnector1">
            <a:avLst/>
          </a:prstGeom>
          <a:noFill/>
          <a:ln w="19050" cap="flat" cmpd="sng" algn="ctr">
            <a:solidFill>
              <a:srgbClr val="5C2D91"/>
            </a:solidFill>
            <a:prstDash val="solid"/>
            <a:headEnd type="none"/>
            <a:tailEnd type="arrow"/>
          </a:ln>
          <a:effectLst/>
        </p:spPr>
      </p:cxnSp>
      <p:pic>
        <p:nvPicPr>
          <p:cNvPr id="455" name="Picture 454">
            <a:extLst>
              <a:ext uri="{FF2B5EF4-FFF2-40B4-BE49-F238E27FC236}">
                <a16:creationId xmlns:a16="http://schemas.microsoft.com/office/drawing/2014/main" id="{0B33D32D-6361-47AF-9761-D4777B51ABDF}"/>
              </a:ext>
            </a:extLst>
          </p:cNvPr>
          <p:cNvPicPr>
            <a:picLocks noChangeAspect="1"/>
          </p:cNvPicPr>
          <p:nvPr/>
        </p:nvPicPr>
        <p:blipFill>
          <a:blip r:embed="rId7"/>
          <a:stretch>
            <a:fillRect/>
          </a:stretch>
        </p:blipFill>
        <p:spPr>
          <a:xfrm>
            <a:off x="4030948" y="4293649"/>
            <a:ext cx="439164" cy="439164"/>
          </a:xfrm>
          <a:prstGeom prst="rect">
            <a:avLst/>
          </a:prstGeom>
        </p:spPr>
      </p:pic>
      <p:sp>
        <p:nvSpPr>
          <p:cNvPr id="456" name="Cylinder 455">
            <a:extLst>
              <a:ext uri="{FF2B5EF4-FFF2-40B4-BE49-F238E27FC236}">
                <a16:creationId xmlns:a16="http://schemas.microsoft.com/office/drawing/2014/main" id="{E47E3F08-1E46-43CC-98E8-43EB53521158}"/>
              </a:ext>
            </a:extLst>
          </p:cNvPr>
          <p:cNvSpPr/>
          <p:nvPr/>
        </p:nvSpPr>
        <p:spPr bwMode="auto">
          <a:xfrm rot="19800000">
            <a:off x="3562657" y="3486894"/>
            <a:ext cx="229365" cy="1090671"/>
          </a:xfrm>
          <a:prstGeom prst="can">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7" name="Cylinder 456">
            <a:extLst>
              <a:ext uri="{FF2B5EF4-FFF2-40B4-BE49-F238E27FC236}">
                <a16:creationId xmlns:a16="http://schemas.microsoft.com/office/drawing/2014/main" id="{9C57AE82-EBDE-4827-BFC0-FC2122E86D59}"/>
              </a:ext>
            </a:extLst>
          </p:cNvPr>
          <p:cNvSpPr/>
          <p:nvPr/>
        </p:nvSpPr>
        <p:spPr bwMode="auto">
          <a:xfrm>
            <a:off x="4130675" y="5084855"/>
            <a:ext cx="232377" cy="509452"/>
          </a:xfrm>
          <a:prstGeom prst="can">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58" name="Picture 457">
            <a:extLst>
              <a:ext uri="{FF2B5EF4-FFF2-40B4-BE49-F238E27FC236}">
                <a16:creationId xmlns:a16="http://schemas.microsoft.com/office/drawing/2014/main" id="{5AB8B478-B8C9-4A6B-8BCF-8519004DC3C7}"/>
              </a:ext>
            </a:extLst>
          </p:cNvPr>
          <p:cNvPicPr>
            <a:picLocks noChangeAspect="1"/>
          </p:cNvPicPr>
          <p:nvPr/>
        </p:nvPicPr>
        <p:blipFill>
          <a:blip r:embed="rId8"/>
          <a:stretch>
            <a:fillRect/>
          </a:stretch>
        </p:blipFill>
        <p:spPr>
          <a:xfrm>
            <a:off x="4073058" y="2170913"/>
            <a:ext cx="336912" cy="336912"/>
          </a:xfrm>
          <a:prstGeom prst="rect">
            <a:avLst/>
          </a:prstGeom>
          <a:solidFill>
            <a:schemeClr val="tx2"/>
          </a:solidFill>
        </p:spPr>
      </p:pic>
      <p:grpSp>
        <p:nvGrpSpPr>
          <p:cNvPr id="459" name="Group 458">
            <a:extLst>
              <a:ext uri="{FF2B5EF4-FFF2-40B4-BE49-F238E27FC236}">
                <a16:creationId xmlns:a16="http://schemas.microsoft.com/office/drawing/2014/main" id="{BA10791C-141B-427A-80D8-2BCFA60DC9D7}"/>
              </a:ext>
            </a:extLst>
          </p:cNvPr>
          <p:cNvGrpSpPr/>
          <p:nvPr/>
        </p:nvGrpSpPr>
        <p:grpSpPr>
          <a:xfrm>
            <a:off x="3072111" y="3419013"/>
            <a:ext cx="200632" cy="2243389"/>
            <a:chOff x="8864427" y="3957837"/>
            <a:chExt cx="221792" cy="2015546"/>
          </a:xfrm>
        </p:grpSpPr>
        <p:cxnSp>
          <p:nvCxnSpPr>
            <p:cNvPr id="460" name="Straight Arrow Connector 459">
              <a:extLst>
                <a:ext uri="{FF2B5EF4-FFF2-40B4-BE49-F238E27FC236}">
                  <a16:creationId xmlns:a16="http://schemas.microsoft.com/office/drawing/2014/main" id="{345C109C-E298-4ACC-AA87-E617DE6CE97A}"/>
                </a:ext>
              </a:extLst>
            </p:cNvPr>
            <p:cNvCxnSpPr>
              <a:cxnSpLocks/>
            </p:cNvCxnSpPr>
            <p:nvPr/>
          </p:nvCxnSpPr>
          <p:spPr>
            <a:xfrm flipH="1" flipV="1">
              <a:off x="8957847" y="3957837"/>
              <a:ext cx="20266" cy="2015546"/>
            </a:xfrm>
            <a:prstGeom prst="straightConnector1">
              <a:avLst/>
            </a:prstGeom>
            <a:noFill/>
            <a:ln w="22225" cap="flat" cmpd="sng" algn="ctr">
              <a:solidFill>
                <a:srgbClr val="D83B01"/>
              </a:solidFill>
              <a:prstDash val="solid"/>
              <a:headEnd type="arrow"/>
              <a:tailEnd type="arrow"/>
            </a:ln>
            <a:effectLst/>
          </p:spPr>
        </p:cxnSp>
        <p:sp>
          <p:nvSpPr>
            <p:cNvPr id="461" name="Cylinder 460">
              <a:extLst>
                <a:ext uri="{FF2B5EF4-FFF2-40B4-BE49-F238E27FC236}">
                  <a16:creationId xmlns:a16="http://schemas.microsoft.com/office/drawing/2014/main" id="{0C7C91B4-03B6-47FD-B98F-B37AC8856B40}"/>
                </a:ext>
              </a:extLst>
            </p:cNvPr>
            <p:cNvSpPr/>
            <p:nvPr/>
          </p:nvSpPr>
          <p:spPr bwMode="auto">
            <a:xfrm>
              <a:off x="8864427" y="4253261"/>
              <a:ext cx="221792" cy="1341282"/>
            </a:xfrm>
            <a:prstGeom prst="ca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grpSp>
      <p:grpSp>
        <p:nvGrpSpPr>
          <p:cNvPr id="462" name="Group 461">
            <a:extLst>
              <a:ext uri="{FF2B5EF4-FFF2-40B4-BE49-F238E27FC236}">
                <a16:creationId xmlns:a16="http://schemas.microsoft.com/office/drawing/2014/main" id="{73913D69-C28C-482F-BEDE-60975ED91173}"/>
              </a:ext>
            </a:extLst>
          </p:cNvPr>
          <p:cNvGrpSpPr/>
          <p:nvPr/>
        </p:nvGrpSpPr>
        <p:grpSpPr>
          <a:xfrm>
            <a:off x="5256527" y="3419014"/>
            <a:ext cx="200632" cy="2243388"/>
            <a:chOff x="8864427" y="3957837"/>
            <a:chExt cx="221792" cy="2015546"/>
          </a:xfrm>
        </p:grpSpPr>
        <p:cxnSp>
          <p:nvCxnSpPr>
            <p:cNvPr id="463" name="Straight Arrow Connector 462">
              <a:extLst>
                <a:ext uri="{FF2B5EF4-FFF2-40B4-BE49-F238E27FC236}">
                  <a16:creationId xmlns:a16="http://schemas.microsoft.com/office/drawing/2014/main" id="{0E85240F-B3C4-42EE-B37B-36230D458E37}"/>
                </a:ext>
              </a:extLst>
            </p:cNvPr>
            <p:cNvCxnSpPr>
              <a:cxnSpLocks/>
            </p:cNvCxnSpPr>
            <p:nvPr/>
          </p:nvCxnSpPr>
          <p:spPr>
            <a:xfrm flipH="1" flipV="1">
              <a:off x="8957847" y="3957837"/>
              <a:ext cx="20266" cy="2015546"/>
            </a:xfrm>
            <a:prstGeom prst="straightConnector1">
              <a:avLst/>
            </a:prstGeom>
            <a:noFill/>
            <a:ln w="22225" cap="flat" cmpd="sng" algn="ctr">
              <a:solidFill>
                <a:srgbClr val="D83B01"/>
              </a:solidFill>
              <a:prstDash val="solid"/>
              <a:headEnd type="arrow"/>
              <a:tailEnd type="arrow"/>
            </a:ln>
            <a:effectLst/>
          </p:spPr>
        </p:cxnSp>
        <p:sp>
          <p:nvSpPr>
            <p:cNvPr id="464" name="Cylinder 463">
              <a:extLst>
                <a:ext uri="{FF2B5EF4-FFF2-40B4-BE49-F238E27FC236}">
                  <a16:creationId xmlns:a16="http://schemas.microsoft.com/office/drawing/2014/main" id="{00000D4F-FB43-4D96-9290-01EE1E8362A7}"/>
                </a:ext>
              </a:extLst>
            </p:cNvPr>
            <p:cNvSpPr/>
            <p:nvPr/>
          </p:nvSpPr>
          <p:spPr bwMode="auto">
            <a:xfrm>
              <a:off x="8864427" y="4253261"/>
              <a:ext cx="221792" cy="1341282"/>
            </a:xfrm>
            <a:prstGeom prst="ca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grpSp>
      <p:sp>
        <p:nvSpPr>
          <p:cNvPr id="465" name="Cylinder 464">
            <a:extLst>
              <a:ext uri="{FF2B5EF4-FFF2-40B4-BE49-F238E27FC236}">
                <a16:creationId xmlns:a16="http://schemas.microsoft.com/office/drawing/2014/main" id="{6847EEA4-87F4-4C80-8946-2FB8D8D3A374}"/>
              </a:ext>
            </a:extLst>
          </p:cNvPr>
          <p:cNvSpPr/>
          <p:nvPr/>
        </p:nvSpPr>
        <p:spPr bwMode="auto">
          <a:xfrm rot="1800000">
            <a:off x="4709036" y="3486895"/>
            <a:ext cx="229365" cy="1090671"/>
          </a:xfrm>
          <a:prstGeom prst="can">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6" name="Straight Arrow Connector 465">
            <a:extLst>
              <a:ext uri="{FF2B5EF4-FFF2-40B4-BE49-F238E27FC236}">
                <a16:creationId xmlns:a16="http://schemas.microsoft.com/office/drawing/2014/main" id="{B22857A2-0D9B-4305-BD33-F678CC87356A}"/>
              </a:ext>
            </a:extLst>
          </p:cNvPr>
          <p:cNvCxnSpPr>
            <a:cxnSpLocks/>
          </p:cNvCxnSpPr>
          <p:nvPr/>
        </p:nvCxnSpPr>
        <p:spPr>
          <a:xfrm flipV="1">
            <a:off x="2125421" y="3399448"/>
            <a:ext cx="1042021" cy="2648301"/>
          </a:xfrm>
          <a:prstGeom prst="straightConnector1">
            <a:avLst/>
          </a:prstGeom>
          <a:noFill/>
          <a:ln w="22225" cap="rnd" cmpd="sng" algn="ctr">
            <a:solidFill>
              <a:srgbClr val="FF0000"/>
            </a:solidFill>
            <a:prstDash val="solid"/>
            <a:headEnd type="none"/>
            <a:tailEnd type="arrow"/>
          </a:ln>
          <a:effectLst/>
        </p:spPr>
      </p:cxnSp>
      <p:sp>
        <p:nvSpPr>
          <p:cNvPr id="467" name="Rectangle: Rounded Corners 466">
            <a:extLst>
              <a:ext uri="{FF2B5EF4-FFF2-40B4-BE49-F238E27FC236}">
                <a16:creationId xmlns:a16="http://schemas.microsoft.com/office/drawing/2014/main" id="{A3CDE965-E1CE-40DF-9593-C24ABA9FC861}"/>
              </a:ext>
            </a:extLst>
          </p:cNvPr>
          <p:cNvSpPr/>
          <p:nvPr/>
        </p:nvSpPr>
        <p:spPr bwMode="auto">
          <a:xfrm>
            <a:off x="3534624" y="2759751"/>
            <a:ext cx="1444717" cy="352878"/>
          </a:xfrm>
          <a:prstGeom prst="roundRect">
            <a:avLst>
              <a:gd name="adj" fmla="val 0"/>
            </a:avLst>
          </a:prstGeom>
          <a:noFill/>
          <a:ln w="28575" cap="flat" cmpd="sng" algn="ctr">
            <a:noFill/>
            <a:prstDash val="sysDash"/>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Semilight"/>
                <a:ea typeface="Segoe UI" pitchFamily="34" charset="0"/>
                <a:cs typeface="Segoe UI" pitchFamily="34" charset="0"/>
              </a:rPr>
              <a:t>VNet Peering</a:t>
            </a:r>
          </a:p>
        </p:txBody>
      </p:sp>
      <p:cxnSp>
        <p:nvCxnSpPr>
          <p:cNvPr id="468" name="Straight Arrow Connector 467">
            <a:extLst>
              <a:ext uri="{FF2B5EF4-FFF2-40B4-BE49-F238E27FC236}">
                <a16:creationId xmlns:a16="http://schemas.microsoft.com/office/drawing/2014/main" id="{5D3665E8-6A1D-41F6-A334-342D74118248}"/>
              </a:ext>
            </a:extLst>
          </p:cNvPr>
          <p:cNvCxnSpPr>
            <a:cxnSpLocks/>
          </p:cNvCxnSpPr>
          <p:nvPr/>
        </p:nvCxnSpPr>
        <p:spPr>
          <a:xfrm flipV="1">
            <a:off x="1461407" y="3399448"/>
            <a:ext cx="1706035" cy="2650288"/>
          </a:xfrm>
          <a:prstGeom prst="straightConnector1">
            <a:avLst/>
          </a:prstGeom>
          <a:noFill/>
          <a:ln w="22225" cap="rnd" cmpd="sng" algn="ctr">
            <a:solidFill>
              <a:srgbClr val="FF0000"/>
            </a:solidFill>
            <a:prstDash val="solid"/>
            <a:headEnd type="none"/>
            <a:tailEnd type="arrow"/>
          </a:ln>
          <a:effectLst/>
        </p:spPr>
      </p:cxnSp>
      <p:sp>
        <p:nvSpPr>
          <p:cNvPr id="469" name="TextBox 468">
            <a:extLst>
              <a:ext uri="{FF2B5EF4-FFF2-40B4-BE49-F238E27FC236}">
                <a16:creationId xmlns:a16="http://schemas.microsoft.com/office/drawing/2014/main" id="{4773652C-05D5-49A2-8983-9E4DEA647205}"/>
              </a:ext>
            </a:extLst>
          </p:cNvPr>
          <p:cNvSpPr txBox="1"/>
          <p:nvPr/>
        </p:nvSpPr>
        <p:spPr>
          <a:xfrm>
            <a:off x="1121498" y="4423646"/>
            <a:ext cx="1234953" cy="544765"/>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P2S VPN</a:t>
            </a:r>
          </a:p>
        </p:txBody>
      </p:sp>
      <p:sp>
        <p:nvSpPr>
          <p:cNvPr id="470" name="Cylinder 469">
            <a:extLst>
              <a:ext uri="{FF2B5EF4-FFF2-40B4-BE49-F238E27FC236}">
                <a16:creationId xmlns:a16="http://schemas.microsoft.com/office/drawing/2014/main" id="{03954A35-7D94-4275-B6F9-A2D820EF3FFF}"/>
              </a:ext>
            </a:extLst>
          </p:cNvPr>
          <p:cNvSpPr/>
          <p:nvPr/>
        </p:nvSpPr>
        <p:spPr bwMode="auto">
          <a:xfrm rot="16200000">
            <a:off x="4038434" y="2464736"/>
            <a:ext cx="416912" cy="1658839"/>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1" name="TextBox 470">
            <a:extLst>
              <a:ext uri="{FF2B5EF4-FFF2-40B4-BE49-F238E27FC236}">
                <a16:creationId xmlns:a16="http://schemas.microsoft.com/office/drawing/2014/main" id="{20619DF3-999E-4FA6-96A8-122261A65B85}"/>
              </a:ext>
            </a:extLst>
          </p:cNvPr>
          <p:cNvSpPr txBox="1"/>
          <p:nvPr/>
        </p:nvSpPr>
        <p:spPr>
          <a:xfrm>
            <a:off x="5408253" y="4423646"/>
            <a:ext cx="1226938" cy="544765"/>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S2S VPN</a:t>
            </a:r>
          </a:p>
        </p:txBody>
      </p:sp>
      <p:sp>
        <p:nvSpPr>
          <p:cNvPr id="472" name="TextBox 471">
            <a:extLst>
              <a:ext uri="{FF2B5EF4-FFF2-40B4-BE49-F238E27FC236}">
                <a16:creationId xmlns:a16="http://schemas.microsoft.com/office/drawing/2014/main" id="{31DC5F5B-75E9-401A-A00E-280A29F49166}"/>
              </a:ext>
            </a:extLst>
          </p:cNvPr>
          <p:cNvSpPr txBox="1"/>
          <p:nvPr/>
        </p:nvSpPr>
        <p:spPr>
          <a:xfrm>
            <a:off x="3411119" y="4586768"/>
            <a:ext cx="1678728" cy="544765"/>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ExpressRoute</a:t>
            </a:r>
          </a:p>
        </p:txBody>
      </p:sp>
      <p:sp>
        <p:nvSpPr>
          <p:cNvPr id="473" name="TextBox 472">
            <a:extLst>
              <a:ext uri="{FF2B5EF4-FFF2-40B4-BE49-F238E27FC236}">
                <a16:creationId xmlns:a16="http://schemas.microsoft.com/office/drawing/2014/main" id="{BACA8E7B-9974-4AF9-B2E7-75F23295DD9F}"/>
              </a:ext>
            </a:extLst>
          </p:cNvPr>
          <p:cNvSpPr txBox="1"/>
          <p:nvPr/>
        </p:nvSpPr>
        <p:spPr>
          <a:xfrm>
            <a:off x="3002000" y="6431520"/>
            <a:ext cx="2543453" cy="572464"/>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effectLst/>
                <a:uLnTx/>
                <a:uFillTx/>
              </a:rPr>
              <a:t>Customer Networks</a:t>
            </a:r>
          </a:p>
        </p:txBody>
      </p:sp>
      <p:sp>
        <p:nvSpPr>
          <p:cNvPr id="474" name="TextBox 473">
            <a:extLst>
              <a:ext uri="{FF2B5EF4-FFF2-40B4-BE49-F238E27FC236}">
                <a16:creationId xmlns:a16="http://schemas.microsoft.com/office/drawing/2014/main" id="{D8305124-AF4D-4306-87CC-2C4349EE7B37}"/>
              </a:ext>
            </a:extLst>
          </p:cNvPr>
          <p:cNvSpPr txBox="1"/>
          <p:nvPr/>
        </p:nvSpPr>
        <p:spPr>
          <a:xfrm>
            <a:off x="769269" y="6431493"/>
            <a:ext cx="1865447" cy="572464"/>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From Internet</a:t>
            </a:r>
          </a:p>
        </p:txBody>
      </p:sp>
      <p:cxnSp>
        <p:nvCxnSpPr>
          <p:cNvPr id="475" name="Straight Arrow Connector 474">
            <a:extLst>
              <a:ext uri="{FF2B5EF4-FFF2-40B4-BE49-F238E27FC236}">
                <a16:creationId xmlns:a16="http://schemas.microsoft.com/office/drawing/2014/main" id="{99086F1B-EBB0-4EAA-8D87-585E3EA80C73}"/>
              </a:ext>
            </a:extLst>
          </p:cNvPr>
          <p:cNvCxnSpPr>
            <a:cxnSpLocks/>
          </p:cNvCxnSpPr>
          <p:nvPr/>
        </p:nvCxnSpPr>
        <p:spPr>
          <a:xfrm>
            <a:off x="3291525" y="3313909"/>
            <a:ext cx="1899977" cy="0"/>
          </a:xfrm>
          <a:prstGeom prst="straightConnector1">
            <a:avLst/>
          </a:prstGeom>
          <a:noFill/>
          <a:ln w="22225" cap="flat" cmpd="sng" algn="ctr">
            <a:solidFill>
              <a:srgbClr val="D83B01"/>
            </a:solidFill>
            <a:prstDash val="solid"/>
            <a:headEnd type="arrow"/>
            <a:tailEnd type="arrow"/>
          </a:ln>
          <a:effectLst/>
        </p:spPr>
      </p:cxnSp>
      <p:sp>
        <p:nvSpPr>
          <p:cNvPr id="476" name="Cylinder 475">
            <a:extLst>
              <a:ext uri="{FF2B5EF4-FFF2-40B4-BE49-F238E27FC236}">
                <a16:creationId xmlns:a16="http://schemas.microsoft.com/office/drawing/2014/main" id="{8DB70B03-8F8F-4DC1-9B94-71A2FE335E44}"/>
              </a:ext>
            </a:extLst>
          </p:cNvPr>
          <p:cNvSpPr/>
          <p:nvPr/>
        </p:nvSpPr>
        <p:spPr bwMode="auto">
          <a:xfrm rot="16200000">
            <a:off x="4150984" y="2542893"/>
            <a:ext cx="200632" cy="1547496"/>
          </a:xfrm>
          <a:prstGeom prst="ca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Vnet</a:t>
            </a: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-to-VNet Tunnel</a:t>
            </a:r>
          </a:p>
        </p:txBody>
      </p:sp>
      <p:grpSp>
        <p:nvGrpSpPr>
          <p:cNvPr id="477" name="Group 476">
            <a:extLst>
              <a:ext uri="{FF2B5EF4-FFF2-40B4-BE49-F238E27FC236}">
                <a16:creationId xmlns:a16="http://schemas.microsoft.com/office/drawing/2014/main" id="{BFCC230D-30F6-4873-A6BD-BC085E904B11}"/>
              </a:ext>
            </a:extLst>
          </p:cNvPr>
          <p:cNvGrpSpPr>
            <a:grpSpLocks noChangeAspect="1"/>
          </p:cNvGrpSpPr>
          <p:nvPr/>
        </p:nvGrpSpPr>
        <p:grpSpPr>
          <a:xfrm>
            <a:off x="3984115" y="5712482"/>
            <a:ext cx="554273" cy="805119"/>
            <a:chOff x="4560877" y="4697003"/>
            <a:chExt cx="1893269" cy="2297076"/>
          </a:xfrm>
        </p:grpSpPr>
        <p:sp>
          <p:nvSpPr>
            <p:cNvPr id="478" name="Rectangle 10">
              <a:extLst>
                <a:ext uri="{FF2B5EF4-FFF2-40B4-BE49-F238E27FC236}">
                  <a16:creationId xmlns:a16="http://schemas.microsoft.com/office/drawing/2014/main" id="{7DB78222-8677-4FBB-B6FA-6CAE1A526882}"/>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9" name="Rectangle 11">
              <a:extLst>
                <a:ext uri="{FF2B5EF4-FFF2-40B4-BE49-F238E27FC236}">
                  <a16:creationId xmlns:a16="http://schemas.microsoft.com/office/drawing/2014/main" id="{0C8604F9-9B4F-4529-A669-F50515F9D0CE}"/>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0" name="Rectangle 21">
              <a:extLst>
                <a:ext uri="{FF2B5EF4-FFF2-40B4-BE49-F238E27FC236}">
                  <a16:creationId xmlns:a16="http://schemas.microsoft.com/office/drawing/2014/main" id="{9C2758BC-03CA-4592-BF66-812D67A0E20F}"/>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1" name="Freeform 22">
              <a:extLst>
                <a:ext uri="{FF2B5EF4-FFF2-40B4-BE49-F238E27FC236}">
                  <a16:creationId xmlns:a16="http://schemas.microsoft.com/office/drawing/2014/main" id="{360DBCC7-5AB6-4BA1-B07B-157BE23F01DC}"/>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2" name="Rectangle 26">
              <a:extLst>
                <a:ext uri="{FF2B5EF4-FFF2-40B4-BE49-F238E27FC236}">
                  <a16:creationId xmlns:a16="http://schemas.microsoft.com/office/drawing/2014/main" id="{E4FA2853-2D2A-4194-B496-7041AF716452}"/>
                </a:ext>
              </a:extLst>
            </p:cNvPr>
            <p:cNvSpPr>
              <a:spLocks noChangeArrowheads="1"/>
            </p:cNvSpPr>
            <p:nvPr/>
          </p:nvSpPr>
          <p:spPr bwMode="auto">
            <a:xfrm>
              <a:off x="5490557" y="5428110"/>
              <a:ext cx="135624" cy="1565968"/>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3" name="Rectangle 27">
              <a:extLst>
                <a:ext uri="{FF2B5EF4-FFF2-40B4-BE49-F238E27FC236}">
                  <a16:creationId xmlns:a16="http://schemas.microsoft.com/office/drawing/2014/main" id="{EEE334EB-B3B2-4A8A-8919-D1E27B5BD42C}"/>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4" name="Freeform 28">
              <a:extLst>
                <a:ext uri="{FF2B5EF4-FFF2-40B4-BE49-F238E27FC236}">
                  <a16:creationId xmlns:a16="http://schemas.microsoft.com/office/drawing/2014/main" id="{97609BAB-C62D-4BD6-AD93-47E1E4A637A0}"/>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737373">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5" name="Freeform 29">
              <a:extLst>
                <a:ext uri="{FF2B5EF4-FFF2-40B4-BE49-F238E27FC236}">
                  <a16:creationId xmlns:a16="http://schemas.microsoft.com/office/drawing/2014/main" id="{2B7C0A9E-C634-426D-BFBC-89B03D55C8E5}"/>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6" name="Rectangle 30">
              <a:extLst>
                <a:ext uri="{FF2B5EF4-FFF2-40B4-BE49-F238E27FC236}">
                  <a16:creationId xmlns:a16="http://schemas.microsoft.com/office/drawing/2014/main" id="{65206EFD-EC28-4E6A-B9CC-E19A901BE76C}"/>
                </a:ext>
              </a:extLst>
            </p:cNvPr>
            <p:cNvSpPr>
              <a:spLocks noChangeArrowheads="1"/>
            </p:cNvSpPr>
            <p:nvPr/>
          </p:nvSpPr>
          <p:spPr bwMode="auto">
            <a:xfrm>
              <a:off x="5726806" y="5548345"/>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7" name="Rectangle 31">
              <a:extLst>
                <a:ext uri="{FF2B5EF4-FFF2-40B4-BE49-F238E27FC236}">
                  <a16:creationId xmlns:a16="http://schemas.microsoft.com/office/drawing/2014/main" id="{B7CDC398-BA82-4077-9542-F1C510EFB08B}"/>
                </a:ext>
              </a:extLst>
            </p:cNvPr>
            <p:cNvSpPr>
              <a:spLocks noChangeArrowheads="1"/>
            </p:cNvSpPr>
            <p:nvPr/>
          </p:nvSpPr>
          <p:spPr bwMode="auto">
            <a:xfrm>
              <a:off x="5898525"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8" name="Rectangle 32">
              <a:extLst>
                <a:ext uri="{FF2B5EF4-FFF2-40B4-BE49-F238E27FC236}">
                  <a16:creationId xmlns:a16="http://schemas.microsoft.com/office/drawing/2014/main" id="{36E3058F-9C0B-4183-ACC1-6FD68CA8352D}"/>
                </a:ext>
              </a:extLst>
            </p:cNvPr>
            <p:cNvSpPr>
              <a:spLocks noChangeArrowheads="1"/>
            </p:cNvSpPr>
            <p:nvPr/>
          </p:nvSpPr>
          <p:spPr bwMode="auto">
            <a:xfrm>
              <a:off x="5898525"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9" name="Rectangle 33">
              <a:extLst>
                <a:ext uri="{FF2B5EF4-FFF2-40B4-BE49-F238E27FC236}">
                  <a16:creationId xmlns:a16="http://schemas.microsoft.com/office/drawing/2014/main" id="{101207C2-E67D-4682-BB46-BE3B095D80B3}"/>
                </a:ext>
              </a:extLst>
            </p:cNvPr>
            <p:cNvSpPr>
              <a:spLocks noChangeArrowheads="1"/>
            </p:cNvSpPr>
            <p:nvPr/>
          </p:nvSpPr>
          <p:spPr bwMode="auto">
            <a:xfrm>
              <a:off x="6070242"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0" name="Rectangle 34">
              <a:extLst>
                <a:ext uri="{FF2B5EF4-FFF2-40B4-BE49-F238E27FC236}">
                  <a16:creationId xmlns:a16="http://schemas.microsoft.com/office/drawing/2014/main" id="{F7221295-72D3-47D6-9602-0E26F2E36258}"/>
                </a:ext>
              </a:extLst>
            </p:cNvPr>
            <p:cNvSpPr>
              <a:spLocks noChangeArrowheads="1"/>
            </p:cNvSpPr>
            <p:nvPr/>
          </p:nvSpPr>
          <p:spPr bwMode="auto">
            <a:xfrm>
              <a:off x="6070242"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1" name="Rectangle 35">
              <a:extLst>
                <a:ext uri="{FF2B5EF4-FFF2-40B4-BE49-F238E27FC236}">
                  <a16:creationId xmlns:a16="http://schemas.microsoft.com/office/drawing/2014/main" id="{23598518-D783-4A6D-9E0B-634B9232FBF8}"/>
                </a:ext>
              </a:extLst>
            </p:cNvPr>
            <p:cNvSpPr>
              <a:spLocks noChangeArrowheads="1"/>
            </p:cNvSpPr>
            <p:nvPr/>
          </p:nvSpPr>
          <p:spPr bwMode="auto">
            <a:xfrm>
              <a:off x="6235397" y="5548345"/>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2" name="Rectangle 36">
              <a:extLst>
                <a:ext uri="{FF2B5EF4-FFF2-40B4-BE49-F238E27FC236}">
                  <a16:creationId xmlns:a16="http://schemas.microsoft.com/office/drawing/2014/main" id="{780BB4DC-73AA-45A9-8938-FF0466F87714}"/>
                </a:ext>
              </a:extLst>
            </p:cNvPr>
            <p:cNvSpPr>
              <a:spLocks noChangeArrowheads="1"/>
            </p:cNvSpPr>
            <p:nvPr/>
          </p:nvSpPr>
          <p:spPr bwMode="auto">
            <a:xfrm>
              <a:off x="6235397" y="5548345"/>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3" name="Rectangle 37">
              <a:extLst>
                <a:ext uri="{FF2B5EF4-FFF2-40B4-BE49-F238E27FC236}">
                  <a16:creationId xmlns:a16="http://schemas.microsoft.com/office/drawing/2014/main" id="{6558BD30-E0CB-4678-B84A-BCE781648763}"/>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4" name="Rectangle 38">
              <a:extLst>
                <a:ext uri="{FF2B5EF4-FFF2-40B4-BE49-F238E27FC236}">
                  <a16:creationId xmlns:a16="http://schemas.microsoft.com/office/drawing/2014/main" id="{05113E00-0F83-47A4-817E-AC9543CA3794}"/>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5" name="Rectangle 39">
              <a:extLst>
                <a:ext uri="{FF2B5EF4-FFF2-40B4-BE49-F238E27FC236}">
                  <a16:creationId xmlns:a16="http://schemas.microsoft.com/office/drawing/2014/main" id="{CA39EA03-0D50-4B61-89D0-936E3C2F731F}"/>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6" name="Rectangle 40">
              <a:extLst>
                <a:ext uri="{FF2B5EF4-FFF2-40B4-BE49-F238E27FC236}">
                  <a16:creationId xmlns:a16="http://schemas.microsoft.com/office/drawing/2014/main" id="{BDCD42A1-FB83-4DA2-9FF1-C4F037FCF57C}"/>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7" name="Rectangle 41">
              <a:extLst>
                <a:ext uri="{FF2B5EF4-FFF2-40B4-BE49-F238E27FC236}">
                  <a16:creationId xmlns:a16="http://schemas.microsoft.com/office/drawing/2014/main" id="{A5F32CD2-07B9-48E0-8C23-EBF02EE9A787}"/>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8" name="Rectangle 42">
              <a:extLst>
                <a:ext uri="{FF2B5EF4-FFF2-40B4-BE49-F238E27FC236}">
                  <a16:creationId xmlns:a16="http://schemas.microsoft.com/office/drawing/2014/main" id="{D4EEEB70-9140-46E4-ACD5-A45E4E74D8AB}"/>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9" name="Rectangle 43">
              <a:extLst>
                <a:ext uri="{FF2B5EF4-FFF2-40B4-BE49-F238E27FC236}">
                  <a16:creationId xmlns:a16="http://schemas.microsoft.com/office/drawing/2014/main" id="{C8BB1B7D-E631-441A-BA04-DE5DCA2F6422}"/>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0" name="Rectangle 44">
              <a:extLst>
                <a:ext uri="{FF2B5EF4-FFF2-40B4-BE49-F238E27FC236}">
                  <a16:creationId xmlns:a16="http://schemas.microsoft.com/office/drawing/2014/main" id="{C23A1B6F-BBF1-41AE-B0ED-9887D93A6E4E}"/>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1" name="Rectangle 45">
              <a:extLst>
                <a:ext uri="{FF2B5EF4-FFF2-40B4-BE49-F238E27FC236}">
                  <a16:creationId xmlns:a16="http://schemas.microsoft.com/office/drawing/2014/main" id="{2DF1CBF4-0824-4FD3-9682-F3C33CE92819}"/>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2" name="Rectangle 46">
              <a:extLst>
                <a:ext uri="{FF2B5EF4-FFF2-40B4-BE49-F238E27FC236}">
                  <a16:creationId xmlns:a16="http://schemas.microsoft.com/office/drawing/2014/main" id="{726B34A4-B0A4-4849-83D6-53752325CC56}"/>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3" name="Rectangle 47">
              <a:extLst>
                <a:ext uri="{FF2B5EF4-FFF2-40B4-BE49-F238E27FC236}">
                  <a16:creationId xmlns:a16="http://schemas.microsoft.com/office/drawing/2014/main" id="{FA8E8251-D65A-4365-9B1F-1D79625818A6}"/>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4" name="Rectangle 48">
              <a:extLst>
                <a:ext uri="{FF2B5EF4-FFF2-40B4-BE49-F238E27FC236}">
                  <a16:creationId xmlns:a16="http://schemas.microsoft.com/office/drawing/2014/main" id="{24216831-3874-417A-AF15-95B1FE33D366}"/>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5" name="Rectangle 49">
              <a:extLst>
                <a:ext uri="{FF2B5EF4-FFF2-40B4-BE49-F238E27FC236}">
                  <a16:creationId xmlns:a16="http://schemas.microsoft.com/office/drawing/2014/main" id="{1A2424A9-A6B8-45A3-8D54-913C0A728CFE}"/>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6" name="Rectangle 50">
              <a:extLst>
                <a:ext uri="{FF2B5EF4-FFF2-40B4-BE49-F238E27FC236}">
                  <a16:creationId xmlns:a16="http://schemas.microsoft.com/office/drawing/2014/main" id="{5DB401DA-C8D4-40B2-AE52-26E24F3CAEDF}"/>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7" name="Rectangle 51">
              <a:extLst>
                <a:ext uri="{FF2B5EF4-FFF2-40B4-BE49-F238E27FC236}">
                  <a16:creationId xmlns:a16="http://schemas.microsoft.com/office/drawing/2014/main" id="{53274BC4-908B-4598-AEAF-A8EA61018D52}"/>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8" name="Rectangle 52">
              <a:extLst>
                <a:ext uri="{FF2B5EF4-FFF2-40B4-BE49-F238E27FC236}">
                  <a16:creationId xmlns:a16="http://schemas.microsoft.com/office/drawing/2014/main" id="{0E77AA83-B123-4190-A0DF-A77C84E0B725}"/>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9" name="Rectangle 53">
              <a:extLst>
                <a:ext uri="{FF2B5EF4-FFF2-40B4-BE49-F238E27FC236}">
                  <a16:creationId xmlns:a16="http://schemas.microsoft.com/office/drawing/2014/main" id="{E35B3333-A329-480E-BE02-A8CD6E96DAA0}"/>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0" name="Rectangle 54">
              <a:extLst>
                <a:ext uri="{FF2B5EF4-FFF2-40B4-BE49-F238E27FC236}">
                  <a16:creationId xmlns:a16="http://schemas.microsoft.com/office/drawing/2014/main" id="{12B2FCC2-F3AE-454A-A0E8-1D3F30E97C12}"/>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1" name="Rectangle 55">
              <a:extLst>
                <a:ext uri="{FF2B5EF4-FFF2-40B4-BE49-F238E27FC236}">
                  <a16:creationId xmlns:a16="http://schemas.microsoft.com/office/drawing/2014/main" id="{32AC5FAA-9115-4BB6-8112-013F14027E01}"/>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2" name="Rectangle 56">
              <a:extLst>
                <a:ext uri="{FF2B5EF4-FFF2-40B4-BE49-F238E27FC236}">
                  <a16:creationId xmlns:a16="http://schemas.microsoft.com/office/drawing/2014/main" id="{95FC1758-65A5-495D-B98C-6DB249C21712}"/>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3" name="Rectangle 57">
              <a:extLst>
                <a:ext uri="{FF2B5EF4-FFF2-40B4-BE49-F238E27FC236}">
                  <a16:creationId xmlns:a16="http://schemas.microsoft.com/office/drawing/2014/main" id="{BC8D4402-22F7-463A-B5FC-16B3CCF5985F}"/>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4" name="Rectangle 58">
              <a:extLst>
                <a:ext uri="{FF2B5EF4-FFF2-40B4-BE49-F238E27FC236}">
                  <a16:creationId xmlns:a16="http://schemas.microsoft.com/office/drawing/2014/main" id="{CC361A92-9887-4175-896F-29E7E8654B83}"/>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5" name="Rectangle 59">
              <a:extLst>
                <a:ext uri="{FF2B5EF4-FFF2-40B4-BE49-F238E27FC236}">
                  <a16:creationId xmlns:a16="http://schemas.microsoft.com/office/drawing/2014/main" id="{736EE519-9A93-48A9-9048-DD12FC044A5B}"/>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6" name="Rectangle 60">
              <a:extLst>
                <a:ext uri="{FF2B5EF4-FFF2-40B4-BE49-F238E27FC236}">
                  <a16:creationId xmlns:a16="http://schemas.microsoft.com/office/drawing/2014/main" id="{F7B8DE26-A0AD-4746-B7FF-ECBC2DBC56F0}"/>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7" name="Rectangle 61">
              <a:extLst>
                <a:ext uri="{FF2B5EF4-FFF2-40B4-BE49-F238E27FC236}">
                  <a16:creationId xmlns:a16="http://schemas.microsoft.com/office/drawing/2014/main" id="{1D0DE9EA-20CE-4F78-B330-4247ABB2DAA4}"/>
                </a:ext>
              </a:extLst>
            </p:cNvPr>
            <p:cNvSpPr>
              <a:spLocks noChangeArrowheads="1"/>
            </p:cNvSpPr>
            <p:nvPr/>
          </p:nvSpPr>
          <p:spPr bwMode="auto">
            <a:xfrm>
              <a:off x="5501496" y="5385447"/>
              <a:ext cx="952650" cy="4751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8" name="Rectangle 62">
              <a:extLst>
                <a:ext uri="{FF2B5EF4-FFF2-40B4-BE49-F238E27FC236}">
                  <a16:creationId xmlns:a16="http://schemas.microsoft.com/office/drawing/2014/main" id="{EAC22389-0A69-482D-BDDC-07DD08914F2A}"/>
                </a:ext>
              </a:extLst>
            </p:cNvPr>
            <p:cNvSpPr>
              <a:spLocks noChangeArrowheads="1"/>
            </p:cNvSpPr>
            <p:nvPr/>
          </p:nvSpPr>
          <p:spPr bwMode="auto">
            <a:xfrm>
              <a:off x="5501496" y="5359267"/>
              <a:ext cx="952650" cy="47513"/>
            </a:xfrm>
            <a:prstGeom prst="rect">
              <a:avLst/>
            </a:prstGeom>
            <a:solidFill>
              <a:srgbClr val="737373"/>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9" name="Freeform 63">
              <a:extLst>
                <a:ext uri="{FF2B5EF4-FFF2-40B4-BE49-F238E27FC236}">
                  <a16:creationId xmlns:a16="http://schemas.microsoft.com/office/drawing/2014/main" id="{4B1E0FB2-FD12-4741-A536-F6EE486D6E08}"/>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0" name="Freeform 64">
              <a:extLst>
                <a:ext uri="{FF2B5EF4-FFF2-40B4-BE49-F238E27FC236}">
                  <a16:creationId xmlns:a16="http://schemas.microsoft.com/office/drawing/2014/main" id="{3ECA8A6A-400B-4368-A43B-6858520DB798}"/>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1" name="Freeform 65">
              <a:extLst>
                <a:ext uri="{FF2B5EF4-FFF2-40B4-BE49-F238E27FC236}">
                  <a16:creationId xmlns:a16="http://schemas.microsoft.com/office/drawing/2014/main" id="{BFB59913-3E69-46C0-A49E-8CAC9A0580FE}"/>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737373"/>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2" name="Freeform 66">
              <a:extLst>
                <a:ext uri="{FF2B5EF4-FFF2-40B4-BE49-F238E27FC236}">
                  <a16:creationId xmlns:a16="http://schemas.microsoft.com/office/drawing/2014/main" id="{B598D4E9-238E-4E81-9E59-B60A157D39A4}"/>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3" name="Freeform 67">
              <a:extLst>
                <a:ext uri="{FF2B5EF4-FFF2-40B4-BE49-F238E27FC236}">
                  <a16:creationId xmlns:a16="http://schemas.microsoft.com/office/drawing/2014/main" id="{9AD9D2E4-1BDE-40F2-8C24-0A2F6432987C}"/>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4" name="Freeform 68">
              <a:extLst>
                <a:ext uri="{FF2B5EF4-FFF2-40B4-BE49-F238E27FC236}">
                  <a16:creationId xmlns:a16="http://schemas.microsoft.com/office/drawing/2014/main" id="{1CE534C8-CCB2-40EE-8587-B459AF9FB6B8}"/>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5" name="Freeform 69">
              <a:extLst>
                <a:ext uri="{FF2B5EF4-FFF2-40B4-BE49-F238E27FC236}">
                  <a16:creationId xmlns:a16="http://schemas.microsoft.com/office/drawing/2014/main" id="{EBB39D9E-DC48-46F8-B92E-D16827CD3341}"/>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6" name="Freeform 70">
              <a:extLst>
                <a:ext uri="{FF2B5EF4-FFF2-40B4-BE49-F238E27FC236}">
                  <a16:creationId xmlns:a16="http://schemas.microsoft.com/office/drawing/2014/main" id="{10DE7D04-2E43-4C30-8776-A73280443AEB}"/>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7" name="Rectangle 71">
              <a:extLst>
                <a:ext uri="{FF2B5EF4-FFF2-40B4-BE49-F238E27FC236}">
                  <a16:creationId xmlns:a16="http://schemas.microsoft.com/office/drawing/2014/main" id="{150AED50-96CD-4AFB-BEAD-59CD0FDFBB46}"/>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8" name="Rectangle 72">
              <a:extLst>
                <a:ext uri="{FF2B5EF4-FFF2-40B4-BE49-F238E27FC236}">
                  <a16:creationId xmlns:a16="http://schemas.microsoft.com/office/drawing/2014/main" id="{BB43A428-5DB1-4128-BA4A-BB891ADC175C}"/>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9" name="Rectangle 73">
              <a:extLst>
                <a:ext uri="{FF2B5EF4-FFF2-40B4-BE49-F238E27FC236}">
                  <a16:creationId xmlns:a16="http://schemas.microsoft.com/office/drawing/2014/main" id="{ED530919-28DE-4F0F-A7F4-6DCD6F4A2E02}"/>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0" name="Rectangle 74">
              <a:extLst>
                <a:ext uri="{FF2B5EF4-FFF2-40B4-BE49-F238E27FC236}">
                  <a16:creationId xmlns:a16="http://schemas.microsoft.com/office/drawing/2014/main" id="{2ADB2F91-C5B9-4BE0-A0EF-5D050E6EFA13}"/>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1" name="Rectangle 75">
              <a:extLst>
                <a:ext uri="{FF2B5EF4-FFF2-40B4-BE49-F238E27FC236}">
                  <a16:creationId xmlns:a16="http://schemas.microsoft.com/office/drawing/2014/main" id="{70A634CD-799F-47C9-BC27-9E4978A8A6D3}"/>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2" name="Rectangle 76">
              <a:extLst>
                <a:ext uri="{FF2B5EF4-FFF2-40B4-BE49-F238E27FC236}">
                  <a16:creationId xmlns:a16="http://schemas.microsoft.com/office/drawing/2014/main" id="{4E5741B9-DCE8-4804-9CAA-432C4A8EA55F}"/>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3" name="Rectangle 77">
              <a:extLst>
                <a:ext uri="{FF2B5EF4-FFF2-40B4-BE49-F238E27FC236}">
                  <a16:creationId xmlns:a16="http://schemas.microsoft.com/office/drawing/2014/main" id="{D7FE3EB5-EE35-4623-9C94-6E5C5D6745FF}"/>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4" name="Rectangle 78">
              <a:extLst>
                <a:ext uri="{FF2B5EF4-FFF2-40B4-BE49-F238E27FC236}">
                  <a16:creationId xmlns:a16="http://schemas.microsoft.com/office/drawing/2014/main" id="{BCEC6146-072A-4DA7-9FE5-A8C23D008895}"/>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5" name="Rectangle 79">
              <a:extLst>
                <a:ext uri="{FF2B5EF4-FFF2-40B4-BE49-F238E27FC236}">
                  <a16:creationId xmlns:a16="http://schemas.microsoft.com/office/drawing/2014/main" id="{D04B0C68-FBD6-472A-84D7-A624E5D80DED}"/>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6" name="Rectangle 80">
              <a:extLst>
                <a:ext uri="{FF2B5EF4-FFF2-40B4-BE49-F238E27FC236}">
                  <a16:creationId xmlns:a16="http://schemas.microsoft.com/office/drawing/2014/main" id="{F77BAD72-9280-448D-B8F9-53A7F6BB2C92}"/>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7" name="Rectangle 81">
              <a:extLst>
                <a:ext uri="{FF2B5EF4-FFF2-40B4-BE49-F238E27FC236}">
                  <a16:creationId xmlns:a16="http://schemas.microsoft.com/office/drawing/2014/main" id="{6F4C5CA6-93C7-46F5-8687-2FEA6D2C9DF7}"/>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8" name="Rectangle 82">
              <a:extLst>
                <a:ext uri="{FF2B5EF4-FFF2-40B4-BE49-F238E27FC236}">
                  <a16:creationId xmlns:a16="http://schemas.microsoft.com/office/drawing/2014/main" id="{681C3A7C-16E6-4DF9-B98C-884EC6737B9F}"/>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9" name="Rectangle 83">
              <a:extLst>
                <a:ext uri="{FF2B5EF4-FFF2-40B4-BE49-F238E27FC236}">
                  <a16:creationId xmlns:a16="http://schemas.microsoft.com/office/drawing/2014/main" id="{35C44B18-0AF3-4011-8B0A-DB20F9BF7243}"/>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0" name="Rectangle 84">
              <a:extLst>
                <a:ext uri="{FF2B5EF4-FFF2-40B4-BE49-F238E27FC236}">
                  <a16:creationId xmlns:a16="http://schemas.microsoft.com/office/drawing/2014/main" id="{0D2A81D8-463E-44BE-AFFF-D42E69FFA81B}"/>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1" name="Rectangle 85">
              <a:extLst>
                <a:ext uri="{FF2B5EF4-FFF2-40B4-BE49-F238E27FC236}">
                  <a16:creationId xmlns:a16="http://schemas.microsoft.com/office/drawing/2014/main" id="{C12DDADF-A279-4784-B7ED-0A60A4FC12A3}"/>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2" name="Rectangle 86">
              <a:extLst>
                <a:ext uri="{FF2B5EF4-FFF2-40B4-BE49-F238E27FC236}">
                  <a16:creationId xmlns:a16="http://schemas.microsoft.com/office/drawing/2014/main" id="{7175E4E2-7C04-46D0-97FC-A7317D8EB101}"/>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3" name="Rectangle 87">
              <a:extLst>
                <a:ext uri="{FF2B5EF4-FFF2-40B4-BE49-F238E27FC236}">
                  <a16:creationId xmlns:a16="http://schemas.microsoft.com/office/drawing/2014/main" id="{86FF99A4-D85A-4410-9FFC-1404837F4D0D}"/>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4" name="Rectangle 88">
              <a:extLst>
                <a:ext uri="{FF2B5EF4-FFF2-40B4-BE49-F238E27FC236}">
                  <a16:creationId xmlns:a16="http://schemas.microsoft.com/office/drawing/2014/main" id="{559051DD-3E88-4E56-8F5E-60CBBA2D1DE3}"/>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5" name="Rectangle 89">
              <a:extLst>
                <a:ext uri="{FF2B5EF4-FFF2-40B4-BE49-F238E27FC236}">
                  <a16:creationId xmlns:a16="http://schemas.microsoft.com/office/drawing/2014/main" id="{4F5E316A-E336-4DCE-98AF-39ED41C8025E}"/>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6" name="Rectangle 90">
              <a:extLst>
                <a:ext uri="{FF2B5EF4-FFF2-40B4-BE49-F238E27FC236}">
                  <a16:creationId xmlns:a16="http://schemas.microsoft.com/office/drawing/2014/main" id="{BB483263-14A8-4EE3-8F59-23C6C1884250}"/>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7" name="Rectangle 91">
              <a:extLst>
                <a:ext uri="{FF2B5EF4-FFF2-40B4-BE49-F238E27FC236}">
                  <a16:creationId xmlns:a16="http://schemas.microsoft.com/office/drawing/2014/main" id="{E3190DE2-0799-4354-906A-CA21C8B5DC25}"/>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8" name="Rectangle 92">
              <a:extLst>
                <a:ext uri="{FF2B5EF4-FFF2-40B4-BE49-F238E27FC236}">
                  <a16:creationId xmlns:a16="http://schemas.microsoft.com/office/drawing/2014/main" id="{C7823175-2DAF-4C06-909B-F577A1EAEA28}"/>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9" name="Rectangle 93">
              <a:extLst>
                <a:ext uri="{FF2B5EF4-FFF2-40B4-BE49-F238E27FC236}">
                  <a16:creationId xmlns:a16="http://schemas.microsoft.com/office/drawing/2014/main" id="{C5DF34C6-85B4-4B4B-91A1-4280A1BDD88C}"/>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0" name="Rectangle 94">
              <a:extLst>
                <a:ext uri="{FF2B5EF4-FFF2-40B4-BE49-F238E27FC236}">
                  <a16:creationId xmlns:a16="http://schemas.microsoft.com/office/drawing/2014/main" id="{D81F079E-51D4-42F0-B051-A9EED5DA3E52}"/>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1" name="Rectangle 95">
              <a:extLst>
                <a:ext uri="{FF2B5EF4-FFF2-40B4-BE49-F238E27FC236}">
                  <a16:creationId xmlns:a16="http://schemas.microsoft.com/office/drawing/2014/main" id="{0123D7D6-025D-41EC-8C72-541DE3B428C1}"/>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2" name="Rectangle 96">
              <a:extLst>
                <a:ext uri="{FF2B5EF4-FFF2-40B4-BE49-F238E27FC236}">
                  <a16:creationId xmlns:a16="http://schemas.microsoft.com/office/drawing/2014/main" id="{B363F72E-6524-4534-A080-D5BD9AD299B5}"/>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3" name="Freeform 97">
              <a:extLst>
                <a:ext uri="{FF2B5EF4-FFF2-40B4-BE49-F238E27FC236}">
                  <a16:creationId xmlns:a16="http://schemas.microsoft.com/office/drawing/2014/main" id="{A151DBFA-EA34-4467-9AD9-55E30C7D6626}"/>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4" name="Freeform 98">
              <a:extLst>
                <a:ext uri="{FF2B5EF4-FFF2-40B4-BE49-F238E27FC236}">
                  <a16:creationId xmlns:a16="http://schemas.microsoft.com/office/drawing/2014/main" id="{255F7889-DB34-446A-9266-F0478E485A50}"/>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5" name="Rectangle 99">
              <a:extLst>
                <a:ext uri="{FF2B5EF4-FFF2-40B4-BE49-F238E27FC236}">
                  <a16:creationId xmlns:a16="http://schemas.microsoft.com/office/drawing/2014/main" id="{4B22D537-CA5C-4038-B2CE-DB5569254FEA}"/>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6" name="Rectangle 100">
              <a:extLst>
                <a:ext uri="{FF2B5EF4-FFF2-40B4-BE49-F238E27FC236}">
                  <a16:creationId xmlns:a16="http://schemas.microsoft.com/office/drawing/2014/main" id="{E13AB463-49BD-435A-AC09-5DBDF5D3EF15}"/>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7" name="Rectangle 101">
              <a:extLst>
                <a:ext uri="{FF2B5EF4-FFF2-40B4-BE49-F238E27FC236}">
                  <a16:creationId xmlns:a16="http://schemas.microsoft.com/office/drawing/2014/main" id="{F1EE0792-F4DC-43AA-A726-AEF544AE8A78}"/>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8" name="Rectangle 102">
              <a:extLst>
                <a:ext uri="{FF2B5EF4-FFF2-40B4-BE49-F238E27FC236}">
                  <a16:creationId xmlns:a16="http://schemas.microsoft.com/office/drawing/2014/main" id="{01CD837B-A3C5-405D-B7AF-388778262DA4}"/>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9" name="Rectangle 103">
              <a:extLst>
                <a:ext uri="{FF2B5EF4-FFF2-40B4-BE49-F238E27FC236}">
                  <a16:creationId xmlns:a16="http://schemas.microsoft.com/office/drawing/2014/main" id="{52A2C804-53FF-42C1-801E-BAEC1EB2DE84}"/>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0" name="Rectangle 104">
              <a:extLst>
                <a:ext uri="{FF2B5EF4-FFF2-40B4-BE49-F238E27FC236}">
                  <a16:creationId xmlns:a16="http://schemas.microsoft.com/office/drawing/2014/main" id="{3BB388B3-80C7-4274-B77B-326FBF26C984}"/>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1" name="Rectangle 105">
              <a:extLst>
                <a:ext uri="{FF2B5EF4-FFF2-40B4-BE49-F238E27FC236}">
                  <a16:creationId xmlns:a16="http://schemas.microsoft.com/office/drawing/2014/main" id="{57DB43B0-4BA9-4FE1-9CD2-66A2AE44690C}"/>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2" name="Rectangle 106">
              <a:extLst>
                <a:ext uri="{FF2B5EF4-FFF2-40B4-BE49-F238E27FC236}">
                  <a16:creationId xmlns:a16="http://schemas.microsoft.com/office/drawing/2014/main" id="{0E97E9DE-F9AE-4DAF-9B99-C4838B06A8D6}"/>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3" name="Rectangle 107">
              <a:extLst>
                <a:ext uri="{FF2B5EF4-FFF2-40B4-BE49-F238E27FC236}">
                  <a16:creationId xmlns:a16="http://schemas.microsoft.com/office/drawing/2014/main" id="{B96DC8D6-8CB1-4EF6-8C8F-E76E70132EF6}"/>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4" name="Rectangle 108">
              <a:extLst>
                <a:ext uri="{FF2B5EF4-FFF2-40B4-BE49-F238E27FC236}">
                  <a16:creationId xmlns:a16="http://schemas.microsoft.com/office/drawing/2014/main" id="{B9836DA1-E915-45AE-8888-0994CB59844F}"/>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5" name="Rectangle 109">
              <a:extLst>
                <a:ext uri="{FF2B5EF4-FFF2-40B4-BE49-F238E27FC236}">
                  <a16:creationId xmlns:a16="http://schemas.microsoft.com/office/drawing/2014/main" id="{49561066-30DC-4CAA-AA37-DBCFE32BB242}"/>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6" name="Rectangle 110">
              <a:extLst>
                <a:ext uri="{FF2B5EF4-FFF2-40B4-BE49-F238E27FC236}">
                  <a16:creationId xmlns:a16="http://schemas.microsoft.com/office/drawing/2014/main" id="{CFFC0C15-E33A-4526-86F9-469E0DED2873}"/>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7" name="Rectangle 111">
              <a:extLst>
                <a:ext uri="{FF2B5EF4-FFF2-40B4-BE49-F238E27FC236}">
                  <a16:creationId xmlns:a16="http://schemas.microsoft.com/office/drawing/2014/main" id="{2F6F4F46-4860-4923-83DA-AA81739E7B80}"/>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8" name="Rectangle 112">
              <a:extLst>
                <a:ext uri="{FF2B5EF4-FFF2-40B4-BE49-F238E27FC236}">
                  <a16:creationId xmlns:a16="http://schemas.microsoft.com/office/drawing/2014/main" id="{D7C9B918-2CBF-49E9-991A-08DA86374357}"/>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9" name="Rectangle 113">
              <a:extLst>
                <a:ext uri="{FF2B5EF4-FFF2-40B4-BE49-F238E27FC236}">
                  <a16:creationId xmlns:a16="http://schemas.microsoft.com/office/drawing/2014/main" id="{B4625FD4-16A8-412F-9B53-16CB3E3DA67D}"/>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0" name="Rectangle 114">
              <a:extLst>
                <a:ext uri="{FF2B5EF4-FFF2-40B4-BE49-F238E27FC236}">
                  <a16:creationId xmlns:a16="http://schemas.microsoft.com/office/drawing/2014/main" id="{D9A42BCA-C2BB-42A3-9C11-7D5D4B0DC914}"/>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1" name="Rectangle 115">
              <a:extLst>
                <a:ext uri="{FF2B5EF4-FFF2-40B4-BE49-F238E27FC236}">
                  <a16:creationId xmlns:a16="http://schemas.microsoft.com/office/drawing/2014/main" id="{E3FCAEAB-A9AB-4CC2-A307-FB7667D437E7}"/>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2" name="Rectangle 116">
              <a:extLst>
                <a:ext uri="{FF2B5EF4-FFF2-40B4-BE49-F238E27FC236}">
                  <a16:creationId xmlns:a16="http://schemas.microsoft.com/office/drawing/2014/main" id="{5EBDB20E-E673-4E6C-AE97-DDED159CB429}"/>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3" name="Rectangle 117">
              <a:extLst>
                <a:ext uri="{FF2B5EF4-FFF2-40B4-BE49-F238E27FC236}">
                  <a16:creationId xmlns:a16="http://schemas.microsoft.com/office/drawing/2014/main" id="{865CD71B-A867-4FC4-9E0D-E77281F90B9F}"/>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4" name="Rectangle 118">
              <a:extLst>
                <a:ext uri="{FF2B5EF4-FFF2-40B4-BE49-F238E27FC236}">
                  <a16:creationId xmlns:a16="http://schemas.microsoft.com/office/drawing/2014/main" id="{7014D866-C5D4-4728-BE4B-B257E7A0A536}"/>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5" name="Rectangle 119">
              <a:extLst>
                <a:ext uri="{FF2B5EF4-FFF2-40B4-BE49-F238E27FC236}">
                  <a16:creationId xmlns:a16="http://schemas.microsoft.com/office/drawing/2014/main" id="{F75E73C9-361E-45A2-BFE9-D6A1CD4E2CF8}"/>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6" name="Rectangle 120">
              <a:extLst>
                <a:ext uri="{FF2B5EF4-FFF2-40B4-BE49-F238E27FC236}">
                  <a16:creationId xmlns:a16="http://schemas.microsoft.com/office/drawing/2014/main" id="{F4B59338-9C39-4BAB-A228-B659B3DE9255}"/>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7" name="Rectangle 121">
              <a:extLst>
                <a:ext uri="{FF2B5EF4-FFF2-40B4-BE49-F238E27FC236}">
                  <a16:creationId xmlns:a16="http://schemas.microsoft.com/office/drawing/2014/main" id="{49CA0AC6-D184-4404-B8AC-13CE943AA81F}"/>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8" name="Rectangle 122">
              <a:extLst>
                <a:ext uri="{FF2B5EF4-FFF2-40B4-BE49-F238E27FC236}">
                  <a16:creationId xmlns:a16="http://schemas.microsoft.com/office/drawing/2014/main" id="{AB8717EB-FC38-4A46-9C2E-F197B1EAAF44}"/>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9" name="Rectangle 123">
              <a:extLst>
                <a:ext uri="{FF2B5EF4-FFF2-40B4-BE49-F238E27FC236}">
                  <a16:creationId xmlns:a16="http://schemas.microsoft.com/office/drawing/2014/main" id="{6943849F-6F58-4437-A5FF-C511450589C3}"/>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0" name="Rectangle 124">
              <a:extLst>
                <a:ext uri="{FF2B5EF4-FFF2-40B4-BE49-F238E27FC236}">
                  <a16:creationId xmlns:a16="http://schemas.microsoft.com/office/drawing/2014/main" id="{0072F86C-B1CD-4B33-AEFC-8FD39BF4D2D6}"/>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1" name="Rectangle 125">
              <a:extLst>
                <a:ext uri="{FF2B5EF4-FFF2-40B4-BE49-F238E27FC236}">
                  <a16:creationId xmlns:a16="http://schemas.microsoft.com/office/drawing/2014/main" id="{5424A22B-580D-46BB-B67D-BD79F1B0C1B0}"/>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582" name="Group 581">
            <a:extLst>
              <a:ext uri="{FF2B5EF4-FFF2-40B4-BE49-F238E27FC236}">
                <a16:creationId xmlns:a16="http://schemas.microsoft.com/office/drawing/2014/main" id="{AE3285A6-99A9-44AE-AC05-0E5B1E30FDF4}"/>
              </a:ext>
            </a:extLst>
          </p:cNvPr>
          <p:cNvGrpSpPr/>
          <p:nvPr/>
        </p:nvGrpSpPr>
        <p:grpSpPr>
          <a:xfrm>
            <a:off x="5117470" y="5881069"/>
            <a:ext cx="463834" cy="631744"/>
            <a:chOff x="7413281" y="5753909"/>
            <a:chExt cx="1016318" cy="1240170"/>
          </a:xfrm>
        </p:grpSpPr>
        <p:sp>
          <p:nvSpPr>
            <p:cNvPr id="583" name="Rectangle 10">
              <a:extLst>
                <a:ext uri="{FF2B5EF4-FFF2-40B4-BE49-F238E27FC236}">
                  <a16:creationId xmlns:a16="http://schemas.microsoft.com/office/drawing/2014/main" id="{AD35BF47-2D58-4D9D-BFDC-5658455F54A7}"/>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4" name="Rectangle 11">
              <a:extLst>
                <a:ext uri="{FF2B5EF4-FFF2-40B4-BE49-F238E27FC236}">
                  <a16:creationId xmlns:a16="http://schemas.microsoft.com/office/drawing/2014/main" id="{FF9033B2-FC3E-41D9-865B-6A66DAC0825C}"/>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5" name="Rectangle 21">
              <a:extLst>
                <a:ext uri="{FF2B5EF4-FFF2-40B4-BE49-F238E27FC236}">
                  <a16:creationId xmlns:a16="http://schemas.microsoft.com/office/drawing/2014/main" id="{B0B99940-B680-4B67-8C97-A52F9F5653D0}"/>
                </a:ext>
              </a:extLst>
            </p:cNvPr>
            <p:cNvSpPr>
              <a:spLocks noChangeArrowheads="1"/>
            </p:cNvSpPr>
            <p:nvPr/>
          </p:nvSpPr>
          <p:spPr bwMode="auto">
            <a:xfrm>
              <a:off x="7912340" y="5881642"/>
              <a:ext cx="31705" cy="34028"/>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6" name="Freeform 22">
              <a:extLst>
                <a:ext uri="{FF2B5EF4-FFF2-40B4-BE49-F238E27FC236}">
                  <a16:creationId xmlns:a16="http://schemas.microsoft.com/office/drawing/2014/main" id="{D61F59E7-CB5C-4BCE-87A7-D903BA1E6C52}"/>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7" name="Rectangle 26">
              <a:extLst>
                <a:ext uri="{FF2B5EF4-FFF2-40B4-BE49-F238E27FC236}">
                  <a16:creationId xmlns:a16="http://schemas.microsoft.com/office/drawing/2014/main" id="{40A6BB73-DAA9-4AFC-938A-B8278ADAE77F}"/>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8" name="Rectangle 27">
              <a:extLst>
                <a:ext uri="{FF2B5EF4-FFF2-40B4-BE49-F238E27FC236}">
                  <a16:creationId xmlns:a16="http://schemas.microsoft.com/office/drawing/2014/main" id="{54CC6933-3490-410A-B7A3-4A4951E803BA}"/>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9" name="Freeform 28">
              <a:extLst>
                <a:ext uri="{FF2B5EF4-FFF2-40B4-BE49-F238E27FC236}">
                  <a16:creationId xmlns:a16="http://schemas.microsoft.com/office/drawing/2014/main" id="{D098BB3C-DE4C-41A2-98BE-2D3899A826AC}"/>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0" name="Freeform 29">
              <a:extLst>
                <a:ext uri="{FF2B5EF4-FFF2-40B4-BE49-F238E27FC236}">
                  <a16:creationId xmlns:a16="http://schemas.microsoft.com/office/drawing/2014/main" id="{9A2DAFFF-1CE8-4002-821C-3D7143677191}"/>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1" name="Rectangle 30">
              <a:extLst>
                <a:ext uri="{FF2B5EF4-FFF2-40B4-BE49-F238E27FC236}">
                  <a16:creationId xmlns:a16="http://schemas.microsoft.com/office/drawing/2014/main" id="{540C2981-C227-4076-BAEC-ADE051EAFC2B}"/>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2" name="Rectangle 31">
              <a:extLst>
                <a:ext uri="{FF2B5EF4-FFF2-40B4-BE49-F238E27FC236}">
                  <a16:creationId xmlns:a16="http://schemas.microsoft.com/office/drawing/2014/main" id="{28CCDFA4-91B3-4AF5-9ABE-86DB59F8BF40}"/>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3" name="Rectangle 32">
              <a:extLst>
                <a:ext uri="{FF2B5EF4-FFF2-40B4-BE49-F238E27FC236}">
                  <a16:creationId xmlns:a16="http://schemas.microsoft.com/office/drawing/2014/main" id="{50B35B9E-C713-4F40-9002-6D4022DCDE1A}"/>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4" name="Rectangle 33">
              <a:extLst>
                <a:ext uri="{FF2B5EF4-FFF2-40B4-BE49-F238E27FC236}">
                  <a16:creationId xmlns:a16="http://schemas.microsoft.com/office/drawing/2014/main" id="{1DD89D1D-20EB-4414-9218-FD852487F0E7}"/>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5" name="Rectangle 34">
              <a:extLst>
                <a:ext uri="{FF2B5EF4-FFF2-40B4-BE49-F238E27FC236}">
                  <a16:creationId xmlns:a16="http://schemas.microsoft.com/office/drawing/2014/main" id="{2EF521F7-A4B4-4861-9474-0C807F3D3364}"/>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6" name="Rectangle 35">
              <a:extLst>
                <a:ext uri="{FF2B5EF4-FFF2-40B4-BE49-F238E27FC236}">
                  <a16:creationId xmlns:a16="http://schemas.microsoft.com/office/drawing/2014/main" id="{0A31E381-3E69-4A05-9A88-F3E2074E7CED}"/>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7" name="Rectangle 36">
              <a:extLst>
                <a:ext uri="{FF2B5EF4-FFF2-40B4-BE49-F238E27FC236}">
                  <a16:creationId xmlns:a16="http://schemas.microsoft.com/office/drawing/2014/main" id="{E246029B-DBE6-454D-8213-E8C4BED29988}"/>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8" name="Rectangle 37">
              <a:extLst>
                <a:ext uri="{FF2B5EF4-FFF2-40B4-BE49-F238E27FC236}">
                  <a16:creationId xmlns:a16="http://schemas.microsoft.com/office/drawing/2014/main" id="{8AF0E878-B29D-43F1-881A-ED2D0711320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9" name="Rectangle 38">
              <a:extLst>
                <a:ext uri="{FF2B5EF4-FFF2-40B4-BE49-F238E27FC236}">
                  <a16:creationId xmlns:a16="http://schemas.microsoft.com/office/drawing/2014/main" id="{E37BC03F-849B-4DB8-A047-30921DE0767C}"/>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0" name="Rectangle 39">
              <a:extLst>
                <a:ext uri="{FF2B5EF4-FFF2-40B4-BE49-F238E27FC236}">
                  <a16:creationId xmlns:a16="http://schemas.microsoft.com/office/drawing/2014/main" id="{9CE7B90A-9467-4E2D-9279-9290A9488A83}"/>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1" name="Rectangle 40">
              <a:extLst>
                <a:ext uri="{FF2B5EF4-FFF2-40B4-BE49-F238E27FC236}">
                  <a16:creationId xmlns:a16="http://schemas.microsoft.com/office/drawing/2014/main" id="{4ADCE7B3-8D9E-4D48-9ACE-7ACDF39B3664}"/>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2" name="Rectangle 41">
              <a:extLst>
                <a:ext uri="{FF2B5EF4-FFF2-40B4-BE49-F238E27FC236}">
                  <a16:creationId xmlns:a16="http://schemas.microsoft.com/office/drawing/2014/main" id="{5CBB7E6F-90A5-49CF-AE9B-7B6C106F9B6E}"/>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3" name="Rectangle 42">
              <a:extLst>
                <a:ext uri="{FF2B5EF4-FFF2-40B4-BE49-F238E27FC236}">
                  <a16:creationId xmlns:a16="http://schemas.microsoft.com/office/drawing/2014/main" id="{B25D3DE7-8575-444C-95D5-1220D7929B51}"/>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4" name="Rectangle 43">
              <a:extLst>
                <a:ext uri="{FF2B5EF4-FFF2-40B4-BE49-F238E27FC236}">
                  <a16:creationId xmlns:a16="http://schemas.microsoft.com/office/drawing/2014/main" id="{21DDA1D5-604C-4268-A896-AD982D86A593}"/>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5" name="Rectangle 44">
              <a:extLst>
                <a:ext uri="{FF2B5EF4-FFF2-40B4-BE49-F238E27FC236}">
                  <a16:creationId xmlns:a16="http://schemas.microsoft.com/office/drawing/2014/main" id="{286281EB-0570-449D-90C9-C27F9EBE5D5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6" name="Rectangle 45">
              <a:extLst>
                <a:ext uri="{FF2B5EF4-FFF2-40B4-BE49-F238E27FC236}">
                  <a16:creationId xmlns:a16="http://schemas.microsoft.com/office/drawing/2014/main" id="{68AD8446-9CED-4ABD-89BB-0808850ABC91}"/>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7" name="Rectangle 46">
              <a:extLst>
                <a:ext uri="{FF2B5EF4-FFF2-40B4-BE49-F238E27FC236}">
                  <a16:creationId xmlns:a16="http://schemas.microsoft.com/office/drawing/2014/main" id="{65572F72-AABB-4EB1-AF00-0FD468F5DBD1}"/>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8" name="Rectangle 47">
              <a:extLst>
                <a:ext uri="{FF2B5EF4-FFF2-40B4-BE49-F238E27FC236}">
                  <a16:creationId xmlns:a16="http://schemas.microsoft.com/office/drawing/2014/main" id="{DF3CEFF2-86EB-48BD-8000-02E4B02A2951}"/>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9" name="Rectangle 48">
              <a:extLst>
                <a:ext uri="{FF2B5EF4-FFF2-40B4-BE49-F238E27FC236}">
                  <a16:creationId xmlns:a16="http://schemas.microsoft.com/office/drawing/2014/main" id="{70C93BFC-131D-41D9-819F-5282659CEDAF}"/>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0" name="Rectangle 49">
              <a:extLst>
                <a:ext uri="{FF2B5EF4-FFF2-40B4-BE49-F238E27FC236}">
                  <a16:creationId xmlns:a16="http://schemas.microsoft.com/office/drawing/2014/main" id="{8DDD9DAB-407D-4C8D-9D0A-41C8AB918642}"/>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1" name="Rectangle 50">
              <a:extLst>
                <a:ext uri="{FF2B5EF4-FFF2-40B4-BE49-F238E27FC236}">
                  <a16:creationId xmlns:a16="http://schemas.microsoft.com/office/drawing/2014/main" id="{463365DF-024D-4C3A-BFD2-09341F7A86E3}"/>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2" name="Rectangle 51">
              <a:extLst>
                <a:ext uri="{FF2B5EF4-FFF2-40B4-BE49-F238E27FC236}">
                  <a16:creationId xmlns:a16="http://schemas.microsoft.com/office/drawing/2014/main" id="{BFF2144C-37CC-4DC1-BAF4-D72CFFE8FEC2}"/>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3" name="Rectangle 52">
              <a:extLst>
                <a:ext uri="{FF2B5EF4-FFF2-40B4-BE49-F238E27FC236}">
                  <a16:creationId xmlns:a16="http://schemas.microsoft.com/office/drawing/2014/main" id="{2CA739AE-5093-49E8-A9FC-B43408CA43B7}"/>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4" name="Rectangle 53">
              <a:extLst>
                <a:ext uri="{FF2B5EF4-FFF2-40B4-BE49-F238E27FC236}">
                  <a16:creationId xmlns:a16="http://schemas.microsoft.com/office/drawing/2014/main" id="{DE43D7BE-399C-4227-BAB7-3FE3FD139CF4}"/>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5" name="Rectangle 54">
              <a:extLst>
                <a:ext uri="{FF2B5EF4-FFF2-40B4-BE49-F238E27FC236}">
                  <a16:creationId xmlns:a16="http://schemas.microsoft.com/office/drawing/2014/main" id="{AF6A3C32-8901-4AB7-988F-339AAD26A498}"/>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6" name="Rectangle 55">
              <a:extLst>
                <a:ext uri="{FF2B5EF4-FFF2-40B4-BE49-F238E27FC236}">
                  <a16:creationId xmlns:a16="http://schemas.microsoft.com/office/drawing/2014/main" id="{8653EB99-0124-4D12-9E33-D92F4172ACE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7" name="Rectangle 56">
              <a:extLst>
                <a:ext uri="{FF2B5EF4-FFF2-40B4-BE49-F238E27FC236}">
                  <a16:creationId xmlns:a16="http://schemas.microsoft.com/office/drawing/2014/main" id="{BE82EA35-8E63-4F3F-BD4A-C0E05A70F54F}"/>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8" name="Rectangle 57">
              <a:extLst>
                <a:ext uri="{FF2B5EF4-FFF2-40B4-BE49-F238E27FC236}">
                  <a16:creationId xmlns:a16="http://schemas.microsoft.com/office/drawing/2014/main" id="{244F5930-F067-403F-923F-3270F51FA7FF}"/>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9" name="Rectangle 58">
              <a:extLst>
                <a:ext uri="{FF2B5EF4-FFF2-40B4-BE49-F238E27FC236}">
                  <a16:creationId xmlns:a16="http://schemas.microsoft.com/office/drawing/2014/main" id="{81615C15-7518-4512-A984-4F0B7F4020C0}"/>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0" name="Rectangle 59">
              <a:extLst>
                <a:ext uri="{FF2B5EF4-FFF2-40B4-BE49-F238E27FC236}">
                  <a16:creationId xmlns:a16="http://schemas.microsoft.com/office/drawing/2014/main" id="{4E8A8162-AA23-4485-9226-C53D3E2785F4}"/>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1" name="Rectangle 60">
              <a:extLst>
                <a:ext uri="{FF2B5EF4-FFF2-40B4-BE49-F238E27FC236}">
                  <a16:creationId xmlns:a16="http://schemas.microsoft.com/office/drawing/2014/main" id="{E4FD4ADC-98DC-488F-A491-AC993CCFF95B}"/>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2" name="Rectangle 61">
              <a:extLst>
                <a:ext uri="{FF2B5EF4-FFF2-40B4-BE49-F238E27FC236}">
                  <a16:creationId xmlns:a16="http://schemas.microsoft.com/office/drawing/2014/main" id="{8B2DEE7E-119E-420D-A883-262F14992737}"/>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3" name="Rectangle 62">
              <a:extLst>
                <a:ext uri="{FF2B5EF4-FFF2-40B4-BE49-F238E27FC236}">
                  <a16:creationId xmlns:a16="http://schemas.microsoft.com/office/drawing/2014/main" id="{D7475540-579B-4A30-A47B-1477157D0640}"/>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4" name="Freeform 63">
              <a:extLst>
                <a:ext uri="{FF2B5EF4-FFF2-40B4-BE49-F238E27FC236}">
                  <a16:creationId xmlns:a16="http://schemas.microsoft.com/office/drawing/2014/main" id="{CE6BAFFE-9D1F-4CB4-B1EE-0777466CCB41}"/>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5" name="Freeform 64">
              <a:extLst>
                <a:ext uri="{FF2B5EF4-FFF2-40B4-BE49-F238E27FC236}">
                  <a16:creationId xmlns:a16="http://schemas.microsoft.com/office/drawing/2014/main" id="{2257EFC1-5877-497C-BAB8-D18B81F591CD}"/>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6" name="Freeform 65">
              <a:extLst>
                <a:ext uri="{FF2B5EF4-FFF2-40B4-BE49-F238E27FC236}">
                  <a16:creationId xmlns:a16="http://schemas.microsoft.com/office/drawing/2014/main" id="{A7437C2D-DA07-43E2-B335-C6C690D197F4}"/>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7" name="Freeform 66">
              <a:extLst>
                <a:ext uri="{FF2B5EF4-FFF2-40B4-BE49-F238E27FC236}">
                  <a16:creationId xmlns:a16="http://schemas.microsoft.com/office/drawing/2014/main" id="{23B36977-174A-4947-95E2-F66B07E37DA7}"/>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8" name="Freeform 67">
              <a:extLst>
                <a:ext uri="{FF2B5EF4-FFF2-40B4-BE49-F238E27FC236}">
                  <a16:creationId xmlns:a16="http://schemas.microsoft.com/office/drawing/2014/main" id="{ADCC6729-57FC-4DBF-B023-6EA0295086D8}"/>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9" name="Freeform 68">
              <a:extLst>
                <a:ext uri="{FF2B5EF4-FFF2-40B4-BE49-F238E27FC236}">
                  <a16:creationId xmlns:a16="http://schemas.microsoft.com/office/drawing/2014/main" id="{6494C23A-A969-4E68-913A-036273378176}"/>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0" name="Freeform 69">
              <a:extLst>
                <a:ext uri="{FF2B5EF4-FFF2-40B4-BE49-F238E27FC236}">
                  <a16:creationId xmlns:a16="http://schemas.microsoft.com/office/drawing/2014/main" id="{848233F8-FE30-4EE4-B0DE-017BECCE9B48}"/>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1" name="Freeform 70">
              <a:extLst>
                <a:ext uri="{FF2B5EF4-FFF2-40B4-BE49-F238E27FC236}">
                  <a16:creationId xmlns:a16="http://schemas.microsoft.com/office/drawing/2014/main" id="{55C2A430-2530-4F64-AB82-EA2CDE01A885}"/>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2" name="Rectangle 71">
              <a:extLst>
                <a:ext uri="{FF2B5EF4-FFF2-40B4-BE49-F238E27FC236}">
                  <a16:creationId xmlns:a16="http://schemas.microsoft.com/office/drawing/2014/main" id="{F4A859BF-1B98-4AAF-A8C9-5CFE9756BEFD}"/>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3" name="Rectangle 72">
              <a:extLst>
                <a:ext uri="{FF2B5EF4-FFF2-40B4-BE49-F238E27FC236}">
                  <a16:creationId xmlns:a16="http://schemas.microsoft.com/office/drawing/2014/main" id="{E7F18AB7-D50F-4617-9FBB-DC63B247EE00}"/>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4" name="Rectangle 73">
              <a:extLst>
                <a:ext uri="{FF2B5EF4-FFF2-40B4-BE49-F238E27FC236}">
                  <a16:creationId xmlns:a16="http://schemas.microsoft.com/office/drawing/2014/main" id="{5BCD796B-937E-450F-B5E2-BC2BDDACE019}"/>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5" name="Rectangle 74">
              <a:extLst>
                <a:ext uri="{FF2B5EF4-FFF2-40B4-BE49-F238E27FC236}">
                  <a16:creationId xmlns:a16="http://schemas.microsoft.com/office/drawing/2014/main" id="{7039CA39-A332-4998-AA6E-F07800F8EC73}"/>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6" name="Rectangle 75">
              <a:extLst>
                <a:ext uri="{FF2B5EF4-FFF2-40B4-BE49-F238E27FC236}">
                  <a16:creationId xmlns:a16="http://schemas.microsoft.com/office/drawing/2014/main" id="{598313AE-338F-4FB5-AB3F-A89E22D4A267}"/>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7" name="Rectangle 76">
              <a:extLst>
                <a:ext uri="{FF2B5EF4-FFF2-40B4-BE49-F238E27FC236}">
                  <a16:creationId xmlns:a16="http://schemas.microsoft.com/office/drawing/2014/main" id="{7D76C8C4-7C8A-4818-96AF-8CB2F9CED1E2}"/>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8" name="Rectangle 77">
              <a:extLst>
                <a:ext uri="{FF2B5EF4-FFF2-40B4-BE49-F238E27FC236}">
                  <a16:creationId xmlns:a16="http://schemas.microsoft.com/office/drawing/2014/main" id="{71136324-C359-420F-BFDA-56E88269E40B}"/>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9" name="Rectangle 78">
              <a:extLst>
                <a:ext uri="{FF2B5EF4-FFF2-40B4-BE49-F238E27FC236}">
                  <a16:creationId xmlns:a16="http://schemas.microsoft.com/office/drawing/2014/main" id="{1937120F-36D0-49AD-86CD-7DF71DC14770}"/>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0" name="Rectangle 79">
              <a:extLst>
                <a:ext uri="{FF2B5EF4-FFF2-40B4-BE49-F238E27FC236}">
                  <a16:creationId xmlns:a16="http://schemas.microsoft.com/office/drawing/2014/main" id="{324391D1-4E74-4B9D-91C6-65E704548040}"/>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1" name="Rectangle 80">
              <a:extLst>
                <a:ext uri="{FF2B5EF4-FFF2-40B4-BE49-F238E27FC236}">
                  <a16:creationId xmlns:a16="http://schemas.microsoft.com/office/drawing/2014/main" id="{D509C9C5-AEDC-488B-856D-C7A62CC5FE7D}"/>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2" name="Rectangle 81">
              <a:extLst>
                <a:ext uri="{FF2B5EF4-FFF2-40B4-BE49-F238E27FC236}">
                  <a16:creationId xmlns:a16="http://schemas.microsoft.com/office/drawing/2014/main" id="{7E3A8D86-65FB-4CC9-8382-E336CC3BAD5A}"/>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3" name="Rectangle 82">
              <a:extLst>
                <a:ext uri="{FF2B5EF4-FFF2-40B4-BE49-F238E27FC236}">
                  <a16:creationId xmlns:a16="http://schemas.microsoft.com/office/drawing/2014/main" id="{1FE7D1F8-CC7D-4726-8C21-08079F643631}"/>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4" name="Rectangle 83">
              <a:extLst>
                <a:ext uri="{FF2B5EF4-FFF2-40B4-BE49-F238E27FC236}">
                  <a16:creationId xmlns:a16="http://schemas.microsoft.com/office/drawing/2014/main" id="{BD42DA38-5C3A-49A4-9691-0454AEDAC452}"/>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5" name="Rectangle 84">
              <a:extLst>
                <a:ext uri="{FF2B5EF4-FFF2-40B4-BE49-F238E27FC236}">
                  <a16:creationId xmlns:a16="http://schemas.microsoft.com/office/drawing/2014/main" id="{3747BB41-C735-4DC7-A9A0-52AE9C8B769F}"/>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6" name="Rectangle 85">
              <a:extLst>
                <a:ext uri="{FF2B5EF4-FFF2-40B4-BE49-F238E27FC236}">
                  <a16:creationId xmlns:a16="http://schemas.microsoft.com/office/drawing/2014/main" id="{345677F0-BDE1-4EA4-B2D9-8BBE6BF59458}"/>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7" name="Rectangle 86">
              <a:extLst>
                <a:ext uri="{FF2B5EF4-FFF2-40B4-BE49-F238E27FC236}">
                  <a16:creationId xmlns:a16="http://schemas.microsoft.com/office/drawing/2014/main" id="{16CA754A-037B-4630-88AC-F9D652FDBC9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8" name="Rectangle 87">
              <a:extLst>
                <a:ext uri="{FF2B5EF4-FFF2-40B4-BE49-F238E27FC236}">
                  <a16:creationId xmlns:a16="http://schemas.microsoft.com/office/drawing/2014/main" id="{A1352967-5788-4BA9-B104-B21137E33F8F}"/>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9" name="Rectangle 88">
              <a:extLst>
                <a:ext uri="{FF2B5EF4-FFF2-40B4-BE49-F238E27FC236}">
                  <a16:creationId xmlns:a16="http://schemas.microsoft.com/office/drawing/2014/main" id="{DA12A9F9-B6F5-4104-8891-0CF89704CA77}"/>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0" name="Rectangle 89">
              <a:extLst>
                <a:ext uri="{FF2B5EF4-FFF2-40B4-BE49-F238E27FC236}">
                  <a16:creationId xmlns:a16="http://schemas.microsoft.com/office/drawing/2014/main" id="{D27AE357-8CAD-428E-A300-349314F3E8B5}"/>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1" name="Rectangle 90">
              <a:extLst>
                <a:ext uri="{FF2B5EF4-FFF2-40B4-BE49-F238E27FC236}">
                  <a16:creationId xmlns:a16="http://schemas.microsoft.com/office/drawing/2014/main" id="{0F0F749F-5DB2-46C2-94D8-03A159914CE3}"/>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2" name="Rectangle 91">
              <a:extLst>
                <a:ext uri="{FF2B5EF4-FFF2-40B4-BE49-F238E27FC236}">
                  <a16:creationId xmlns:a16="http://schemas.microsoft.com/office/drawing/2014/main" id="{D5640846-9404-43CE-B057-E140A723E3AE}"/>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3" name="Rectangle 92">
              <a:extLst>
                <a:ext uri="{FF2B5EF4-FFF2-40B4-BE49-F238E27FC236}">
                  <a16:creationId xmlns:a16="http://schemas.microsoft.com/office/drawing/2014/main" id="{2C420A76-1577-43DD-91C4-C506A9E4FBBE}"/>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4" name="Rectangle 93">
              <a:extLst>
                <a:ext uri="{FF2B5EF4-FFF2-40B4-BE49-F238E27FC236}">
                  <a16:creationId xmlns:a16="http://schemas.microsoft.com/office/drawing/2014/main" id="{CC761685-1DF8-4347-B530-0618E9DA5850}"/>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5" name="Rectangle 94">
              <a:extLst>
                <a:ext uri="{FF2B5EF4-FFF2-40B4-BE49-F238E27FC236}">
                  <a16:creationId xmlns:a16="http://schemas.microsoft.com/office/drawing/2014/main" id="{5921355B-D41D-45C0-BAD0-01DA9C070111}"/>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6" name="Rectangle 95">
              <a:extLst>
                <a:ext uri="{FF2B5EF4-FFF2-40B4-BE49-F238E27FC236}">
                  <a16:creationId xmlns:a16="http://schemas.microsoft.com/office/drawing/2014/main" id="{C7AD3585-9922-4002-9822-E30F77D9F702}"/>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7" name="Rectangle 96">
              <a:extLst>
                <a:ext uri="{FF2B5EF4-FFF2-40B4-BE49-F238E27FC236}">
                  <a16:creationId xmlns:a16="http://schemas.microsoft.com/office/drawing/2014/main" id="{1FA48A6C-8B64-4F52-96ED-ADACFABC18B9}"/>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8" name="Freeform 97">
              <a:extLst>
                <a:ext uri="{FF2B5EF4-FFF2-40B4-BE49-F238E27FC236}">
                  <a16:creationId xmlns:a16="http://schemas.microsoft.com/office/drawing/2014/main" id="{3386067F-D3E7-49D4-817C-7DFAFD142A5E}"/>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9" name="Freeform 98">
              <a:extLst>
                <a:ext uri="{FF2B5EF4-FFF2-40B4-BE49-F238E27FC236}">
                  <a16:creationId xmlns:a16="http://schemas.microsoft.com/office/drawing/2014/main" id="{39C919B8-D5F7-4880-AD11-D018064680BA}"/>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0" name="Rectangle 99">
              <a:extLst>
                <a:ext uri="{FF2B5EF4-FFF2-40B4-BE49-F238E27FC236}">
                  <a16:creationId xmlns:a16="http://schemas.microsoft.com/office/drawing/2014/main" id="{A6A415D0-4EF7-432D-A417-420EBDD6BA48}"/>
                </a:ext>
              </a:extLst>
            </p:cNvPr>
            <p:cNvSpPr>
              <a:spLocks noChangeArrowheads="1"/>
            </p:cNvSpPr>
            <p:nvPr/>
          </p:nvSpPr>
          <p:spPr bwMode="auto">
            <a:xfrm>
              <a:off x="7426197" y="5790554"/>
              <a:ext cx="66932" cy="1203525"/>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1" name="Rectangle 100">
              <a:extLst>
                <a:ext uri="{FF2B5EF4-FFF2-40B4-BE49-F238E27FC236}">
                  <a16:creationId xmlns:a16="http://schemas.microsoft.com/office/drawing/2014/main" id="{B3AA8AC9-B637-498F-8106-353489A87317}"/>
                </a:ext>
              </a:extLst>
            </p:cNvPr>
            <p:cNvSpPr>
              <a:spLocks noChangeArrowheads="1"/>
            </p:cNvSpPr>
            <p:nvPr/>
          </p:nvSpPr>
          <p:spPr bwMode="auto">
            <a:xfrm>
              <a:off x="7413281" y="5768043"/>
              <a:ext cx="571862" cy="25652"/>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2" name="Rectangle 101">
              <a:extLst>
                <a:ext uri="{FF2B5EF4-FFF2-40B4-BE49-F238E27FC236}">
                  <a16:creationId xmlns:a16="http://schemas.microsoft.com/office/drawing/2014/main" id="{6EC17DAA-BEC3-4F5A-B443-E457CB8F9E65}"/>
                </a:ext>
              </a:extLst>
            </p:cNvPr>
            <p:cNvSpPr>
              <a:spLocks noChangeArrowheads="1"/>
            </p:cNvSpPr>
            <p:nvPr/>
          </p:nvSpPr>
          <p:spPr bwMode="auto">
            <a:xfrm>
              <a:off x="7413281" y="5753909"/>
              <a:ext cx="571862" cy="25652"/>
            </a:xfrm>
            <a:prstGeom prst="rect">
              <a:avLst/>
            </a:pr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3" name="Rectangle 102">
              <a:extLst>
                <a:ext uri="{FF2B5EF4-FFF2-40B4-BE49-F238E27FC236}">
                  <a16:creationId xmlns:a16="http://schemas.microsoft.com/office/drawing/2014/main" id="{ABDDB738-1321-4218-A417-B7792FB663DE}"/>
                </a:ext>
              </a:extLst>
            </p:cNvPr>
            <p:cNvSpPr>
              <a:spLocks noChangeArrowheads="1"/>
            </p:cNvSpPr>
            <p:nvPr/>
          </p:nvSpPr>
          <p:spPr bwMode="auto">
            <a:xfrm>
              <a:off x="7562998"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4" name="Rectangle 103">
              <a:extLst>
                <a:ext uri="{FF2B5EF4-FFF2-40B4-BE49-F238E27FC236}">
                  <a16:creationId xmlns:a16="http://schemas.microsoft.com/office/drawing/2014/main" id="{F49C066A-0206-4E23-90DB-9AC2050F49B3}"/>
                </a:ext>
              </a:extLst>
            </p:cNvPr>
            <p:cNvSpPr>
              <a:spLocks noChangeArrowheads="1"/>
            </p:cNvSpPr>
            <p:nvPr/>
          </p:nvSpPr>
          <p:spPr bwMode="auto">
            <a:xfrm>
              <a:off x="7661049"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5" name="Rectangle 104">
              <a:extLst>
                <a:ext uri="{FF2B5EF4-FFF2-40B4-BE49-F238E27FC236}">
                  <a16:creationId xmlns:a16="http://schemas.microsoft.com/office/drawing/2014/main" id="{8B8B4B2F-D144-4F0F-93C2-CCAE05F54DF7}"/>
                </a:ext>
              </a:extLst>
            </p:cNvPr>
            <p:cNvSpPr>
              <a:spLocks noChangeArrowheads="1"/>
            </p:cNvSpPr>
            <p:nvPr/>
          </p:nvSpPr>
          <p:spPr bwMode="auto">
            <a:xfrm>
              <a:off x="7759686"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6" name="Rectangle 105">
              <a:extLst>
                <a:ext uri="{FF2B5EF4-FFF2-40B4-BE49-F238E27FC236}">
                  <a16:creationId xmlns:a16="http://schemas.microsoft.com/office/drawing/2014/main" id="{6DC5B5B8-8655-4D82-B64C-7149479F65FC}"/>
                </a:ext>
              </a:extLst>
            </p:cNvPr>
            <p:cNvSpPr>
              <a:spLocks noChangeArrowheads="1"/>
            </p:cNvSpPr>
            <p:nvPr/>
          </p:nvSpPr>
          <p:spPr bwMode="auto">
            <a:xfrm>
              <a:off x="7858324"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7" name="Rectangle 106">
              <a:extLst>
                <a:ext uri="{FF2B5EF4-FFF2-40B4-BE49-F238E27FC236}">
                  <a16:creationId xmlns:a16="http://schemas.microsoft.com/office/drawing/2014/main" id="{CE9DC261-457C-4063-A3E5-F2456EADA06F}"/>
                </a:ext>
              </a:extLst>
            </p:cNvPr>
            <p:cNvSpPr>
              <a:spLocks noChangeArrowheads="1"/>
            </p:cNvSpPr>
            <p:nvPr/>
          </p:nvSpPr>
          <p:spPr bwMode="auto">
            <a:xfrm>
              <a:off x="7562998"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8" name="Rectangle 107">
              <a:extLst>
                <a:ext uri="{FF2B5EF4-FFF2-40B4-BE49-F238E27FC236}">
                  <a16:creationId xmlns:a16="http://schemas.microsoft.com/office/drawing/2014/main" id="{359AB139-6D84-4D97-912A-01BACDC22AF0}"/>
                </a:ext>
              </a:extLst>
            </p:cNvPr>
            <p:cNvSpPr>
              <a:spLocks noChangeArrowheads="1"/>
            </p:cNvSpPr>
            <p:nvPr/>
          </p:nvSpPr>
          <p:spPr bwMode="auto">
            <a:xfrm>
              <a:off x="7661049"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9" name="Rectangle 108">
              <a:extLst>
                <a:ext uri="{FF2B5EF4-FFF2-40B4-BE49-F238E27FC236}">
                  <a16:creationId xmlns:a16="http://schemas.microsoft.com/office/drawing/2014/main" id="{9277F674-B943-4AB7-8AF2-A12826555D63}"/>
                </a:ext>
              </a:extLst>
            </p:cNvPr>
            <p:cNvSpPr>
              <a:spLocks noChangeArrowheads="1"/>
            </p:cNvSpPr>
            <p:nvPr/>
          </p:nvSpPr>
          <p:spPr bwMode="auto">
            <a:xfrm>
              <a:off x="7759686"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0" name="Rectangle 109">
              <a:extLst>
                <a:ext uri="{FF2B5EF4-FFF2-40B4-BE49-F238E27FC236}">
                  <a16:creationId xmlns:a16="http://schemas.microsoft.com/office/drawing/2014/main" id="{0E6A894B-3790-4EB1-A25F-B2CF59C34792}"/>
                </a:ext>
              </a:extLst>
            </p:cNvPr>
            <p:cNvSpPr>
              <a:spLocks noChangeArrowheads="1"/>
            </p:cNvSpPr>
            <p:nvPr/>
          </p:nvSpPr>
          <p:spPr bwMode="auto">
            <a:xfrm>
              <a:off x="7858324"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1" name="Rectangle 110">
              <a:extLst>
                <a:ext uri="{FF2B5EF4-FFF2-40B4-BE49-F238E27FC236}">
                  <a16:creationId xmlns:a16="http://schemas.microsoft.com/office/drawing/2014/main" id="{50A9C40C-5BC1-4921-9E4A-0F75F59BC66B}"/>
                </a:ext>
              </a:extLst>
            </p:cNvPr>
            <p:cNvSpPr>
              <a:spLocks noChangeArrowheads="1"/>
            </p:cNvSpPr>
            <p:nvPr/>
          </p:nvSpPr>
          <p:spPr bwMode="auto">
            <a:xfrm>
              <a:off x="7562998"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2" name="Rectangle 111">
              <a:extLst>
                <a:ext uri="{FF2B5EF4-FFF2-40B4-BE49-F238E27FC236}">
                  <a16:creationId xmlns:a16="http://schemas.microsoft.com/office/drawing/2014/main" id="{CFA7B257-E915-46DD-B4DD-1E215787706C}"/>
                </a:ext>
              </a:extLst>
            </p:cNvPr>
            <p:cNvSpPr>
              <a:spLocks noChangeArrowheads="1"/>
            </p:cNvSpPr>
            <p:nvPr/>
          </p:nvSpPr>
          <p:spPr bwMode="auto">
            <a:xfrm>
              <a:off x="7661049"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3" name="Rectangle 112">
              <a:extLst>
                <a:ext uri="{FF2B5EF4-FFF2-40B4-BE49-F238E27FC236}">
                  <a16:creationId xmlns:a16="http://schemas.microsoft.com/office/drawing/2014/main" id="{CE3D3A04-2821-4492-923E-A6C01F405659}"/>
                </a:ext>
              </a:extLst>
            </p:cNvPr>
            <p:cNvSpPr>
              <a:spLocks noChangeArrowheads="1"/>
            </p:cNvSpPr>
            <p:nvPr/>
          </p:nvSpPr>
          <p:spPr bwMode="auto">
            <a:xfrm>
              <a:off x="7759686"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4" name="Rectangle 113">
              <a:extLst>
                <a:ext uri="{FF2B5EF4-FFF2-40B4-BE49-F238E27FC236}">
                  <a16:creationId xmlns:a16="http://schemas.microsoft.com/office/drawing/2014/main" id="{588AA5B9-15C3-40B1-B476-D211D5D5CDEE}"/>
                </a:ext>
              </a:extLst>
            </p:cNvPr>
            <p:cNvSpPr>
              <a:spLocks noChangeArrowheads="1"/>
            </p:cNvSpPr>
            <p:nvPr/>
          </p:nvSpPr>
          <p:spPr bwMode="auto">
            <a:xfrm>
              <a:off x="7858324"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5" name="Rectangle 114">
              <a:extLst>
                <a:ext uri="{FF2B5EF4-FFF2-40B4-BE49-F238E27FC236}">
                  <a16:creationId xmlns:a16="http://schemas.microsoft.com/office/drawing/2014/main" id="{D7D5884F-BC04-4979-9DA3-5EE5B3284459}"/>
                </a:ext>
              </a:extLst>
            </p:cNvPr>
            <p:cNvSpPr>
              <a:spLocks noChangeArrowheads="1"/>
            </p:cNvSpPr>
            <p:nvPr/>
          </p:nvSpPr>
          <p:spPr bwMode="auto">
            <a:xfrm>
              <a:off x="7562998"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6" name="Rectangle 115">
              <a:extLst>
                <a:ext uri="{FF2B5EF4-FFF2-40B4-BE49-F238E27FC236}">
                  <a16:creationId xmlns:a16="http://schemas.microsoft.com/office/drawing/2014/main" id="{A66DA66A-5733-4A7E-AD57-0D4C5177FEDD}"/>
                </a:ext>
              </a:extLst>
            </p:cNvPr>
            <p:cNvSpPr>
              <a:spLocks noChangeArrowheads="1"/>
            </p:cNvSpPr>
            <p:nvPr/>
          </p:nvSpPr>
          <p:spPr bwMode="auto">
            <a:xfrm>
              <a:off x="7661049"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7" name="Rectangle 116">
              <a:extLst>
                <a:ext uri="{FF2B5EF4-FFF2-40B4-BE49-F238E27FC236}">
                  <a16:creationId xmlns:a16="http://schemas.microsoft.com/office/drawing/2014/main" id="{72DDA9A2-F5DC-4A37-9E28-467018B7A964}"/>
                </a:ext>
              </a:extLst>
            </p:cNvPr>
            <p:cNvSpPr>
              <a:spLocks noChangeArrowheads="1"/>
            </p:cNvSpPr>
            <p:nvPr/>
          </p:nvSpPr>
          <p:spPr bwMode="auto">
            <a:xfrm>
              <a:off x="7759686"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8" name="Rectangle 117">
              <a:extLst>
                <a:ext uri="{FF2B5EF4-FFF2-40B4-BE49-F238E27FC236}">
                  <a16:creationId xmlns:a16="http://schemas.microsoft.com/office/drawing/2014/main" id="{2BA36A9F-A49D-4B82-9813-CEBB18691CDB}"/>
                </a:ext>
              </a:extLst>
            </p:cNvPr>
            <p:cNvSpPr>
              <a:spLocks noChangeArrowheads="1"/>
            </p:cNvSpPr>
            <p:nvPr/>
          </p:nvSpPr>
          <p:spPr bwMode="auto">
            <a:xfrm>
              <a:off x="7858324"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9" name="Rectangle 118">
              <a:extLst>
                <a:ext uri="{FF2B5EF4-FFF2-40B4-BE49-F238E27FC236}">
                  <a16:creationId xmlns:a16="http://schemas.microsoft.com/office/drawing/2014/main" id="{215339CA-4BF1-4A3E-969B-0423CA135631}"/>
                </a:ext>
              </a:extLst>
            </p:cNvPr>
            <p:cNvSpPr>
              <a:spLocks noChangeArrowheads="1"/>
            </p:cNvSpPr>
            <p:nvPr/>
          </p:nvSpPr>
          <p:spPr bwMode="auto">
            <a:xfrm>
              <a:off x="7562998"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0" name="Rectangle 119">
              <a:extLst>
                <a:ext uri="{FF2B5EF4-FFF2-40B4-BE49-F238E27FC236}">
                  <a16:creationId xmlns:a16="http://schemas.microsoft.com/office/drawing/2014/main" id="{982A324C-B4C5-43CC-8D6A-D86DB8034165}"/>
                </a:ext>
              </a:extLst>
            </p:cNvPr>
            <p:cNvSpPr>
              <a:spLocks noChangeArrowheads="1"/>
            </p:cNvSpPr>
            <p:nvPr/>
          </p:nvSpPr>
          <p:spPr bwMode="auto">
            <a:xfrm>
              <a:off x="7661049"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1" name="Rectangle 120">
              <a:extLst>
                <a:ext uri="{FF2B5EF4-FFF2-40B4-BE49-F238E27FC236}">
                  <a16:creationId xmlns:a16="http://schemas.microsoft.com/office/drawing/2014/main" id="{BD154FAB-1EB9-4EE6-94D7-523C111632C1}"/>
                </a:ext>
              </a:extLst>
            </p:cNvPr>
            <p:cNvSpPr>
              <a:spLocks noChangeArrowheads="1"/>
            </p:cNvSpPr>
            <p:nvPr/>
          </p:nvSpPr>
          <p:spPr bwMode="auto">
            <a:xfrm>
              <a:off x="7759686"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2" name="Rectangle 121">
              <a:extLst>
                <a:ext uri="{FF2B5EF4-FFF2-40B4-BE49-F238E27FC236}">
                  <a16:creationId xmlns:a16="http://schemas.microsoft.com/office/drawing/2014/main" id="{97D10B03-31C9-47B9-911C-10145142D5FD}"/>
                </a:ext>
              </a:extLst>
            </p:cNvPr>
            <p:cNvSpPr>
              <a:spLocks noChangeArrowheads="1"/>
            </p:cNvSpPr>
            <p:nvPr/>
          </p:nvSpPr>
          <p:spPr bwMode="auto">
            <a:xfrm>
              <a:off x="7858324"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3" name="Rectangle 122">
              <a:extLst>
                <a:ext uri="{FF2B5EF4-FFF2-40B4-BE49-F238E27FC236}">
                  <a16:creationId xmlns:a16="http://schemas.microsoft.com/office/drawing/2014/main" id="{CE5D890C-8891-43F0-97F2-9D802D1DABC2}"/>
                </a:ext>
              </a:extLst>
            </p:cNvPr>
            <p:cNvSpPr>
              <a:spLocks noChangeArrowheads="1"/>
            </p:cNvSpPr>
            <p:nvPr/>
          </p:nvSpPr>
          <p:spPr bwMode="auto">
            <a:xfrm>
              <a:off x="7562998"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4" name="Rectangle 123">
              <a:extLst>
                <a:ext uri="{FF2B5EF4-FFF2-40B4-BE49-F238E27FC236}">
                  <a16:creationId xmlns:a16="http://schemas.microsoft.com/office/drawing/2014/main" id="{4B90E82A-BA2A-42EF-8631-6538D52865DB}"/>
                </a:ext>
              </a:extLst>
            </p:cNvPr>
            <p:cNvSpPr>
              <a:spLocks noChangeArrowheads="1"/>
            </p:cNvSpPr>
            <p:nvPr/>
          </p:nvSpPr>
          <p:spPr bwMode="auto">
            <a:xfrm>
              <a:off x="7661049"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5" name="Rectangle 124">
              <a:extLst>
                <a:ext uri="{FF2B5EF4-FFF2-40B4-BE49-F238E27FC236}">
                  <a16:creationId xmlns:a16="http://schemas.microsoft.com/office/drawing/2014/main" id="{B0CF1F58-304D-4055-95A3-7A1582F0D4FD}"/>
                </a:ext>
              </a:extLst>
            </p:cNvPr>
            <p:cNvSpPr>
              <a:spLocks noChangeArrowheads="1"/>
            </p:cNvSpPr>
            <p:nvPr/>
          </p:nvSpPr>
          <p:spPr bwMode="auto">
            <a:xfrm>
              <a:off x="7759686"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6" name="Rectangle 125">
              <a:extLst>
                <a:ext uri="{FF2B5EF4-FFF2-40B4-BE49-F238E27FC236}">
                  <a16:creationId xmlns:a16="http://schemas.microsoft.com/office/drawing/2014/main" id="{711C7106-5BE6-4D60-A47C-9B9B2F49D075}"/>
                </a:ext>
              </a:extLst>
            </p:cNvPr>
            <p:cNvSpPr>
              <a:spLocks noChangeArrowheads="1"/>
            </p:cNvSpPr>
            <p:nvPr/>
          </p:nvSpPr>
          <p:spPr bwMode="auto">
            <a:xfrm>
              <a:off x="7858324"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687" name="Group 686">
            <a:extLst>
              <a:ext uri="{FF2B5EF4-FFF2-40B4-BE49-F238E27FC236}">
                <a16:creationId xmlns:a16="http://schemas.microsoft.com/office/drawing/2014/main" id="{4D6D0CE4-091E-4A11-8C08-F59B421B4149}"/>
              </a:ext>
            </a:extLst>
          </p:cNvPr>
          <p:cNvGrpSpPr/>
          <p:nvPr/>
        </p:nvGrpSpPr>
        <p:grpSpPr>
          <a:xfrm>
            <a:off x="2934615" y="5888936"/>
            <a:ext cx="463834" cy="631744"/>
            <a:chOff x="7413281" y="5753909"/>
            <a:chExt cx="1016318" cy="1240170"/>
          </a:xfrm>
        </p:grpSpPr>
        <p:sp>
          <p:nvSpPr>
            <p:cNvPr id="688" name="Rectangle 10">
              <a:extLst>
                <a:ext uri="{FF2B5EF4-FFF2-40B4-BE49-F238E27FC236}">
                  <a16:creationId xmlns:a16="http://schemas.microsoft.com/office/drawing/2014/main" id="{10CA4383-951B-4A75-B511-B5EBF5861F2C}"/>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9" name="Rectangle 11">
              <a:extLst>
                <a:ext uri="{FF2B5EF4-FFF2-40B4-BE49-F238E27FC236}">
                  <a16:creationId xmlns:a16="http://schemas.microsoft.com/office/drawing/2014/main" id="{CE223840-1BA0-47ED-B19E-149296FF28C3}"/>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0" name="Rectangle 21">
              <a:extLst>
                <a:ext uri="{FF2B5EF4-FFF2-40B4-BE49-F238E27FC236}">
                  <a16:creationId xmlns:a16="http://schemas.microsoft.com/office/drawing/2014/main" id="{59B731E6-F1AF-4731-A1C7-996B63232479}"/>
                </a:ext>
              </a:extLst>
            </p:cNvPr>
            <p:cNvSpPr>
              <a:spLocks noChangeArrowheads="1"/>
            </p:cNvSpPr>
            <p:nvPr/>
          </p:nvSpPr>
          <p:spPr bwMode="auto">
            <a:xfrm>
              <a:off x="7912340" y="5881642"/>
              <a:ext cx="31705" cy="34028"/>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1" name="Freeform 22">
              <a:extLst>
                <a:ext uri="{FF2B5EF4-FFF2-40B4-BE49-F238E27FC236}">
                  <a16:creationId xmlns:a16="http://schemas.microsoft.com/office/drawing/2014/main" id="{AD2FE57A-67C5-4E26-B9BD-6C60CCECB139}"/>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2" name="Rectangle 26">
              <a:extLst>
                <a:ext uri="{FF2B5EF4-FFF2-40B4-BE49-F238E27FC236}">
                  <a16:creationId xmlns:a16="http://schemas.microsoft.com/office/drawing/2014/main" id="{D781090F-A57B-4AD7-9539-AA6772379C08}"/>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3" name="Rectangle 27">
              <a:extLst>
                <a:ext uri="{FF2B5EF4-FFF2-40B4-BE49-F238E27FC236}">
                  <a16:creationId xmlns:a16="http://schemas.microsoft.com/office/drawing/2014/main" id="{A9A0052B-D50C-432B-BF65-9B04EA4F33E0}"/>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4" name="Freeform 28">
              <a:extLst>
                <a:ext uri="{FF2B5EF4-FFF2-40B4-BE49-F238E27FC236}">
                  <a16:creationId xmlns:a16="http://schemas.microsoft.com/office/drawing/2014/main" id="{11A3E7A1-6AC0-4D3C-807D-1A42EF677904}"/>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5" name="Freeform 29">
              <a:extLst>
                <a:ext uri="{FF2B5EF4-FFF2-40B4-BE49-F238E27FC236}">
                  <a16:creationId xmlns:a16="http://schemas.microsoft.com/office/drawing/2014/main" id="{0912A44C-DF11-493F-9DE2-A3009647DCB0}"/>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6" name="Rectangle 30">
              <a:extLst>
                <a:ext uri="{FF2B5EF4-FFF2-40B4-BE49-F238E27FC236}">
                  <a16:creationId xmlns:a16="http://schemas.microsoft.com/office/drawing/2014/main" id="{B78327C0-53B2-4E0F-B59E-E2BBA94C12A3}"/>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7" name="Rectangle 31">
              <a:extLst>
                <a:ext uri="{FF2B5EF4-FFF2-40B4-BE49-F238E27FC236}">
                  <a16:creationId xmlns:a16="http://schemas.microsoft.com/office/drawing/2014/main" id="{31F8BA64-75ED-46E2-B834-82A9D666C8E0}"/>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8" name="Rectangle 32">
              <a:extLst>
                <a:ext uri="{FF2B5EF4-FFF2-40B4-BE49-F238E27FC236}">
                  <a16:creationId xmlns:a16="http://schemas.microsoft.com/office/drawing/2014/main" id="{23F32096-6A8C-4F66-BC40-F83F7F66D889}"/>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9" name="Rectangle 33">
              <a:extLst>
                <a:ext uri="{FF2B5EF4-FFF2-40B4-BE49-F238E27FC236}">
                  <a16:creationId xmlns:a16="http://schemas.microsoft.com/office/drawing/2014/main" id="{1D2EB2F1-C978-47B8-AB6C-C0B7800D8D7C}"/>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0" name="Rectangle 34">
              <a:extLst>
                <a:ext uri="{FF2B5EF4-FFF2-40B4-BE49-F238E27FC236}">
                  <a16:creationId xmlns:a16="http://schemas.microsoft.com/office/drawing/2014/main" id="{7DADDF22-8300-42FD-BA40-7E50C76D97FE}"/>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1" name="Rectangle 35">
              <a:extLst>
                <a:ext uri="{FF2B5EF4-FFF2-40B4-BE49-F238E27FC236}">
                  <a16:creationId xmlns:a16="http://schemas.microsoft.com/office/drawing/2014/main" id="{66FF5B9F-8B69-4094-B4B5-BF8E01FF63F5}"/>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2" name="Rectangle 36">
              <a:extLst>
                <a:ext uri="{FF2B5EF4-FFF2-40B4-BE49-F238E27FC236}">
                  <a16:creationId xmlns:a16="http://schemas.microsoft.com/office/drawing/2014/main" id="{3FF9135F-8E1F-4199-9011-6CC9B577D53F}"/>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3" name="Rectangle 37">
              <a:extLst>
                <a:ext uri="{FF2B5EF4-FFF2-40B4-BE49-F238E27FC236}">
                  <a16:creationId xmlns:a16="http://schemas.microsoft.com/office/drawing/2014/main" id="{54E4AF3F-240D-42A5-9A28-30C1970C3F82}"/>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4" name="Rectangle 38">
              <a:extLst>
                <a:ext uri="{FF2B5EF4-FFF2-40B4-BE49-F238E27FC236}">
                  <a16:creationId xmlns:a16="http://schemas.microsoft.com/office/drawing/2014/main" id="{DBE7EAA1-DCCC-47F1-9B96-EFD24584C089}"/>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5" name="Rectangle 39">
              <a:extLst>
                <a:ext uri="{FF2B5EF4-FFF2-40B4-BE49-F238E27FC236}">
                  <a16:creationId xmlns:a16="http://schemas.microsoft.com/office/drawing/2014/main" id="{F9FCF944-C12F-4A7E-BE82-3F988B28A00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6" name="Rectangle 40">
              <a:extLst>
                <a:ext uri="{FF2B5EF4-FFF2-40B4-BE49-F238E27FC236}">
                  <a16:creationId xmlns:a16="http://schemas.microsoft.com/office/drawing/2014/main" id="{2D9AE51A-D6EB-4A4D-BA1A-936632D4C172}"/>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7" name="Rectangle 41">
              <a:extLst>
                <a:ext uri="{FF2B5EF4-FFF2-40B4-BE49-F238E27FC236}">
                  <a16:creationId xmlns:a16="http://schemas.microsoft.com/office/drawing/2014/main" id="{AF58C2B7-08C2-46D8-85A1-DA998D263965}"/>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8" name="Rectangle 42">
              <a:extLst>
                <a:ext uri="{FF2B5EF4-FFF2-40B4-BE49-F238E27FC236}">
                  <a16:creationId xmlns:a16="http://schemas.microsoft.com/office/drawing/2014/main" id="{DFCC916B-2BDF-4CC9-BC1A-3A453DE6E441}"/>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9" name="Rectangle 43">
              <a:extLst>
                <a:ext uri="{FF2B5EF4-FFF2-40B4-BE49-F238E27FC236}">
                  <a16:creationId xmlns:a16="http://schemas.microsoft.com/office/drawing/2014/main" id="{40907587-2C24-4B22-AC3C-8A65B6D3DE2E}"/>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0" name="Rectangle 44">
              <a:extLst>
                <a:ext uri="{FF2B5EF4-FFF2-40B4-BE49-F238E27FC236}">
                  <a16:creationId xmlns:a16="http://schemas.microsoft.com/office/drawing/2014/main" id="{DC5524C8-986E-4B0A-8CE9-9B3A1DCB8D5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1" name="Rectangle 45">
              <a:extLst>
                <a:ext uri="{FF2B5EF4-FFF2-40B4-BE49-F238E27FC236}">
                  <a16:creationId xmlns:a16="http://schemas.microsoft.com/office/drawing/2014/main" id="{ECE02DA4-A887-41F9-8C32-B998028D3B4F}"/>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2" name="Rectangle 46">
              <a:extLst>
                <a:ext uri="{FF2B5EF4-FFF2-40B4-BE49-F238E27FC236}">
                  <a16:creationId xmlns:a16="http://schemas.microsoft.com/office/drawing/2014/main" id="{E181EDB4-0533-45E7-A8EE-B984376FE554}"/>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3" name="Rectangle 47">
              <a:extLst>
                <a:ext uri="{FF2B5EF4-FFF2-40B4-BE49-F238E27FC236}">
                  <a16:creationId xmlns:a16="http://schemas.microsoft.com/office/drawing/2014/main" id="{F3EE4B27-89FD-403E-938E-B0A4763413EC}"/>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4" name="Rectangle 48">
              <a:extLst>
                <a:ext uri="{FF2B5EF4-FFF2-40B4-BE49-F238E27FC236}">
                  <a16:creationId xmlns:a16="http://schemas.microsoft.com/office/drawing/2014/main" id="{31F6D577-84A5-430E-BEEB-F86BC85038C1}"/>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5" name="Rectangle 49">
              <a:extLst>
                <a:ext uri="{FF2B5EF4-FFF2-40B4-BE49-F238E27FC236}">
                  <a16:creationId xmlns:a16="http://schemas.microsoft.com/office/drawing/2014/main" id="{32229CAE-166A-4FBC-89E6-684EE2D0A52B}"/>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6" name="Rectangle 50">
              <a:extLst>
                <a:ext uri="{FF2B5EF4-FFF2-40B4-BE49-F238E27FC236}">
                  <a16:creationId xmlns:a16="http://schemas.microsoft.com/office/drawing/2014/main" id="{D8403C91-2DDD-472E-8535-417C08B2B73D}"/>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7" name="Rectangle 51">
              <a:extLst>
                <a:ext uri="{FF2B5EF4-FFF2-40B4-BE49-F238E27FC236}">
                  <a16:creationId xmlns:a16="http://schemas.microsoft.com/office/drawing/2014/main" id="{ED10F86F-0518-4234-941D-4956C92583F9}"/>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8" name="Rectangle 52">
              <a:extLst>
                <a:ext uri="{FF2B5EF4-FFF2-40B4-BE49-F238E27FC236}">
                  <a16:creationId xmlns:a16="http://schemas.microsoft.com/office/drawing/2014/main" id="{85AD4F6B-9E36-4DBA-A4FE-B86462335E7A}"/>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9" name="Rectangle 53">
              <a:extLst>
                <a:ext uri="{FF2B5EF4-FFF2-40B4-BE49-F238E27FC236}">
                  <a16:creationId xmlns:a16="http://schemas.microsoft.com/office/drawing/2014/main" id="{8356056E-D4EC-42A2-8687-8AF755E141B6}"/>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0" name="Rectangle 54">
              <a:extLst>
                <a:ext uri="{FF2B5EF4-FFF2-40B4-BE49-F238E27FC236}">
                  <a16:creationId xmlns:a16="http://schemas.microsoft.com/office/drawing/2014/main" id="{BA1005C0-3F15-42AB-934F-1123FEB8DA39}"/>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1" name="Rectangle 55">
              <a:extLst>
                <a:ext uri="{FF2B5EF4-FFF2-40B4-BE49-F238E27FC236}">
                  <a16:creationId xmlns:a16="http://schemas.microsoft.com/office/drawing/2014/main" id="{D82D012B-D8D0-422E-B870-9A41E81A794D}"/>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2" name="Rectangle 56">
              <a:extLst>
                <a:ext uri="{FF2B5EF4-FFF2-40B4-BE49-F238E27FC236}">
                  <a16:creationId xmlns:a16="http://schemas.microsoft.com/office/drawing/2014/main" id="{1639A22A-3E99-496C-942C-079E75DEC937}"/>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3" name="Rectangle 57">
              <a:extLst>
                <a:ext uri="{FF2B5EF4-FFF2-40B4-BE49-F238E27FC236}">
                  <a16:creationId xmlns:a16="http://schemas.microsoft.com/office/drawing/2014/main" id="{4AF16068-A5DC-4CCF-BEFB-A9539F01F61D}"/>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4" name="Rectangle 58">
              <a:extLst>
                <a:ext uri="{FF2B5EF4-FFF2-40B4-BE49-F238E27FC236}">
                  <a16:creationId xmlns:a16="http://schemas.microsoft.com/office/drawing/2014/main" id="{6E586D71-00FD-45EC-BC7B-E086372CCC68}"/>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5" name="Rectangle 59">
              <a:extLst>
                <a:ext uri="{FF2B5EF4-FFF2-40B4-BE49-F238E27FC236}">
                  <a16:creationId xmlns:a16="http://schemas.microsoft.com/office/drawing/2014/main" id="{031AA9B4-7B2A-4247-A51A-BE68DDFFCE25}"/>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6" name="Rectangle 60">
              <a:extLst>
                <a:ext uri="{FF2B5EF4-FFF2-40B4-BE49-F238E27FC236}">
                  <a16:creationId xmlns:a16="http://schemas.microsoft.com/office/drawing/2014/main" id="{79292B86-AD24-4E01-9A8E-6130A876CC02}"/>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7" name="Rectangle 61">
              <a:extLst>
                <a:ext uri="{FF2B5EF4-FFF2-40B4-BE49-F238E27FC236}">
                  <a16:creationId xmlns:a16="http://schemas.microsoft.com/office/drawing/2014/main" id="{7C32D093-760D-43D7-8530-56761FCB979B}"/>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8" name="Rectangle 62">
              <a:extLst>
                <a:ext uri="{FF2B5EF4-FFF2-40B4-BE49-F238E27FC236}">
                  <a16:creationId xmlns:a16="http://schemas.microsoft.com/office/drawing/2014/main" id="{38B0D2FF-33BC-4739-BB6F-2B5C9774758B}"/>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9" name="Freeform 63">
              <a:extLst>
                <a:ext uri="{FF2B5EF4-FFF2-40B4-BE49-F238E27FC236}">
                  <a16:creationId xmlns:a16="http://schemas.microsoft.com/office/drawing/2014/main" id="{8ADCFB97-D77A-40DE-86BC-142F2278428A}"/>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0" name="Freeform 64">
              <a:extLst>
                <a:ext uri="{FF2B5EF4-FFF2-40B4-BE49-F238E27FC236}">
                  <a16:creationId xmlns:a16="http://schemas.microsoft.com/office/drawing/2014/main" id="{E89D6226-286A-4C10-9E4A-75510B8A9E58}"/>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1" name="Freeform 65">
              <a:extLst>
                <a:ext uri="{FF2B5EF4-FFF2-40B4-BE49-F238E27FC236}">
                  <a16:creationId xmlns:a16="http://schemas.microsoft.com/office/drawing/2014/main" id="{76887CF7-E44B-4B7E-9B35-6F402768093A}"/>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2" name="Freeform 66">
              <a:extLst>
                <a:ext uri="{FF2B5EF4-FFF2-40B4-BE49-F238E27FC236}">
                  <a16:creationId xmlns:a16="http://schemas.microsoft.com/office/drawing/2014/main" id="{06F7001B-E1C5-4A7E-B984-E3384A33AF0D}"/>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3" name="Freeform 67">
              <a:extLst>
                <a:ext uri="{FF2B5EF4-FFF2-40B4-BE49-F238E27FC236}">
                  <a16:creationId xmlns:a16="http://schemas.microsoft.com/office/drawing/2014/main" id="{4E7533C0-0BFB-444E-A1F2-2D18B3EFCE8A}"/>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4" name="Freeform 68">
              <a:extLst>
                <a:ext uri="{FF2B5EF4-FFF2-40B4-BE49-F238E27FC236}">
                  <a16:creationId xmlns:a16="http://schemas.microsoft.com/office/drawing/2014/main" id="{449333F3-71A4-4E95-9366-D49961D33F23}"/>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5" name="Freeform 69">
              <a:extLst>
                <a:ext uri="{FF2B5EF4-FFF2-40B4-BE49-F238E27FC236}">
                  <a16:creationId xmlns:a16="http://schemas.microsoft.com/office/drawing/2014/main" id="{1F996318-1CF7-47A6-AD32-3CD5F899C7D4}"/>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6" name="Freeform 70">
              <a:extLst>
                <a:ext uri="{FF2B5EF4-FFF2-40B4-BE49-F238E27FC236}">
                  <a16:creationId xmlns:a16="http://schemas.microsoft.com/office/drawing/2014/main" id="{5C4B1FCA-1126-49F2-A58E-219203B83281}"/>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7" name="Rectangle 71">
              <a:extLst>
                <a:ext uri="{FF2B5EF4-FFF2-40B4-BE49-F238E27FC236}">
                  <a16:creationId xmlns:a16="http://schemas.microsoft.com/office/drawing/2014/main" id="{820E226A-154F-4A0E-BA17-ED2E963F233A}"/>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8" name="Rectangle 72">
              <a:extLst>
                <a:ext uri="{FF2B5EF4-FFF2-40B4-BE49-F238E27FC236}">
                  <a16:creationId xmlns:a16="http://schemas.microsoft.com/office/drawing/2014/main" id="{7E88729F-FC42-4515-889D-B1AE6CC36BA8}"/>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9" name="Rectangle 73">
              <a:extLst>
                <a:ext uri="{FF2B5EF4-FFF2-40B4-BE49-F238E27FC236}">
                  <a16:creationId xmlns:a16="http://schemas.microsoft.com/office/drawing/2014/main" id="{0B32F19F-48B1-438F-8C71-21EC3B314DDB}"/>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0" name="Rectangle 74">
              <a:extLst>
                <a:ext uri="{FF2B5EF4-FFF2-40B4-BE49-F238E27FC236}">
                  <a16:creationId xmlns:a16="http://schemas.microsoft.com/office/drawing/2014/main" id="{2983E413-A642-4987-9EF0-1E279A2DD3A9}"/>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1" name="Rectangle 75">
              <a:extLst>
                <a:ext uri="{FF2B5EF4-FFF2-40B4-BE49-F238E27FC236}">
                  <a16:creationId xmlns:a16="http://schemas.microsoft.com/office/drawing/2014/main" id="{CDB93823-AFD8-4C51-8F11-3244C6E2AE1C}"/>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2" name="Rectangle 76">
              <a:extLst>
                <a:ext uri="{FF2B5EF4-FFF2-40B4-BE49-F238E27FC236}">
                  <a16:creationId xmlns:a16="http://schemas.microsoft.com/office/drawing/2014/main" id="{1ADD4058-2DF1-4AF4-B8FC-E7EF9E0E49ED}"/>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3" name="Rectangle 77">
              <a:extLst>
                <a:ext uri="{FF2B5EF4-FFF2-40B4-BE49-F238E27FC236}">
                  <a16:creationId xmlns:a16="http://schemas.microsoft.com/office/drawing/2014/main" id="{0EB46EA0-AAEF-40CA-B616-C21A31784990}"/>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4" name="Rectangle 78">
              <a:extLst>
                <a:ext uri="{FF2B5EF4-FFF2-40B4-BE49-F238E27FC236}">
                  <a16:creationId xmlns:a16="http://schemas.microsoft.com/office/drawing/2014/main" id="{60A400FD-AAC7-407F-82A0-0093D9813E7C}"/>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5" name="Rectangle 79">
              <a:extLst>
                <a:ext uri="{FF2B5EF4-FFF2-40B4-BE49-F238E27FC236}">
                  <a16:creationId xmlns:a16="http://schemas.microsoft.com/office/drawing/2014/main" id="{DA41AFBD-70CF-4367-BEA0-9D2A10941789}"/>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6" name="Rectangle 80">
              <a:extLst>
                <a:ext uri="{FF2B5EF4-FFF2-40B4-BE49-F238E27FC236}">
                  <a16:creationId xmlns:a16="http://schemas.microsoft.com/office/drawing/2014/main" id="{4CFFC26D-305B-412A-A4A8-40BCF4581F55}"/>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7" name="Rectangle 81">
              <a:extLst>
                <a:ext uri="{FF2B5EF4-FFF2-40B4-BE49-F238E27FC236}">
                  <a16:creationId xmlns:a16="http://schemas.microsoft.com/office/drawing/2014/main" id="{507BB1F3-0680-4700-9C32-367F8AC7FC1F}"/>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8" name="Rectangle 82">
              <a:extLst>
                <a:ext uri="{FF2B5EF4-FFF2-40B4-BE49-F238E27FC236}">
                  <a16:creationId xmlns:a16="http://schemas.microsoft.com/office/drawing/2014/main" id="{490A2EF2-E79D-40AD-97B6-BBAE3E905923}"/>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9" name="Rectangle 83">
              <a:extLst>
                <a:ext uri="{FF2B5EF4-FFF2-40B4-BE49-F238E27FC236}">
                  <a16:creationId xmlns:a16="http://schemas.microsoft.com/office/drawing/2014/main" id="{5043B292-433D-4590-A35E-10CCA38BDB50}"/>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0" name="Rectangle 84">
              <a:extLst>
                <a:ext uri="{FF2B5EF4-FFF2-40B4-BE49-F238E27FC236}">
                  <a16:creationId xmlns:a16="http://schemas.microsoft.com/office/drawing/2014/main" id="{9124A1CF-0FFC-4201-B042-5E15624BDD66}"/>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1" name="Rectangle 85">
              <a:extLst>
                <a:ext uri="{FF2B5EF4-FFF2-40B4-BE49-F238E27FC236}">
                  <a16:creationId xmlns:a16="http://schemas.microsoft.com/office/drawing/2014/main" id="{25957D9C-000D-43B8-85E7-B9A3D4DB3B00}"/>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2" name="Rectangle 86">
              <a:extLst>
                <a:ext uri="{FF2B5EF4-FFF2-40B4-BE49-F238E27FC236}">
                  <a16:creationId xmlns:a16="http://schemas.microsoft.com/office/drawing/2014/main" id="{FC7BD854-67E6-4F14-8A48-B4858A05D209}"/>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3" name="Rectangle 87">
              <a:extLst>
                <a:ext uri="{FF2B5EF4-FFF2-40B4-BE49-F238E27FC236}">
                  <a16:creationId xmlns:a16="http://schemas.microsoft.com/office/drawing/2014/main" id="{57FAA624-0A7E-4B00-A567-42CCB75DDC47}"/>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4" name="Rectangle 88">
              <a:extLst>
                <a:ext uri="{FF2B5EF4-FFF2-40B4-BE49-F238E27FC236}">
                  <a16:creationId xmlns:a16="http://schemas.microsoft.com/office/drawing/2014/main" id="{502C12D1-5953-4225-A527-68C6213EBA72}"/>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5" name="Rectangle 89">
              <a:extLst>
                <a:ext uri="{FF2B5EF4-FFF2-40B4-BE49-F238E27FC236}">
                  <a16:creationId xmlns:a16="http://schemas.microsoft.com/office/drawing/2014/main" id="{D288CA65-2D61-4D19-A79C-0837B5B17EEA}"/>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6" name="Rectangle 90">
              <a:extLst>
                <a:ext uri="{FF2B5EF4-FFF2-40B4-BE49-F238E27FC236}">
                  <a16:creationId xmlns:a16="http://schemas.microsoft.com/office/drawing/2014/main" id="{1C38B11A-AD05-45D2-826B-A02749613B6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7" name="Rectangle 91">
              <a:extLst>
                <a:ext uri="{FF2B5EF4-FFF2-40B4-BE49-F238E27FC236}">
                  <a16:creationId xmlns:a16="http://schemas.microsoft.com/office/drawing/2014/main" id="{466D9EE1-4EB4-4377-A211-A393DC17AF80}"/>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8" name="Rectangle 92">
              <a:extLst>
                <a:ext uri="{FF2B5EF4-FFF2-40B4-BE49-F238E27FC236}">
                  <a16:creationId xmlns:a16="http://schemas.microsoft.com/office/drawing/2014/main" id="{4A8C04C6-B851-489C-A80D-6FC1280514DB}"/>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9" name="Rectangle 93">
              <a:extLst>
                <a:ext uri="{FF2B5EF4-FFF2-40B4-BE49-F238E27FC236}">
                  <a16:creationId xmlns:a16="http://schemas.microsoft.com/office/drawing/2014/main" id="{CCBF112F-F27A-403C-93A6-483ABED46C7C}"/>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0" name="Rectangle 94">
              <a:extLst>
                <a:ext uri="{FF2B5EF4-FFF2-40B4-BE49-F238E27FC236}">
                  <a16:creationId xmlns:a16="http://schemas.microsoft.com/office/drawing/2014/main" id="{CCAF2420-8233-454F-893B-63B501829FE7}"/>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1" name="Rectangle 95">
              <a:extLst>
                <a:ext uri="{FF2B5EF4-FFF2-40B4-BE49-F238E27FC236}">
                  <a16:creationId xmlns:a16="http://schemas.microsoft.com/office/drawing/2014/main" id="{F3500E92-CC75-4453-BE53-1BDCC2373E88}"/>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2" name="Rectangle 96">
              <a:extLst>
                <a:ext uri="{FF2B5EF4-FFF2-40B4-BE49-F238E27FC236}">
                  <a16:creationId xmlns:a16="http://schemas.microsoft.com/office/drawing/2014/main" id="{F386CA17-E62F-4D94-BC68-675AF8C65F1F}"/>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3" name="Freeform 97">
              <a:extLst>
                <a:ext uri="{FF2B5EF4-FFF2-40B4-BE49-F238E27FC236}">
                  <a16:creationId xmlns:a16="http://schemas.microsoft.com/office/drawing/2014/main" id="{8B98747E-4CAC-495A-A5F5-B446F75EF7F4}"/>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4" name="Freeform 98">
              <a:extLst>
                <a:ext uri="{FF2B5EF4-FFF2-40B4-BE49-F238E27FC236}">
                  <a16:creationId xmlns:a16="http://schemas.microsoft.com/office/drawing/2014/main" id="{FB36253F-2191-44F3-9C00-829A9BA8403C}"/>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5" name="Rectangle 99">
              <a:extLst>
                <a:ext uri="{FF2B5EF4-FFF2-40B4-BE49-F238E27FC236}">
                  <a16:creationId xmlns:a16="http://schemas.microsoft.com/office/drawing/2014/main" id="{BC7211B1-A9DB-4293-A8BA-35951E2595FF}"/>
                </a:ext>
              </a:extLst>
            </p:cNvPr>
            <p:cNvSpPr>
              <a:spLocks noChangeArrowheads="1"/>
            </p:cNvSpPr>
            <p:nvPr/>
          </p:nvSpPr>
          <p:spPr bwMode="auto">
            <a:xfrm>
              <a:off x="7426197" y="5790554"/>
              <a:ext cx="66932" cy="1203525"/>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6" name="Rectangle 100">
              <a:extLst>
                <a:ext uri="{FF2B5EF4-FFF2-40B4-BE49-F238E27FC236}">
                  <a16:creationId xmlns:a16="http://schemas.microsoft.com/office/drawing/2014/main" id="{1DE7180B-8719-4AFA-830B-E8AC25143CF3}"/>
                </a:ext>
              </a:extLst>
            </p:cNvPr>
            <p:cNvSpPr>
              <a:spLocks noChangeArrowheads="1"/>
            </p:cNvSpPr>
            <p:nvPr/>
          </p:nvSpPr>
          <p:spPr bwMode="auto">
            <a:xfrm>
              <a:off x="7413281" y="5768043"/>
              <a:ext cx="571862" cy="25652"/>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7" name="Rectangle 101">
              <a:extLst>
                <a:ext uri="{FF2B5EF4-FFF2-40B4-BE49-F238E27FC236}">
                  <a16:creationId xmlns:a16="http://schemas.microsoft.com/office/drawing/2014/main" id="{BA60B7D0-1D63-4592-A581-43E25F177F7E}"/>
                </a:ext>
              </a:extLst>
            </p:cNvPr>
            <p:cNvSpPr>
              <a:spLocks noChangeArrowheads="1"/>
            </p:cNvSpPr>
            <p:nvPr/>
          </p:nvSpPr>
          <p:spPr bwMode="auto">
            <a:xfrm>
              <a:off x="7413281" y="5753909"/>
              <a:ext cx="571862" cy="25652"/>
            </a:xfrm>
            <a:prstGeom prst="rect">
              <a:avLst/>
            </a:pr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8" name="Rectangle 102">
              <a:extLst>
                <a:ext uri="{FF2B5EF4-FFF2-40B4-BE49-F238E27FC236}">
                  <a16:creationId xmlns:a16="http://schemas.microsoft.com/office/drawing/2014/main" id="{FB9090F4-05CC-4C34-91EB-91C4976832FF}"/>
                </a:ext>
              </a:extLst>
            </p:cNvPr>
            <p:cNvSpPr>
              <a:spLocks noChangeArrowheads="1"/>
            </p:cNvSpPr>
            <p:nvPr/>
          </p:nvSpPr>
          <p:spPr bwMode="auto">
            <a:xfrm>
              <a:off x="7562998"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9" name="Rectangle 103">
              <a:extLst>
                <a:ext uri="{FF2B5EF4-FFF2-40B4-BE49-F238E27FC236}">
                  <a16:creationId xmlns:a16="http://schemas.microsoft.com/office/drawing/2014/main" id="{E48FDFEC-C328-421F-A7E9-02331DB00568}"/>
                </a:ext>
              </a:extLst>
            </p:cNvPr>
            <p:cNvSpPr>
              <a:spLocks noChangeArrowheads="1"/>
            </p:cNvSpPr>
            <p:nvPr/>
          </p:nvSpPr>
          <p:spPr bwMode="auto">
            <a:xfrm>
              <a:off x="7661049"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0" name="Rectangle 104">
              <a:extLst>
                <a:ext uri="{FF2B5EF4-FFF2-40B4-BE49-F238E27FC236}">
                  <a16:creationId xmlns:a16="http://schemas.microsoft.com/office/drawing/2014/main" id="{D0F8C07E-26A2-4CA0-8E88-E8EF2326A41A}"/>
                </a:ext>
              </a:extLst>
            </p:cNvPr>
            <p:cNvSpPr>
              <a:spLocks noChangeArrowheads="1"/>
            </p:cNvSpPr>
            <p:nvPr/>
          </p:nvSpPr>
          <p:spPr bwMode="auto">
            <a:xfrm>
              <a:off x="7759686"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1" name="Rectangle 105">
              <a:extLst>
                <a:ext uri="{FF2B5EF4-FFF2-40B4-BE49-F238E27FC236}">
                  <a16:creationId xmlns:a16="http://schemas.microsoft.com/office/drawing/2014/main" id="{D8877C0E-C901-49DB-B6F0-52FB8B4DDF58}"/>
                </a:ext>
              </a:extLst>
            </p:cNvPr>
            <p:cNvSpPr>
              <a:spLocks noChangeArrowheads="1"/>
            </p:cNvSpPr>
            <p:nvPr/>
          </p:nvSpPr>
          <p:spPr bwMode="auto">
            <a:xfrm>
              <a:off x="7858324"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2" name="Rectangle 106">
              <a:extLst>
                <a:ext uri="{FF2B5EF4-FFF2-40B4-BE49-F238E27FC236}">
                  <a16:creationId xmlns:a16="http://schemas.microsoft.com/office/drawing/2014/main" id="{FF316218-F05D-4538-A7C1-6D2D1F8FC794}"/>
                </a:ext>
              </a:extLst>
            </p:cNvPr>
            <p:cNvSpPr>
              <a:spLocks noChangeArrowheads="1"/>
            </p:cNvSpPr>
            <p:nvPr/>
          </p:nvSpPr>
          <p:spPr bwMode="auto">
            <a:xfrm>
              <a:off x="7562998"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3" name="Rectangle 107">
              <a:extLst>
                <a:ext uri="{FF2B5EF4-FFF2-40B4-BE49-F238E27FC236}">
                  <a16:creationId xmlns:a16="http://schemas.microsoft.com/office/drawing/2014/main" id="{9C053D34-38A2-4855-AE4C-6C52FF0A46AB}"/>
                </a:ext>
              </a:extLst>
            </p:cNvPr>
            <p:cNvSpPr>
              <a:spLocks noChangeArrowheads="1"/>
            </p:cNvSpPr>
            <p:nvPr/>
          </p:nvSpPr>
          <p:spPr bwMode="auto">
            <a:xfrm>
              <a:off x="7661049"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4" name="Rectangle 108">
              <a:extLst>
                <a:ext uri="{FF2B5EF4-FFF2-40B4-BE49-F238E27FC236}">
                  <a16:creationId xmlns:a16="http://schemas.microsoft.com/office/drawing/2014/main" id="{733A2030-F0C9-4E78-A8ED-7EBBDE8559DE}"/>
                </a:ext>
              </a:extLst>
            </p:cNvPr>
            <p:cNvSpPr>
              <a:spLocks noChangeArrowheads="1"/>
            </p:cNvSpPr>
            <p:nvPr/>
          </p:nvSpPr>
          <p:spPr bwMode="auto">
            <a:xfrm>
              <a:off x="7759686"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5" name="Rectangle 109">
              <a:extLst>
                <a:ext uri="{FF2B5EF4-FFF2-40B4-BE49-F238E27FC236}">
                  <a16:creationId xmlns:a16="http://schemas.microsoft.com/office/drawing/2014/main" id="{449E896A-DF75-4DDF-949E-31A8648DAEA9}"/>
                </a:ext>
              </a:extLst>
            </p:cNvPr>
            <p:cNvSpPr>
              <a:spLocks noChangeArrowheads="1"/>
            </p:cNvSpPr>
            <p:nvPr/>
          </p:nvSpPr>
          <p:spPr bwMode="auto">
            <a:xfrm>
              <a:off x="7858324"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6" name="Rectangle 110">
              <a:extLst>
                <a:ext uri="{FF2B5EF4-FFF2-40B4-BE49-F238E27FC236}">
                  <a16:creationId xmlns:a16="http://schemas.microsoft.com/office/drawing/2014/main" id="{1111ED56-38DC-42CF-9FC4-DD7D854F6B2F}"/>
                </a:ext>
              </a:extLst>
            </p:cNvPr>
            <p:cNvSpPr>
              <a:spLocks noChangeArrowheads="1"/>
            </p:cNvSpPr>
            <p:nvPr/>
          </p:nvSpPr>
          <p:spPr bwMode="auto">
            <a:xfrm>
              <a:off x="7562998"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7" name="Rectangle 111">
              <a:extLst>
                <a:ext uri="{FF2B5EF4-FFF2-40B4-BE49-F238E27FC236}">
                  <a16:creationId xmlns:a16="http://schemas.microsoft.com/office/drawing/2014/main" id="{DB8E8CC1-ABD0-47AA-91AE-5722840CD7C4}"/>
                </a:ext>
              </a:extLst>
            </p:cNvPr>
            <p:cNvSpPr>
              <a:spLocks noChangeArrowheads="1"/>
            </p:cNvSpPr>
            <p:nvPr/>
          </p:nvSpPr>
          <p:spPr bwMode="auto">
            <a:xfrm>
              <a:off x="7661049"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8" name="Rectangle 112">
              <a:extLst>
                <a:ext uri="{FF2B5EF4-FFF2-40B4-BE49-F238E27FC236}">
                  <a16:creationId xmlns:a16="http://schemas.microsoft.com/office/drawing/2014/main" id="{70E3982E-443B-446C-A55A-2FF0493BD329}"/>
                </a:ext>
              </a:extLst>
            </p:cNvPr>
            <p:cNvSpPr>
              <a:spLocks noChangeArrowheads="1"/>
            </p:cNvSpPr>
            <p:nvPr/>
          </p:nvSpPr>
          <p:spPr bwMode="auto">
            <a:xfrm>
              <a:off x="7759686"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9" name="Rectangle 113">
              <a:extLst>
                <a:ext uri="{FF2B5EF4-FFF2-40B4-BE49-F238E27FC236}">
                  <a16:creationId xmlns:a16="http://schemas.microsoft.com/office/drawing/2014/main" id="{E0AEBB0A-5017-42E7-A606-50F0402F7E0F}"/>
                </a:ext>
              </a:extLst>
            </p:cNvPr>
            <p:cNvSpPr>
              <a:spLocks noChangeArrowheads="1"/>
            </p:cNvSpPr>
            <p:nvPr/>
          </p:nvSpPr>
          <p:spPr bwMode="auto">
            <a:xfrm>
              <a:off x="7858324"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0" name="Rectangle 114">
              <a:extLst>
                <a:ext uri="{FF2B5EF4-FFF2-40B4-BE49-F238E27FC236}">
                  <a16:creationId xmlns:a16="http://schemas.microsoft.com/office/drawing/2014/main" id="{2613860B-EB2B-473F-97F3-AD99E2723A60}"/>
                </a:ext>
              </a:extLst>
            </p:cNvPr>
            <p:cNvSpPr>
              <a:spLocks noChangeArrowheads="1"/>
            </p:cNvSpPr>
            <p:nvPr/>
          </p:nvSpPr>
          <p:spPr bwMode="auto">
            <a:xfrm>
              <a:off x="7562998"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1" name="Rectangle 115">
              <a:extLst>
                <a:ext uri="{FF2B5EF4-FFF2-40B4-BE49-F238E27FC236}">
                  <a16:creationId xmlns:a16="http://schemas.microsoft.com/office/drawing/2014/main" id="{37565845-BF49-4B3D-B032-0145FC1CDC6F}"/>
                </a:ext>
              </a:extLst>
            </p:cNvPr>
            <p:cNvSpPr>
              <a:spLocks noChangeArrowheads="1"/>
            </p:cNvSpPr>
            <p:nvPr/>
          </p:nvSpPr>
          <p:spPr bwMode="auto">
            <a:xfrm>
              <a:off x="7661049"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2" name="Rectangle 116">
              <a:extLst>
                <a:ext uri="{FF2B5EF4-FFF2-40B4-BE49-F238E27FC236}">
                  <a16:creationId xmlns:a16="http://schemas.microsoft.com/office/drawing/2014/main" id="{C921F757-08BA-4091-B4B5-BAAFDB8E1493}"/>
                </a:ext>
              </a:extLst>
            </p:cNvPr>
            <p:cNvSpPr>
              <a:spLocks noChangeArrowheads="1"/>
            </p:cNvSpPr>
            <p:nvPr/>
          </p:nvSpPr>
          <p:spPr bwMode="auto">
            <a:xfrm>
              <a:off x="7759686"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3" name="Rectangle 117">
              <a:extLst>
                <a:ext uri="{FF2B5EF4-FFF2-40B4-BE49-F238E27FC236}">
                  <a16:creationId xmlns:a16="http://schemas.microsoft.com/office/drawing/2014/main" id="{0744BBDC-6968-493A-AD5B-4769D700933C}"/>
                </a:ext>
              </a:extLst>
            </p:cNvPr>
            <p:cNvSpPr>
              <a:spLocks noChangeArrowheads="1"/>
            </p:cNvSpPr>
            <p:nvPr/>
          </p:nvSpPr>
          <p:spPr bwMode="auto">
            <a:xfrm>
              <a:off x="7858324"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4" name="Rectangle 118">
              <a:extLst>
                <a:ext uri="{FF2B5EF4-FFF2-40B4-BE49-F238E27FC236}">
                  <a16:creationId xmlns:a16="http://schemas.microsoft.com/office/drawing/2014/main" id="{8E576CEB-255B-4C93-A014-E6293085481D}"/>
                </a:ext>
              </a:extLst>
            </p:cNvPr>
            <p:cNvSpPr>
              <a:spLocks noChangeArrowheads="1"/>
            </p:cNvSpPr>
            <p:nvPr/>
          </p:nvSpPr>
          <p:spPr bwMode="auto">
            <a:xfrm>
              <a:off x="7562998"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5" name="Rectangle 119">
              <a:extLst>
                <a:ext uri="{FF2B5EF4-FFF2-40B4-BE49-F238E27FC236}">
                  <a16:creationId xmlns:a16="http://schemas.microsoft.com/office/drawing/2014/main" id="{880D8548-1683-4922-AC71-3D59116159E6}"/>
                </a:ext>
              </a:extLst>
            </p:cNvPr>
            <p:cNvSpPr>
              <a:spLocks noChangeArrowheads="1"/>
            </p:cNvSpPr>
            <p:nvPr/>
          </p:nvSpPr>
          <p:spPr bwMode="auto">
            <a:xfrm>
              <a:off x="7661049"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6" name="Rectangle 120">
              <a:extLst>
                <a:ext uri="{FF2B5EF4-FFF2-40B4-BE49-F238E27FC236}">
                  <a16:creationId xmlns:a16="http://schemas.microsoft.com/office/drawing/2014/main" id="{5BE6DE3E-0C07-4701-AA8D-D51955E7F572}"/>
                </a:ext>
              </a:extLst>
            </p:cNvPr>
            <p:cNvSpPr>
              <a:spLocks noChangeArrowheads="1"/>
            </p:cNvSpPr>
            <p:nvPr/>
          </p:nvSpPr>
          <p:spPr bwMode="auto">
            <a:xfrm>
              <a:off x="7759686"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7" name="Rectangle 121">
              <a:extLst>
                <a:ext uri="{FF2B5EF4-FFF2-40B4-BE49-F238E27FC236}">
                  <a16:creationId xmlns:a16="http://schemas.microsoft.com/office/drawing/2014/main" id="{0B1DD85D-2B4C-487F-A38B-FE7073A73912}"/>
                </a:ext>
              </a:extLst>
            </p:cNvPr>
            <p:cNvSpPr>
              <a:spLocks noChangeArrowheads="1"/>
            </p:cNvSpPr>
            <p:nvPr/>
          </p:nvSpPr>
          <p:spPr bwMode="auto">
            <a:xfrm>
              <a:off x="7858324"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8" name="Rectangle 122">
              <a:extLst>
                <a:ext uri="{FF2B5EF4-FFF2-40B4-BE49-F238E27FC236}">
                  <a16:creationId xmlns:a16="http://schemas.microsoft.com/office/drawing/2014/main" id="{6B513F52-05AE-4373-B690-0088FE5AF070}"/>
                </a:ext>
              </a:extLst>
            </p:cNvPr>
            <p:cNvSpPr>
              <a:spLocks noChangeArrowheads="1"/>
            </p:cNvSpPr>
            <p:nvPr/>
          </p:nvSpPr>
          <p:spPr bwMode="auto">
            <a:xfrm>
              <a:off x="7562998"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9" name="Rectangle 123">
              <a:extLst>
                <a:ext uri="{FF2B5EF4-FFF2-40B4-BE49-F238E27FC236}">
                  <a16:creationId xmlns:a16="http://schemas.microsoft.com/office/drawing/2014/main" id="{C9F009CE-2B5D-40C4-8913-DFB73B9FC7C0}"/>
                </a:ext>
              </a:extLst>
            </p:cNvPr>
            <p:cNvSpPr>
              <a:spLocks noChangeArrowheads="1"/>
            </p:cNvSpPr>
            <p:nvPr/>
          </p:nvSpPr>
          <p:spPr bwMode="auto">
            <a:xfrm>
              <a:off x="7661049"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0" name="Rectangle 124">
              <a:extLst>
                <a:ext uri="{FF2B5EF4-FFF2-40B4-BE49-F238E27FC236}">
                  <a16:creationId xmlns:a16="http://schemas.microsoft.com/office/drawing/2014/main" id="{21747BE8-2F56-4246-8097-AB5728032606}"/>
                </a:ext>
              </a:extLst>
            </p:cNvPr>
            <p:cNvSpPr>
              <a:spLocks noChangeArrowheads="1"/>
            </p:cNvSpPr>
            <p:nvPr/>
          </p:nvSpPr>
          <p:spPr bwMode="auto">
            <a:xfrm>
              <a:off x="7759686"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1" name="Rectangle 125">
              <a:extLst>
                <a:ext uri="{FF2B5EF4-FFF2-40B4-BE49-F238E27FC236}">
                  <a16:creationId xmlns:a16="http://schemas.microsoft.com/office/drawing/2014/main" id="{8D18829E-6A6D-4AAD-BD83-72CB92728BBC}"/>
                </a:ext>
              </a:extLst>
            </p:cNvPr>
            <p:cNvSpPr>
              <a:spLocks noChangeArrowheads="1"/>
            </p:cNvSpPr>
            <p:nvPr/>
          </p:nvSpPr>
          <p:spPr bwMode="auto">
            <a:xfrm>
              <a:off x="7858324"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792" name="Group 791">
            <a:extLst>
              <a:ext uri="{FF2B5EF4-FFF2-40B4-BE49-F238E27FC236}">
                <a16:creationId xmlns:a16="http://schemas.microsoft.com/office/drawing/2014/main" id="{13EEE7C4-BC64-4867-921D-C6508AD8F1C3}"/>
              </a:ext>
            </a:extLst>
          </p:cNvPr>
          <p:cNvGrpSpPr/>
          <p:nvPr/>
        </p:nvGrpSpPr>
        <p:grpSpPr>
          <a:xfrm>
            <a:off x="7405306" y="1343016"/>
            <a:ext cx="1216030" cy="678591"/>
            <a:chOff x="7405306" y="1314792"/>
            <a:chExt cx="1216030" cy="678591"/>
          </a:xfrm>
        </p:grpSpPr>
        <p:sp>
          <p:nvSpPr>
            <p:cNvPr id="793" name="Freeform 11">
              <a:extLst>
                <a:ext uri="{FF2B5EF4-FFF2-40B4-BE49-F238E27FC236}">
                  <a16:creationId xmlns:a16="http://schemas.microsoft.com/office/drawing/2014/main" id="{62BB116D-BDE4-4DD0-ABE9-E6A46E5C1209}"/>
                </a:ext>
              </a:extLst>
            </p:cNvPr>
            <p:cNvSpPr>
              <a:spLocks/>
            </p:cNvSpPr>
            <p:nvPr/>
          </p:nvSpPr>
          <p:spPr bwMode="auto">
            <a:xfrm>
              <a:off x="7405306" y="1314792"/>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rgbClr val="0078D7">
                <a:lumMod val="60000"/>
                <a:lumOff val="40000"/>
              </a:srgbClr>
            </a:solidFill>
            <a:ln w="285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794" name="TextBox 793">
              <a:extLst>
                <a:ext uri="{FF2B5EF4-FFF2-40B4-BE49-F238E27FC236}">
                  <a16:creationId xmlns:a16="http://schemas.microsoft.com/office/drawing/2014/main" id="{EB7BDA6C-08B1-4FBD-806D-F6BA4F64AC07}"/>
                </a:ext>
              </a:extLst>
            </p:cNvPr>
            <p:cNvSpPr txBox="1"/>
            <p:nvPr/>
          </p:nvSpPr>
          <p:spPr>
            <a:xfrm>
              <a:off x="7405306" y="1448618"/>
              <a:ext cx="1216030"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2400"/>
                </a:spcAft>
                <a:buClrTx/>
                <a:buSzTx/>
                <a:buFontTx/>
                <a:buNone/>
                <a:tabLst/>
                <a:defRPr/>
              </a:pP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cs typeface="Segoe UI Semilight" panose="020B0402040204020203" pitchFamily="34" charset="0"/>
                </a:rPr>
                <a:t>Azure</a:t>
              </a:r>
            </a:p>
          </p:txBody>
        </p:sp>
      </p:grpSp>
      <p:sp>
        <p:nvSpPr>
          <p:cNvPr id="795" name="Laptop_E770" descr="Laptop&#10;">
            <a:extLst>
              <a:ext uri="{FF2B5EF4-FFF2-40B4-BE49-F238E27FC236}">
                <a16:creationId xmlns:a16="http://schemas.microsoft.com/office/drawing/2014/main" id="{54BF7437-D1FF-44AB-AC81-C08780B8BAC7}"/>
              </a:ext>
            </a:extLst>
          </p:cNvPr>
          <p:cNvSpPr>
            <a:spLocks noChangeAspect="1" noEditPoints="1"/>
          </p:cNvSpPr>
          <p:nvPr/>
        </p:nvSpPr>
        <p:spPr bwMode="auto">
          <a:xfrm>
            <a:off x="1904674" y="6120092"/>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83B01">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796" name="Laptop_E770" descr="Laptop&#10;">
            <a:extLst>
              <a:ext uri="{FF2B5EF4-FFF2-40B4-BE49-F238E27FC236}">
                <a16:creationId xmlns:a16="http://schemas.microsoft.com/office/drawing/2014/main" id="{012CF9F9-BC78-4716-B442-A8F966FFD67A}"/>
              </a:ext>
            </a:extLst>
          </p:cNvPr>
          <p:cNvSpPr>
            <a:spLocks noChangeAspect="1" noEditPoints="1"/>
          </p:cNvSpPr>
          <p:nvPr/>
        </p:nvSpPr>
        <p:spPr bwMode="auto">
          <a:xfrm>
            <a:off x="1210615" y="6115505"/>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83B01">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797" name="TextBox 796">
            <a:extLst>
              <a:ext uri="{FF2B5EF4-FFF2-40B4-BE49-F238E27FC236}">
                <a16:creationId xmlns:a16="http://schemas.microsoft.com/office/drawing/2014/main" id="{B56FE065-DC17-4839-A1FE-9DA75A80EA4E}"/>
              </a:ext>
            </a:extLst>
          </p:cNvPr>
          <p:cNvSpPr txBox="1"/>
          <p:nvPr/>
        </p:nvSpPr>
        <p:spPr>
          <a:xfrm>
            <a:off x="5014686" y="1807475"/>
            <a:ext cx="893392"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353535"/>
                    </a:gs>
                    <a:gs pos="100000">
                      <a:srgbClr val="353535"/>
                    </a:gs>
                  </a:gsLst>
                  <a:lin ang="5400000" scaled="0"/>
                </a:gradFill>
                <a:effectLst/>
                <a:uLnTx/>
                <a:uFillTx/>
              </a:rPr>
              <a:t>Hub</a:t>
            </a:r>
          </a:p>
        </p:txBody>
      </p:sp>
      <p:pic>
        <p:nvPicPr>
          <p:cNvPr id="798" name="Picture 797">
            <a:extLst>
              <a:ext uri="{FF2B5EF4-FFF2-40B4-BE49-F238E27FC236}">
                <a16:creationId xmlns:a16="http://schemas.microsoft.com/office/drawing/2014/main" id="{D0FE3F80-16F4-4366-A6F2-796AED34C6FE}"/>
              </a:ext>
            </a:extLst>
          </p:cNvPr>
          <p:cNvPicPr>
            <a:picLocks noChangeAspect="1"/>
          </p:cNvPicPr>
          <p:nvPr/>
        </p:nvPicPr>
        <p:blipFill>
          <a:blip r:embed="rId9"/>
          <a:stretch>
            <a:fillRect/>
          </a:stretch>
        </p:blipFill>
        <p:spPr>
          <a:xfrm>
            <a:off x="2829312" y="2425026"/>
            <a:ext cx="488165" cy="488693"/>
          </a:xfrm>
          <a:prstGeom prst="rect">
            <a:avLst/>
          </a:prstGeom>
        </p:spPr>
      </p:pic>
      <p:pic>
        <p:nvPicPr>
          <p:cNvPr id="799" name="Picture 798">
            <a:extLst>
              <a:ext uri="{FF2B5EF4-FFF2-40B4-BE49-F238E27FC236}">
                <a16:creationId xmlns:a16="http://schemas.microsoft.com/office/drawing/2014/main" id="{8443A1A3-6802-4B17-B0A1-140F7EDC4519}"/>
              </a:ext>
            </a:extLst>
          </p:cNvPr>
          <p:cNvPicPr>
            <a:picLocks noChangeAspect="1"/>
          </p:cNvPicPr>
          <p:nvPr/>
        </p:nvPicPr>
        <p:blipFill>
          <a:blip r:embed="rId9"/>
          <a:stretch>
            <a:fillRect/>
          </a:stretch>
        </p:blipFill>
        <p:spPr>
          <a:xfrm>
            <a:off x="5229435" y="2425026"/>
            <a:ext cx="488165" cy="488693"/>
          </a:xfrm>
          <a:prstGeom prst="rect">
            <a:avLst/>
          </a:prstGeom>
        </p:spPr>
      </p:pic>
      <p:sp>
        <p:nvSpPr>
          <p:cNvPr id="800" name="TextBox 799">
            <a:extLst>
              <a:ext uri="{FF2B5EF4-FFF2-40B4-BE49-F238E27FC236}">
                <a16:creationId xmlns:a16="http://schemas.microsoft.com/office/drawing/2014/main" id="{8AEEE2D4-D156-467B-8139-FB8BA2784C2C}"/>
              </a:ext>
            </a:extLst>
          </p:cNvPr>
          <p:cNvSpPr txBox="1"/>
          <p:nvPr/>
        </p:nvSpPr>
        <p:spPr>
          <a:xfrm>
            <a:off x="2573107" y="1800418"/>
            <a:ext cx="893392"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353535"/>
                    </a:gs>
                    <a:gs pos="100000">
                      <a:srgbClr val="353535"/>
                    </a:gs>
                  </a:gsLst>
                  <a:lin ang="5400000" scaled="0"/>
                </a:gradFill>
                <a:effectLst/>
                <a:uLnTx/>
                <a:uFillTx/>
              </a:rPr>
              <a:t>Hub</a:t>
            </a:r>
          </a:p>
        </p:txBody>
      </p:sp>
      <p:sp>
        <p:nvSpPr>
          <p:cNvPr id="801" name="Text Placeholder 549">
            <a:extLst>
              <a:ext uri="{FF2B5EF4-FFF2-40B4-BE49-F238E27FC236}">
                <a16:creationId xmlns:a16="http://schemas.microsoft.com/office/drawing/2014/main" id="{249C8037-CB15-4EB9-9B84-A742B1071981}"/>
              </a:ext>
            </a:extLst>
          </p:cNvPr>
          <p:cNvSpPr txBox="1">
            <a:spLocks/>
          </p:cNvSpPr>
          <p:nvPr/>
        </p:nvSpPr>
        <p:spPr>
          <a:xfrm>
            <a:off x="8522441" y="1"/>
            <a:ext cx="3669560" cy="6857999"/>
          </a:xfrm>
          <a:prstGeom prst="rect">
            <a:avLst/>
          </a:prstGeom>
          <a:solidFill>
            <a:srgbClr val="FFFFFF">
              <a:lumMod val="85000"/>
            </a:srgbClr>
          </a:solidFill>
        </p:spPr>
        <p:txBody>
          <a:bodyPr lIns="182880" rIns="45720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Hub-and-Spoke</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Hub-and-spoke in each region with VNet peering and Service Endpoints</a:t>
            </a:r>
            <a:endParaRPr kumimoji="0" lang="en-US" sz="1800" b="1" i="0" u="none" strike="noStrike" kern="1200" cap="none" spc="0" normalizeH="0" baseline="0" noProof="0" dirty="0">
              <a:ln>
                <a:noFill/>
              </a:ln>
              <a:solidFill>
                <a:srgbClr val="DE5C2C"/>
              </a:solidFill>
              <a:effectLst/>
              <a:uLnTx/>
              <a:uFillTx/>
              <a:latin typeface="Segoe UI Light"/>
              <a:ea typeface="+mn-ea"/>
              <a:cs typeface="+mn-cs"/>
            </a:endParaRP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Global VNet peering</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Connecting Azure regions together </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Direct VM-to-VM over Azure backbone</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ExpressRoute</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Private connectivity into Microsoft Clouds</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High-throughput with carrier </a:t>
            </a:r>
            <a:r>
              <a:rPr kumimoji="0" lang="en-US" sz="16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Light"/>
                <a:ea typeface="+mn-ea"/>
                <a:cs typeface="+mn-cs"/>
              </a:rPr>
              <a:t>QoS</a:t>
            </a:r>
            <a:endPar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S2S VPN</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Cross-premises connectivity over the Internet</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Secure connectivity over Internet</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P2S VPN</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Connect to Azure VNet securely from ANYWHERE</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Apple Mac, Windows with AD authentication</a:t>
            </a:r>
          </a:p>
        </p:txBody>
      </p:sp>
    </p:spTree>
    <p:extLst>
      <p:ext uri="{BB962C8B-B14F-4D97-AF65-F5344CB8AC3E}">
        <p14:creationId xmlns:p14="http://schemas.microsoft.com/office/powerpoint/2010/main" val="416459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8"/>
                                        </p:tgtEl>
                                        <p:attrNameLst>
                                          <p:attrName>style.visibility</p:attrName>
                                        </p:attrNameLst>
                                      </p:cBhvr>
                                      <p:to>
                                        <p:strVal val="visible"/>
                                      </p:to>
                                    </p:set>
                                    <p:anim calcmode="lin" valueType="num">
                                      <p:cBhvr additive="base">
                                        <p:cTn id="11" dur="500" fill="hold"/>
                                        <p:tgtEl>
                                          <p:spTgt spid="448"/>
                                        </p:tgtEl>
                                        <p:attrNameLst>
                                          <p:attrName>ppt_x</p:attrName>
                                        </p:attrNameLst>
                                      </p:cBhvr>
                                      <p:tavLst>
                                        <p:tav tm="0">
                                          <p:val>
                                            <p:strVal val="#ppt_x"/>
                                          </p:val>
                                        </p:tav>
                                        <p:tav tm="100000">
                                          <p:val>
                                            <p:strVal val="#ppt_x"/>
                                          </p:val>
                                        </p:tav>
                                      </p:tavLst>
                                    </p:anim>
                                    <p:anim calcmode="lin" valueType="num">
                                      <p:cBhvr additive="base">
                                        <p:cTn id="12" dur="500" fill="hold"/>
                                        <p:tgtEl>
                                          <p:spTgt spid="4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9"/>
                                        </p:tgtEl>
                                        <p:attrNameLst>
                                          <p:attrName>style.visibility</p:attrName>
                                        </p:attrNameLst>
                                      </p:cBhvr>
                                      <p:to>
                                        <p:strVal val="visible"/>
                                      </p:to>
                                    </p:set>
                                    <p:anim calcmode="lin" valueType="num">
                                      <p:cBhvr additive="base">
                                        <p:cTn id="15" dur="500" fill="hold"/>
                                        <p:tgtEl>
                                          <p:spTgt spid="449"/>
                                        </p:tgtEl>
                                        <p:attrNameLst>
                                          <p:attrName>ppt_x</p:attrName>
                                        </p:attrNameLst>
                                      </p:cBhvr>
                                      <p:tavLst>
                                        <p:tav tm="0">
                                          <p:val>
                                            <p:strVal val="#ppt_x"/>
                                          </p:val>
                                        </p:tav>
                                        <p:tav tm="100000">
                                          <p:val>
                                            <p:strVal val="#ppt_x"/>
                                          </p:val>
                                        </p:tav>
                                      </p:tavLst>
                                    </p:anim>
                                    <p:anim calcmode="lin" valueType="num">
                                      <p:cBhvr additive="base">
                                        <p:cTn id="16" dur="500" fill="hold"/>
                                        <p:tgtEl>
                                          <p:spTgt spid="44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3"/>
                                        </p:tgtEl>
                                        <p:attrNameLst>
                                          <p:attrName>style.visibility</p:attrName>
                                        </p:attrNameLst>
                                      </p:cBhvr>
                                      <p:to>
                                        <p:strVal val="visible"/>
                                      </p:to>
                                    </p:set>
                                    <p:anim calcmode="lin" valueType="num">
                                      <p:cBhvr additive="base">
                                        <p:cTn id="19" dur="500" fill="hold"/>
                                        <p:tgtEl>
                                          <p:spTgt spid="423"/>
                                        </p:tgtEl>
                                        <p:attrNameLst>
                                          <p:attrName>ppt_x</p:attrName>
                                        </p:attrNameLst>
                                      </p:cBhvr>
                                      <p:tavLst>
                                        <p:tav tm="0">
                                          <p:val>
                                            <p:strVal val="#ppt_x"/>
                                          </p:val>
                                        </p:tav>
                                        <p:tav tm="100000">
                                          <p:val>
                                            <p:strVal val="#ppt_x"/>
                                          </p:val>
                                        </p:tav>
                                      </p:tavLst>
                                    </p:anim>
                                    <p:anim calcmode="lin" valueType="num">
                                      <p:cBhvr additive="base">
                                        <p:cTn id="20" dur="500" fill="hold"/>
                                        <p:tgtEl>
                                          <p:spTgt spid="4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4"/>
                                        </p:tgtEl>
                                        <p:attrNameLst>
                                          <p:attrName>style.visibility</p:attrName>
                                        </p:attrNameLst>
                                      </p:cBhvr>
                                      <p:to>
                                        <p:strVal val="visible"/>
                                      </p:to>
                                    </p:set>
                                    <p:anim calcmode="lin" valueType="num">
                                      <p:cBhvr additive="base">
                                        <p:cTn id="23" dur="500" fill="hold"/>
                                        <p:tgtEl>
                                          <p:spTgt spid="424"/>
                                        </p:tgtEl>
                                        <p:attrNameLst>
                                          <p:attrName>ppt_x</p:attrName>
                                        </p:attrNameLst>
                                      </p:cBhvr>
                                      <p:tavLst>
                                        <p:tav tm="0">
                                          <p:val>
                                            <p:strVal val="#ppt_x"/>
                                          </p:val>
                                        </p:tav>
                                        <p:tav tm="100000">
                                          <p:val>
                                            <p:strVal val="#ppt_x"/>
                                          </p:val>
                                        </p:tav>
                                      </p:tavLst>
                                    </p:anim>
                                    <p:anim calcmode="lin" valueType="num">
                                      <p:cBhvr additive="base">
                                        <p:cTn id="24" dur="500" fill="hold"/>
                                        <p:tgtEl>
                                          <p:spTgt spid="4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25"/>
                                        </p:tgtEl>
                                        <p:attrNameLst>
                                          <p:attrName>style.visibility</p:attrName>
                                        </p:attrNameLst>
                                      </p:cBhvr>
                                      <p:to>
                                        <p:strVal val="visible"/>
                                      </p:to>
                                    </p:set>
                                    <p:anim calcmode="lin" valueType="num">
                                      <p:cBhvr additive="base">
                                        <p:cTn id="27" dur="500" fill="hold"/>
                                        <p:tgtEl>
                                          <p:spTgt spid="425"/>
                                        </p:tgtEl>
                                        <p:attrNameLst>
                                          <p:attrName>ppt_x</p:attrName>
                                        </p:attrNameLst>
                                      </p:cBhvr>
                                      <p:tavLst>
                                        <p:tav tm="0">
                                          <p:val>
                                            <p:strVal val="#ppt_x"/>
                                          </p:val>
                                        </p:tav>
                                        <p:tav tm="100000">
                                          <p:val>
                                            <p:strVal val="#ppt_x"/>
                                          </p:val>
                                        </p:tav>
                                      </p:tavLst>
                                    </p:anim>
                                    <p:anim calcmode="lin" valueType="num">
                                      <p:cBhvr additive="base">
                                        <p:cTn id="28" dur="500" fill="hold"/>
                                        <p:tgtEl>
                                          <p:spTgt spid="425"/>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426"/>
                                        </p:tgtEl>
                                        <p:attrNameLst>
                                          <p:attrName>style.visibility</p:attrName>
                                        </p:attrNameLst>
                                      </p:cBhvr>
                                      <p:to>
                                        <p:strVal val="visible"/>
                                      </p:to>
                                    </p:set>
                                    <p:anim calcmode="lin" valueType="num">
                                      <p:cBhvr>
                                        <p:cTn id="32" dur="500" fill="hold"/>
                                        <p:tgtEl>
                                          <p:spTgt spid="426"/>
                                        </p:tgtEl>
                                        <p:attrNameLst>
                                          <p:attrName>ppt_w</p:attrName>
                                        </p:attrNameLst>
                                      </p:cBhvr>
                                      <p:tavLst>
                                        <p:tav tm="0">
                                          <p:val>
                                            <p:fltVal val="0"/>
                                          </p:val>
                                        </p:tav>
                                        <p:tav tm="100000">
                                          <p:val>
                                            <p:strVal val="#ppt_w"/>
                                          </p:val>
                                        </p:tav>
                                      </p:tavLst>
                                    </p:anim>
                                    <p:anim calcmode="lin" valueType="num">
                                      <p:cBhvr>
                                        <p:cTn id="33" dur="500" fill="hold"/>
                                        <p:tgtEl>
                                          <p:spTgt spid="426"/>
                                        </p:tgtEl>
                                        <p:attrNameLst>
                                          <p:attrName>ppt_h</p:attrName>
                                        </p:attrNameLst>
                                      </p:cBhvr>
                                      <p:tavLst>
                                        <p:tav tm="0">
                                          <p:val>
                                            <p:fltVal val="0"/>
                                          </p:val>
                                        </p:tav>
                                        <p:tav tm="100000">
                                          <p:val>
                                            <p:strVal val="#ppt_h"/>
                                          </p:val>
                                        </p:tav>
                                      </p:tavLst>
                                    </p:anim>
                                    <p:animEffect transition="in" filter="fade">
                                      <p:cBhvr>
                                        <p:cTn id="34" dur="500"/>
                                        <p:tgtEl>
                                          <p:spTgt spid="42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50"/>
                                        </p:tgtEl>
                                        <p:attrNameLst>
                                          <p:attrName>style.visibility</p:attrName>
                                        </p:attrNameLst>
                                      </p:cBhvr>
                                      <p:to>
                                        <p:strVal val="visible"/>
                                      </p:to>
                                    </p:set>
                                    <p:anim calcmode="lin" valueType="num">
                                      <p:cBhvr>
                                        <p:cTn id="37" dur="500" fill="hold"/>
                                        <p:tgtEl>
                                          <p:spTgt spid="450"/>
                                        </p:tgtEl>
                                        <p:attrNameLst>
                                          <p:attrName>ppt_w</p:attrName>
                                        </p:attrNameLst>
                                      </p:cBhvr>
                                      <p:tavLst>
                                        <p:tav tm="0">
                                          <p:val>
                                            <p:fltVal val="0"/>
                                          </p:val>
                                        </p:tav>
                                        <p:tav tm="100000">
                                          <p:val>
                                            <p:strVal val="#ppt_w"/>
                                          </p:val>
                                        </p:tav>
                                      </p:tavLst>
                                    </p:anim>
                                    <p:anim calcmode="lin" valueType="num">
                                      <p:cBhvr>
                                        <p:cTn id="38" dur="500" fill="hold"/>
                                        <p:tgtEl>
                                          <p:spTgt spid="450"/>
                                        </p:tgtEl>
                                        <p:attrNameLst>
                                          <p:attrName>ppt_h</p:attrName>
                                        </p:attrNameLst>
                                      </p:cBhvr>
                                      <p:tavLst>
                                        <p:tav tm="0">
                                          <p:val>
                                            <p:fltVal val="0"/>
                                          </p:val>
                                        </p:tav>
                                        <p:tav tm="100000">
                                          <p:val>
                                            <p:strVal val="#ppt_h"/>
                                          </p:val>
                                        </p:tav>
                                      </p:tavLst>
                                    </p:anim>
                                    <p:animEffect transition="in" filter="fade">
                                      <p:cBhvr>
                                        <p:cTn id="39" dur="500"/>
                                        <p:tgtEl>
                                          <p:spTgt spid="45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56"/>
                                        </p:tgtEl>
                                        <p:attrNameLst>
                                          <p:attrName>style.visibility</p:attrName>
                                        </p:attrNameLst>
                                      </p:cBhvr>
                                      <p:to>
                                        <p:strVal val="visible"/>
                                      </p:to>
                                    </p:set>
                                    <p:anim calcmode="lin" valueType="num">
                                      <p:cBhvr additive="base">
                                        <p:cTn id="44" dur="500" fill="hold"/>
                                        <p:tgtEl>
                                          <p:spTgt spid="456"/>
                                        </p:tgtEl>
                                        <p:attrNameLst>
                                          <p:attrName>ppt_x</p:attrName>
                                        </p:attrNameLst>
                                      </p:cBhvr>
                                      <p:tavLst>
                                        <p:tav tm="0">
                                          <p:val>
                                            <p:strVal val="#ppt_x"/>
                                          </p:val>
                                        </p:tav>
                                        <p:tav tm="100000">
                                          <p:val>
                                            <p:strVal val="#ppt_x"/>
                                          </p:val>
                                        </p:tav>
                                      </p:tavLst>
                                    </p:anim>
                                    <p:anim calcmode="lin" valueType="num">
                                      <p:cBhvr additive="base">
                                        <p:cTn id="45" dur="500" fill="hold"/>
                                        <p:tgtEl>
                                          <p:spTgt spid="45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455"/>
                                        </p:tgtEl>
                                        <p:attrNameLst>
                                          <p:attrName>style.visibility</p:attrName>
                                        </p:attrNameLst>
                                      </p:cBhvr>
                                      <p:to>
                                        <p:strVal val="visible"/>
                                      </p:to>
                                    </p:set>
                                    <p:anim calcmode="lin" valueType="num">
                                      <p:cBhvr additive="base">
                                        <p:cTn id="48" dur="500" fill="hold"/>
                                        <p:tgtEl>
                                          <p:spTgt spid="455"/>
                                        </p:tgtEl>
                                        <p:attrNameLst>
                                          <p:attrName>ppt_x</p:attrName>
                                        </p:attrNameLst>
                                      </p:cBhvr>
                                      <p:tavLst>
                                        <p:tav tm="0">
                                          <p:val>
                                            <p:strVal val="#ppt_x"/>
                                          </p:val>
                                        </p:tav>
                                        <p:tav tm="100000">
                                          <p:val>
                                            <p:strVal val="#ppt_x"/>
                                          </p:val>
                                        </p:tav>
                                      </p:tavLst>
                                    </p:anim>
                                    <p:anim calcmode="lin" valueType="num">
                                      <p:cBhvr additive="base">
                                        <p:cTn id="49" dur="500" fill="hold"/>
                                        <p:tgtEl>
                                          <p:spTgt spid="45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65"/>
                                        </p:tgtEl>
                                        <p:attrNameLst>
                                          <p:attrName>style.visibility</p:attrName>
                                        </p:attrNameLst>
                                      </p:cBhvr>
                                      <p:to>
                                        <p:strVal val="visible"/>
                                      </p:to>
                                    </p:set>
                                    <p:anim calcmode="lin" valueType="num">
                                      <p:cBhvr additive="base">
                                        <p:cTn id="52" dur="500" fill="hold"/>
                                        <p:tgtEl>
                                          <p:spTgt spid="465"/>
                                        </p:tgtEl>
                                        <p:attrNameLst>
                                          <p:attrName>ppt_x</p:attrName>
                                        </p:attrNameLst>
                                      </p:cBhvr>
                                      <p:tavLst>
                                        <p:tav tm="0">
                                          <p:val>
                                            <p:strVal val="#ppt_x"/>
                                          </p:val>
                                        </p:tav>
                                        <p:tav tm="100000">
                                          <p:val>
                                            <p:strVal val="#ppt_x"/>
                                          </p:val>
                                        </p:tav>
                                      </p:tavLst>
                                    </p:anim>
                                    <p:anim calcmode="lin" valueType="num">
                                      <p:cBhvr additive="base">
                                        <p:cTn id="53" dur="500" fill="hold"/>
                                        <p:tgtEl>
                                          <p:spTgt spid="465"/>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72"/>
                                        </p:tgtEl>
                                        <p:attrNameLst>
                                          <p:attrName>style.visibility</p:attrName>
                                        </p:attrNameLst>
                                      </p:cBhvr>
                                      <p:to>
                                        <p:strVal val="visible"/>
                                      </p:to>
                                    </p:set>
                                    <p:anim calcmode="lin" valueType="num">
                                      <p:cBhvr additive="base">
                                        <p:cTn id="56" dur="500" fill="hold"/>
                                        <p:tgtEl>
                                          <p:spTgt spid="472"/>
                                        </p:tgtEl>
                                        <p:attrNameLst>
                                          <p:attrName>ppt_x</p:attrName>
                                        </p:attrNameLst>
                                      </p:cBhvr>
                                      <p:tavLst>
                                        <p:tav tm="0">
                                          <p:val>
                                            <p:strVal val="#ppt_x"/>
                                          </p:val>
                                        </p:tav>
                                        <p:tav tm="100000">
                                          <p:val>
                                            <p:strVal val="#ppt_x"/>
                                          </p:val>
                                        </p:tav>
                                      </p:tavLst>
                                    </p:anim>
                                    <p:anim calcmode="lin" valueType="num">
                                      <p:cBhvr additive="base">
                                        <p:cTn id="57" dur="500" fill="hold"/>
                                        <p:tgtEl>
                                          <p:spTgt spid="47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57"/>
                                        </p:tgtEl>
                                        <p:attrNameLst>
                                          <p:attrName>style.visibility</p:attrName>
                                        </p:attrNameLst>
                                      </p:cBhvr>
                                      <p:to>
                                        <p:strVal val="visible"/>
                                      </p:to>
                                    </p:set>
                                    <p:anim calcmode="lin" valueType="num">
                                      <p:cBhvr additive="base">
                                        <p:cTn id="60" dur="500" fill="hold"/>
                                        <p:tgtEl>
                                          <p:spTgt spid="457"/>
                                        </p:tgtEl>
                                        <p:attrNameLst>
                                          <p:attrName>ppt_x</p:attrName>
                                        </p:attrNameLst>
                                      </p:cBhvr>
                                      <p:tavLst>
                                        <p:tav tm="0">
                                          <p:val>
                                            <p:strVal val="#ppt_x"/>
                                          </p:val>
                                        </p:tav>
                                        <p:tav tm="100000">
                                          <p:val>
                                            <p:strVal val="#ppt_x"/>
                                          </p:val>
                                        </p:tav>
                                      </p:tavLst>
                                    </p:anim>
                                    <p:anim calcmode="lin" valueType="num">
                                      <p:cBhvr additive="base">
                                        <p:cTn id="61" dur="500" fill="hold"/>
                                        <p:tgtEl>
                                          <p:spTgt spid="457"/>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2" presetClass="entr" presetSubtype="4" fill="hold" nodeType="afterEffect">
                                  <p:stCondLst>
                                    <p:cond delay="0"/>
                                  </p:stCondLst>
                                  <p:childTnLst>
                                    <p:set>
                                      <p:cBhvr>
                                        <p:cTn id="64" dur="1" fill="hold">
                                          <p:stCondLst>
                                            <p:cond delay="0"/>
                                          </p:stCondLst>
                                        </p:cTn>
                                        <p:tgtEl>
                                          <p:spTgt spid="459"/>
                                        </p:tgtEl>
                                        <p:attrNameLst>
                                          <p:attrName>style.visibility</p:attrName>
                                        </p:attrNameLst>
                                      </p:cBhvr>
                                      <p:to>
                                        <p:strVal val="visible"/>
                                      </p:to>
                                    </p:set>
                                    <p:anim calcmode="lin" valueType="num">
                                      <p:cBhvr additive="base">
                                        <p:cTn id="65" dur="500" fill="hold"/>
                                        <p:tgtEl>
                                          <p:spTgt spid="459"/>
                                        </p:tgtEl>
                                        <p:attrNameLst>
                                          <p:attrName>ppt_x</p:attrName>
                                        </p:attrNameLst>
                                      </p:cBhvr>
                                      <p:tavLst>
                                        <p:tav tm="0">
                                          <p:val>
                                            <p:strVal val="#ppt_x"/>
                                          </p:val>
                                        </p:tav>
                                        <p:tav tm="100000">
                                          <p:val>
                                            <p:strVal val="#ppt_x"/>
                                          </p:val>
                                        </p:tav>
                                      </p:tavLst>
                                    </p:anim>
                                    <p:anim calcmode="lin" valueType="num">
                                      <p:cBhvr additive="base">
                                        <p:cTn id="66" dur="500" fill="hold"/>
                                        <p:tgtEl>
                                          <p:spTgt spid="45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62"/>
                                        </p:tgtEl>
                                        <p:attrNameLst>
                                          <p:attrName>style.visibility</p:attrName>
                                        </p:attrNameLst>
                                      </p:cBhvr>
                                      <p:to>
                                        <p:strVal val="visible"/>
                                      </p:to>
                                    </p:set>
                                    <p:anim calcmode="lin" valueType="num">
                                      <p:cBhvr additive="base">
                                        <p:cTn id="69" dur="500" fill="hold"/>
                                        <p:tgtEl>
                                          <p:spTgt spid="462"/>
                                        </p:tgtEl>
                                        <p:attrNameLst>
                                          <p:attrName>ppt_x</p:attrName>
                                        </p:attrNameLst>
                                      </p:cBhvr>
                                      <p:tavLst>
                                        <p:tav tm="0">
                                          <p:val>
                                            <p:strVal val="#ppt_x"/>
                                          </p:val>
                                        </p:tav>
                                        <p:tav tm="100000">
                                          <p:val>
                                            <p:strVal val="#ppt_x"/>
                                          </p:val>
                                        </p:tav>
                                      </p:tavLst>
                                    </p:anim>
                                    <p:anim calcmode="lin" valueType="num">
                                      <p:cBhvr additive="base">
                                        <p:cTn id="70" dur="500" fill="hold"/>
                                        <p:tgtEl>
                                          <p:spTgt spid="46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75"/>
                                        </p:tgtEl>
                                        <p:attrNameLst>
                                          <p:attrName>style.visibility</p:attrName>
                                        </p:attrNameLst>
                                      </p:cBhvr>
                                      <p:to>
                                        <p:strVal val="visible"/>
                                      </p:to>
                                    </p:set>
                                    <p:anim calcmode="lin" valueType="num">
                                      <p:cBhvr additive="base">
                                        <p:cTn id="73" dur="500" fill="hold"/>
                                        <p:tgtEl>
                                          <p:spTgt spid="475"/>
                                        </p:tgtEl>
                                        <p:attrNameLst>
                                          <p:attrName>ppt_x</p:attrName>
                                        </p:attrNameLst>
                                      </p:cBhvr>
                                      <p:tavLst>
                                        <p:tav tm="0">
                                          <p:val>
                                            <p:strVal val="#ppt_x"/>
                                          </p:val>
                                        </p:tav>
                                        <p:tav tm="100000">
                                          <p:val>
                                            <p:strVal val="#ppt_x"/>
                                          </p:val>
                                        </p:tav>
                                      </p:tavLst>
                                    </p:anim>
                                    <p:anim calcmode="lin" valueType="num">
                                      <p:cBhvr additive="base">
                                        <p:cTn id="74" dur="500" fill="hold"/>
                                        <p:tgtEl>
                                          <p:spTgt spid="47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76"/>
                                        </p:tgtEl>
                                        <p:attrNameLst>
                                          <p:attrName>style.visibility</p:attrName>
                                        </p:attrNameLst>
                                      </p:cBhvr>
                                      <p:to>
                                        <p:strVal val="visible"/>
                                      </p:to>
                                    </p:set>
                                    <p:anim calcmode="lin" valueType="num">
                                      <p:cBhvr additive="base">
                                        <p:cTn id="77" dur="500" fill="hold"/>
                                        <p:tgtEl>
                                          <p:spTgt spid="476"/>
                                        </p:tgtEl>
                                        <p:attrNameLst>
                                          <p:attrName>ppt_x</p:attrName>
                                        </p:attrNameLst>
                                      </p:cBhvr>
                                      <p:tavLst>
                                        <p:tav tm="0">
                                          <p:val>
                                            <p:strVal val="#ppt_x"/>
                                          </p:val>
                                        </p:tav>
                                        <p:tav tm="100000">
                                          <p:val>
                                            <p:strVal val="#ppt_x"/>
                                          </p:val>
                                        </p:tav>
                                      </p:tavLst>
                                    </p:anim>
                                    <p:anim calcmode="lin" valueType="num">
                                      <p:cBhvr additive="base">
                                        <p:cTn id="78" dur="500" fill="hold"/>
                                        <p:tgtEl>
                                          <p:spTgt spid="47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71"/>
                                        </p:tgtEl>
                                        <p:attrNameLst>
                                          <p:attrName>style.visibility</p:attrName>
                                        </p:attrNameLst>
                                      </p:cBhvr>
                                      <p:to>
                                        <p:strVal val="visible"/>
                                      </p:to>
                                    </p:set>
                                    <p:anim calcmode="lin" valueType="num">
                                      <p:cBhvr additive="base">
                                        <p:cTn id="81" dur="500" fill="hold"/>
                                        <p:tgtEl>
                                          <p:spTgt spid="471"/>
                                        </p:tgtEl>
                                        <p:attrNameLst>
                                          <p:attrName>ppt_x</p:attrName>
                                        </p:attrNameLst>
                                      </p:cBhvr>
                                      <p:tavLst>
                                        <p:tav tm="0">
                                          <p:val>
                                            <p:strVal val="#ppt_x"/>
                                          </p:val>
                                        </p:tav>
                                        <p:tav tm="100000">
                                          <p:val>
                                            <p:strVal val="#ppt_x"/>
                                          </p:val>
                                        </p:tav>
                                      </p:tavLst>
                                    </p:anim>
                                    <p:anim calcmode="lin" valueType="num">
                                      <p:cBhvr additive="base">
                                        <p:cTn id="82" dur="500" fill="hold"/>
                                        <p:tgtEl>
                                          <p:spTgt spid="47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68"/>
                                        </p:tgtEl>
                                        <p:attrNameLst>
                                          <p:attrName>style.visibility</p:attrName>
                                        </p:attrNameLst>
                                      </p:cBhvr>
                                      <p:to>
                                        <p:strVal val="visible"/>
                                      </p:to>
                                    </p:set>
                                    <p:anim calcmode="lin" valueType="num">
                                      <p:cBhvr additive="base">
                                        <p:cTn id="85" dur="500" fill="hold"/>
                                        <p:tgtEl>
                                          <p:spTgt spid="468"/>
                                        </p:tgtEl>
                                        <p:attrNameLst>
                                          <p:attrName>ppt_x</p:attrName>
                                        </p:attrNameLst>
                                      </p:cBhvr>
                                      <p:tavLst>
                                        <p:tav tm="0">
                                          <p:val>
                                            <p:strVal val="#ppt_x"/>
                                          </p:val>
                                        </p:tav>
                                        <p:tav tm="100000">
                                          <p:val>
                                            <p:strVal val="#ppt_x"/>
                                          </p:val>
                                        </p:tav>
                                      </p:tavLst>
                                    </p:anim>
                                    <p:anim calcmode="lin" valueType="num">
                                      <p:cBhvr additive="base">
                                        <p:cTn id="86" dur="500" fill="hold"/>
                                        <p:tgtEl>
                                          <p:spTgt spid="468"/>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66"/>
                                        </p:tgtEl>
                                        <p:attrNameLst>
                                          <p:attrName>style.visibility</p:attrName>
                                        </p:attrNameLst>
                                      </p:cBhvr>
                                      <p:to>
                                        <p:strVal val="visible"/>
                                      </p:to>
                                    </p:set>
                                    <p:anim calcmode="lin" valueType="num">
                                      <p:cBhvr additive="base">
                                        <p:cTn id="89" dur="500" fill="hold"/>
                                        <p:tgtEl>
                                          <p:spTgt spid="466"/>
                                        </p:tgtEl>
                                        <p:attrNameLst>
                                          <p:attrName>ppt_x</p:attrName>
                                        </p:attrNameLst>
                                      </p:cBhvr>
                                      <p:tavLst>
                                        <p:tav tm="0">
                                          <p:val>
                                            <p:strVal val="#ppt_x"/>
                                          </p:val>
                                        </p:tav>
                                        <p:tav tm="100000">
                                          <p:val>
                                            <p:strVal val="#ppt_x"/>
                                          </p:val>
                                        </p:tav>
                                      </p:tavLst>
                                    </p:anim>
                                    <p:anim calcmode="lin" valueType="num">
                                      <p:cBhvr additive="base">
                                        <p:cTn id="90" dur="500" fill="hold"/>
                                        <p:tgtEl>
                                          <p:spTgt spid="46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69"/>
                                        </p:tgtEl>
                                        <p:attrNameLst>
                                          <p:attrName>style.visibility</p:attrName>
                                        </p:attrNameLst>
                                      </p:cBhvr>
                                      <p:to>
                                        <p:strVal val="visible"/>
                                      </p:to>
                                    </p:set>
                                    <p:anim calcmode="lin" valueType="num">
                                      <p:cBhvr additive="base">
                                        <p:cTn id="93" dur="500" fill="hold"/>
                                        <p:tgtEl>
                                          <p:spTgt spid="469"/>
                                        </p:tgtEl>
                                        <p:attrNameLst>
                                          <p:attrName>ppt_x</p:attrName>
                                        </p:attrNameLst>
                                      </p:cBhvr>
                                      <p:tavLst>
                                        <p:tav tm="0">
                                          <p:val>
                                            <p:strVal val="#ppt_x"/>
                                          </p:val>
                                        </p:tav>
                                        <p:tav tm="100000">
                                          <p:val>
                                            <p:strVal val="#ppt_x"/>
                                          </p:val>
                                        </p:tav>
                                      </p:tavLst>
                                    </p:anim>
                                    <p:anim calcmode="lin" valueType="num">
                                      <p:cBhvr additive="base">
                                        <p:cTn id="94" dur="500" fill="hold"/>
                                        <p:tgtEl>
                                          <p:spTgt spid="46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47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476"/>
                                        </p:tgtEl>
                                        <p:attrNameLst>
                                          <p:attrName>style.visibility</p:attrName>
                                        </p:attrNameLst>
                                      </p:cBhvr>
                                      <p:to>
                                        <p:strVal val="hidden"/>
                                      </p:to>
                                    </p:set>
                                  </p:childTnLst>
                                </p:cTn>
                              </p:par>
                            </p:childTnLst>
                          </p:cTn>
                        </p:par>
                        <p:par>
                          <p:cTn id="101" fill="hold">
                            <p:stCondLst>
                              <p:cond delay="0"/>
                            </p:stCondLst>
                            <p:childTnLst>
                              <p:par>
                                <p:cTn id="102" presetID="2" presetClass="entr" presetSubtype="4" fill="hold" grpId="0" nodeType="afterEffect">
                                  <p:stCondLst>
                                    <p:cond delay="0"/>
                                  </p:stCondLst>
                                  <p:childTnLst>
                                    <p:set>
                                      <p:cBhvr>
                                        <p:cTn id="103" dur="1" fill="hold">
                                          <p:stCondLst>
                                            <p:cond delay="0"/>
                                          </p:stCondLst>
                                        </p:cTn>
                                        <p:tgtEl>
                                          <p:spTgt spid="470"/>
                                        </p:tgtEl>
                                        <p:attrNameLst>
                                          <p:attrName>style.visibility</p:attrName>
                                        </p:attrNameLst>
                                      </p:cBhvr>
                                      <p:to>
                                        <p:strVal val="visible"/>
                                      </p:to>
                                    </p:set>
                                    <p:anim calcmode="lin" valueType="num">
                                      <p:cBhvr additive="base">
                                        <p:cTn id="104" dur="500" fill="hold"/>
                                        <p:tgtEl>
                                          <p:spTgt spid="470"/>
                                        </p:tgtEl>
                                        <p:attrNameLst>
                                          <p:attrName>ppt_x</p:attrName>
                                        </p:attrNameLst>
                                      </p:cBhvr>
                                      <p:tavLst>
                                        <p:tav tm="0">
                                          <p:val>
                                            <p:strVal val="#ppt_x"/>
                                          </p:val>
                                        </p:tav>
                                        <p:tav tm="100000">
                                          <p:val>
                                            <p:strVal val="#ppt_x"/>
                                          </p:val>
                                        </p:tav>
                                      </p:tavLst>
                                    </p:anim>
                                    <p:anim calcmode="lin" valueType="num">
                                      <p:cBhvr additive="base">
                                        <p:cTn id="105" dur="500" fill="hold"/>
                                        <p:tgtEl>
                                          <p:spTgt spid="470"/>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467"/>
                                        </p:tgtEl>
                                        <p:attrNameLst>
                                          <p:attrName>style.visibility</p:attrName>
                                        </p:attrNameLst>
                                      </p:cBhvr>
                                      <p:to>
                                        <p:strVal val="visible"/>
                                      </p:to>
                                    </p:set>
                                    <p:anim calcmode="lin" valueType="num">
                                      <p:cBhvr additive="base">
                                        <p:cTn id="108" dur="500" fill="hold"/>
                                        <p:tgtEl>
                                          <p:spTgt spid="467"/>
                                        </p:tgtEl>
                                        <p:attrNameLst>
                                          <p:attrName>ppt_x</p:attrName>
                                        </p:attrNameLst>
                                      </p:cBhvr>
                                      <p:tavLst>
                                        <p:tav tm="0">
                                          <p:val>
                                            <p:strVal val="#ppt_x"/>
                                          </p:val>
                                        </p:tav>
                                        <p:tav tm="100000">
                                          <p:val>
                                            <p:strVal val="#ppt_x"/>
                                          </p:val>
                                        </p:tav>
                                      </p:tavLst>
                                    </p:anim>
                                    <p:anim calcmode="lin" valueType="num">
                                      <p:cBhvr additive="base">
                                        <p:cTn id="109" dur="500" fill="hold"/>
                                        <p:tgtEl>
                                          <p:spTgt spid="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animBg="1"/>
      <p:bldP spid="424" grpId="0" animBg="1"/>
      <p:bldP spid="425" grpId="0" animBg="1"/>
      <p:bldP spid="426" grpId="0" animBg="1"/>
      <p:bldP spid="447" grpId="0" animBg="1"/>
      <p:bldP spid="448" grpId="0" animBg="1"/>
      <p:bldP spid="449" grpId="0" animBg="1"/>
      <p:bldP spid="450" grpId="0" animBg="1"/>
      <p:bldP spid="456" grpId="0" animBg="1"/>
      <p:bldP spid="457" grpId="0" animBg="1"/>
      <p:bldP spid="465" grpId="0" animBg="1"/>
      <p:bldP spid="467" grpId="0"/>
      <p:bldP spid="469" grpId="0"/>
      <p:bldP spid="470" grpId="0" animBg="1"/>
      <p:bldP spid="471" grpId="0"/>
      <p:bldP spid="472" grpId="0"/>
      <p:bldP spid="476" grpId="0" animBg="1"/>
      <p:bldP spid="47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AEDD-121B-4D84-B328-FC4A9170298E}"/>
              </a:ext>
            </a:extLst>
          </p:cNvPr>
          <p:cNvSpPr>
            <a:spLocks noGrp="1"/>
          </p:cNvSpPr>
          <p:nvPr>
            <p:ph type="title"/>
          </p:nvPr>
        </p:nvSpPr>
        <p:spPr/>
        <p:txBody>
          <a:bodyPr/>
          <a:lstStyle/>
          <a:p>
            <a:r>
              <a:rPr lang="en-US" dirty="0"/>
              <a:t>Get your own SDN with Microsoft </a:t>
            </a:r>
            <a:r>
              <a:rPr lang="en-US" dirty="0" err="1"/>
              <a:t>SONiC</a:t>
            </a:r>
            <a:endParaRPr lang="en-US" dirty="0"/>
          </a:p>
        </p:txBody>
      </p:sp>
      <p:pic>
        <p:nvPicPr>
          <p:cNvPr id="5" name="Picture 4">
            <a:extLst>
              <a:ext uri="{FF2B5EF4-FFF2-40B4-BE49-F238E27FC236}">
                <a16:creationId xmlns:a16="http://schemas.microsoft.com/office/drawing/2014/main" id="{06470F37-504F-47BB-9F7D-25898D3BF53D}"/>
              </a:ext>
            </a:extLst>
          </p:cNvPr>
          <p:cNvPicPr>
            <a:picLocks noChangeAspect="1"/>
          </p:cNvPicPr>
          <p:nvPr/>
        </p:nvPicPr>
        <p:blipFill>
          <a:blip r:embed="rId3"/>
          <a:stretch>
            <a:fillRect/>
          </a:stretch>
        </p:blipFill>
        <p:spPr>
          <a:xfrm>
            <a:off x="0" y="1189176"/>
            <a:ext cx="12192000" cy="5137909"/>
          </a:xfrm>
          <a:prstGeom prst="rect">
            <a:avLst/>
          </a:prstGeom>
        </p:spPr>
      </p:pic>
      <p:sp>
        <p:nvSpPr>
          <p:cNvPr id="7" name="TextBox 6">
            <a:extLst>
              <a:ext uri="{FF2B5EF4-FFF2-40B4-BE49-F238E27FC236}">
                <a16:creationId xmlns:a16="http://schemas.microsoft.com/office/drawing/2014/main" id="{CFCB82EA-C894-4DDE-B7CA-ABF916204BF8}"/>
              </a:ext>
            </a:extLst>
          </p:cNvPr>
          <p:cNvSpPr txBox="1"/>
          <p:nvPr/>
        </p:nvSpPr>
        <p:spPr>
          <a:xfrm>
            <a:off x="0" y="6327085"/>
            <a:ext cx="12222760" cy="530915"/>
          </a:xfrm>
          <a:prstGeom prst="rect">
            <a:avLst/>
          </a:prstGeom>
          <a:solidFill>
            <a:schemeClr val="bg2"/>
          </a:solidFill>
        </p:spPr>
        <p:txBody>
          <a:bodyPr wrap="square" lIns="182880" tIns="146304" rIns="182880" bIns="146304" rtlCol="0">
            <a:spAutoFit/>
          </a:bodyPr>
          <a:lstStyle/>
          <a:p>
            <a:pPr>
              <a:lnSpc>
                <a:spcPct val="90000"/>
              </a:lnSpc>
              <a:spcAft>
                <a:spcPts val="600"/>
              </a:spcAft>
            </a:pPr>
            <a:r>
              <a:rPr lang="en-US" sz="1700" dirty="0">
                <a:solidFill>
                  <a:srgbClr val="0070C0"/>
                </a:solidFill>
                <a:hlinkClick r:id="rId4"/>
              </a:rPr>
              <a:t>https://azure.microsoft.com/en-us/blog/sonic-the-networking-switch-software-that-powers-the-microsoft-global-cloud/</a:t>
            </a:r>
            <a:endParaRPr lang="en-US" sz="1700" dirty="0">
              <a:solidFill>
                <a:srgbClr val="0070C0"/>
              </a:solidFill>
            </a:endParaRPr>
          </a:p>
        </p:txBody>
      </p:sp>
    </p:spTree>
    <p:extLst>
      <p:ext uri="{BB962C8B-B14F-4D97-AF65-F5344CB8AC3E}">
        <p14:creationId xmlns:p14="http://schemas.microsoft.com/office/powerpoint/2010/main" val="33952377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8092D-CD34-41CD-995C-281650E32846}"/>
              </a:ext>
            </a:extLst>
          </p:cNvPr>
          <p:cNvSpPr>
            <a:spLocks noGrp="1"/>
          </p:cNvSpPr>
          <p:nvPr>
            <p:ph type="title"/>
          </p:nvPr>
        </p:nvSpPr>
        <p:spPr/>
        <p:txBody>
          <a:bodyPr/>
          <a:lstStyle/>
          <a:p>
            <a:r>
              <a:rPr lang="en-US" dirty="0"/>
              <a:t>Microsoft’s Global Network</a:t>
            </a:r>
          </a:p>
        </p:txBody>
      </p:sp>
      <p:grpSp>
        <p:nvGrpSpPr>
          <p:cNvPr id="23" name="Group 22">
            <a:extLst>
              <a:ext uri="{FF2B5EF4-FFF2-40B4-BE49-F238E27FC236}">
                <a16:creationId xmlns:a16="http://schemas.microsoft.com/office/drawing/2014/main" id="{76439AD6-C485-4A78-B6DC-3B20E35BBA82}"/>
              </a:ext>
            </a:extLst>
          </p:cNvPr>
          <p:cNvGrpSpPr/>
          <p:nvPr/>
        </p:nvGrpSpPr>
        <p:grpSpPr>
          <a:xfrm>
            <a:off x="-727074" y="901700"/>
            <a:ext cx="10056262" cy="5797551"/>
            <a:chOff x="-727074" y="901700"/>
            <a:chExt cx="10056262" cy="5797551"/>
          </a:xfrm>
        </p:grpSpPr>
        <p:sp>
          <p:nvSpPr>
            <p:cNvPr id="24" name="Freeform 5">
              <a:extLst>
                <a:ext uri="{FF2B5EF4-FFF2-40B4-BE49-F238E27FC236}">
                  <a16:creationId xmlns:a16="http://schemas.microsoft.com/office/drawing/2014/main" id="{A0E9D146-30F5-4F29-B1E6-70217C6EE6A8}"/>
                </a:ext>
              </a:extLst>
            </p:cNvPr>
            <p:cNvSpPr>
              <a:spLocks noEditPoints="1"/>
            </p:cNvSpPr>
            <p:nvPr/>
          </p:nvSpPr>
          <p:spPr bwMode="auto">
            <a:xfrm>
              <a:off x="-727074" y="901700"/>
              <a:ext cx="9863594" cy="5797551"/>
            </a:xfrm>
            <a:custGeom>
              <a:avLst/>
              <a:gdLst>
                <a:gd name="T0" fmla="*/ 1795 w 3036"/>
                <a:gd name="T1" fmla="*/ 987 h 1784"/>
                <a:gd name="T2" fmla="*/ 1314 w 3036"/>
                <a:gd name="T3" fmla="*/ 1106 h 1784"/>
                <a:gd name="T4" fmla="*/ 1615 w 3036"/>
                <a:gd name="T5" fmla="*/ 808 h 1784"/>
                <a:gd name="T6" fmla="*/ 1528 w 3036"/>
                <a:gd name="T7" fmla="*/ 594 h 1784"/>
                <a:gd name="T8" fmla="*/ 1531 w 3036"/>
                <a:gd name="T9" fmla="*/ 429 h 1784"/>
                <a:gd name="T10" fmla="*/ 1798 w 3036"/>
                <a:gd name="T11" fmla="*/ 392 h 1784"/>
                <a:gd name="T12" fmla="*/ 1982 w 3036"/>
                <a:gd name="T13" fmla="*/ 255 h 1784"/>
                <a:gd name="T14" fmla="*/ 2399 w 3036"/>
                <a:gd name="T15" fmla="*/ 178 h 1784"/>
                <a:gd name="T16" fmla="*/ 2754 w 3036"/>
                <a:gd name="T17" fmla="*/ 379 h 1784"/>
                <a:gd name="T18" fmla="*/ 2681 w 3036"/>
                <a:gd name="T19" fmla="*/ 643 h 1784"/>
                <a:gd name="T20" fmla="*/ 2407 w 3036"/>
                <a:gd name="T21" fmla="*/ 998 h 1784"/>
                <a:gd name="T22" fmla="*/ 2165 w 3036"/>
                <a:gd name="T23" fmla="*/ 149 h 1784"/>
                <a:gd name="T24" fmla="*/ 1712 w 3036"/>
                <a:gd name="T25" fmla="*/ 1250 h 1784"/>
                <a:gd name="T26" fmla="*/ 1760 w 3036"/>
                <a:gd name="T27" fmla="*/ 701 h 1784"/>
                <a:gd name="T28" fmla="*/ 2067 w 3036"/>
                <a:gd name="T29" fmla="*/ 704 h 1784"/>
                <a:gd name="T30" fmla="*/ 1104 w 3036"/>
                <a:gd name="T31" fmla="*/ 1273 h 1784"/>
                <a:gd name="T32" fmla="*/ 821 w 3036"/>
                <a:gd name="T33" fmla="*/ 1764 h 1784"/>
                <a:gd name="T34" fmla="*/ 693 w 3036"/>
                <a:gd name="T35" fmla="*/ 1103 h 1784"/>
                <a:gd name="T36" fmla="*/ 332 w 3036"/>
                <a:gd name="T37" fmla="*/ 525 h 1784"/>
                <a:gd name="T38" fmla="*/ 129 w 3036"/>
                <a:gd name="T39" fmla="*/ 453 h 1784"/>
                <a:gd name="T40" fmla="*/ 382 w 3036"/>
                <a:gd name="T41" fmla="*/ 208 h 1784"/>
                <a:gd name="T42" fmla="*/ 749 w 3036"/>
                <a:gd name="T43" fmla="*/ 274 h 1784"/>
                <a:gd name="T44" fmla="*/ 941 w 3036"/>
                <a:gd name="T45" fmla="*/ 355 h 1784"/>
                <a:gd name="T46" fmla="*/ 820 w 3036"/>
                <a:gd name="T47" fmla="*/ 368 h 1784"/>
                <a:gd name="T48" fmla="*/ 935 w 3036"/>
                <a:gd name="T49" fmla="*/ 588 h 1784"/>
                <a:gd name="T50" fmla="*/ 689 w 3036"/>
                <a:gd name="T51" fmla="*/ 927 h 1784"/>
                <a:gd name="T52" fmla="*/ 1069 w 3036"/>
                <a:gd name="T53" fmla="*/ 1209 h 1784"/>
                <a:gd name="T54" fmla="*/ 703 w 3036"/>
                <a:gd name="T55" fmla="*/ 594 h 1784"/>
                <a:gd name="T56" fmla="*/ 617 w 3036"/>
                <a:gd name="T57" fmla="*/ 570 h 1784"/>
                <a:gd name="T58" fmla="*/ 323 w 3036"/>
                <a:gd name="T59" fmla="*/ 480 h 1784"/>
                <a:gd name="T60" fmla="*/ 516 w 3036"/>
                <a:gd name="T61" fmla="*/ 369 h 1784"/>
                <a:gd name="T62" fmla="*/ 847 w 3036"/>
                <a:gd name="T63" fmla="*/ 1768 h 1784"/>
                <a:gd name="T64" fmla="*/ 1027 w 3036"/>
                <a:gd name="T65" fmla="*/ 411 h 1784"/>
                <a:gd name="T66" fmla="*/ 1043 w 3036"/>
                <a:gd name="T67" fmla="*/ 117 h 1784"/>
                <a:gd name="T68" fmla="*/ 1329 w 3036"/>
                <a:gd name="T69" fmla="*/ 104 h 1784"/>
                <a:gd name="T70" fmla="*/ 1037 w 3036"/>
                <a:gd name="T71" fmla="*/ 311 h 1784"/>
                <a:gd name="T72" fmla="*/ 2652 w 3036"/>
                <a:gd name="T73" fmla="*/ 1550 h 1784"/>
                <a:gd name="T74" fmla="*/ 1001 w 3036"/>
                <a:gd name="T75" fmla="*/ 10 h 1784"/>
                <a:gd name="T76" fmla="*/ 921 w 3036"/>
                <a:gd name="T77" fmla="*/ 119 h 1784"/>
                <a:gd name="T78" fmla="*/ 711 w 3036"/>
                <a:gd name="T79" fmla="*/ 220 h 1784"/>
                <a:gd name="T80" fmla="*/ 1825 w 3036"/>
                <a:gd name="T81" fmla="*/ 1384 h 1784"/>
                <a:gd name="T82" fmla="*/ 2630 w 3036"/>
                <a:gd name="T83" fmla="*/ 818 h 1784"/>
                <a:gd name="T84" fmla="*/ 579 w 3036"/>
                <a:gd name="T85" fmla="*/ 220 h 1784"/>
                <a:gd name="T86" fmla="*/ 1541 w 3036"/>
                <a:gd name="T87" fmla="*/ 215 h 1784"/>
                <a:gd name="T88" fmla="*/ 725 w 3036"/>
                <a:gd name="T89" fmla="*/ 125 h 1784"/>
                <a:gd name="T90" fmla="*/ 3016 w 3036"/>
                <a:gd name="T91" fmla="*/ 1622 h 1784"/>
                <a:gd name="T92" fmla="*/ 2545 w 3036"/>
                <a:gd name="T93" fmla="*/ 1226 h 1784"/>
                <a:gd name="T94" fmla="*/ 1562 w 3036"/>
                <a:gd name="T95" fmla="*/ 175 h 1784"/>
                <a:gd name="T96" fmla="*/ 794 w 3036"/>
                <a:gd name="T97" fmla="*/ 81 h 1784"/>
                <a:gd name="T98" fmla="*/ 2048 w 3036"/>
                <a:gd name="T99" fmla="*/ 80 h 1784"/>
                <a:gd name="T100" fmla="*/ 1745 w 3036"/>
                <a:gd name="T101" fmla="*/ 99 h 1784"/>
                <a:gd name="T102" fmla="*/ 2591 w 3036"/>
                <a:gd name="T103" fmla="*/ 1069 h 1784"/>
                <a:gd name="T104" fmla="*/ 649 w 3036"/>
                <a:gd name="T105" fmla="*/ 141 h 1784"/>
                <a:gd name="T106" fmla="*/ 29 w 3036"/>
                <a:gd name="T107" fmla="*/ 494 h 1784"/>
                <a:gd name="T108" fmla="*/ 154 w 3036"/>
                <a:gd name="T109" fmla="*/ 450 h 1784"/>
                <a:gd name="T110" fmla="*/ 1742 w 3036"/>
                <a:gd name="T111" fmla="*/ 124 h 1784"/>
                <a:gd name="T112" fmla="*/ 2582 w 3036"/>
                <a:gd name="T113" fmla="*/ 1087 h 1784"/>
                <a:gd name="T114" fmla="*/ 1321 w 3036"/>
                <a:gd name="T115" fmla="*/ 177 h 1784"/>
                <a:gd name="T116" fmla="*/ 791 w 3036"/>
                <a:gd name="T117" fmla="*/ 1653 h 1784"/>
                <a:gd name="T118" fmla="*/ 875 w 3036"/>
                <a:gd name="T119" fmla="*/ 472 h 1784"/>
                <a:gd name="T120" fmla="*/ 2337 w 3036"/>
                <a:gd name="T121" fmla="*/ 136 h 1784"/>
                <a:gd name="T122" fmla="*/ 2551 w 3036"/>
                <a:gd name="T123" fmla="*/ 1243 h 1784"/>
                <a:gd name="T124" fmla="*/ 2889 w 3036"/>
                <a:gd name="T125" fmla="*/ 1246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6" h="1784">
                  <a:moveTo>
                    <a:pt x="2399" y="1172"/>
                  </a:moveTo>
                  <a:cubicBezTo>
                    <a:pt x="2399" y="1172"/>
                    <a:pt x="2399" y="1172"/>
                    <a:pt x="2399" y="1172"/>
                  </a:cubicBezTo>
                  <a:cubicBezTo>
                    <a:pt x="2400" y="1172"/>
                    <a:pt x="2400" y="1172"/>
                    <a:pt x="2400" y="1172"/>
                  </a:cubicBezTo>
                  <a:cubicBezTo>
                    <a:pt x="2400" y="1172"/>
                    <a:pt x="2399" y="1172"/>
                    <a:pt x="2399" y="1172"/>
                  </a:cubicBezTo>
                  <a:close/>
                  <a:moveTo>
                    <a:pt x="2319" y="1024"/>
                  </a:moveTo>
                  <a:cubicBezTo>
                    <a:pt x="2316" y="1027"/>
                    <a:pt x="2312" y="1027"/>
                    <a:pt x="2308" y="1027"/>
                  </a:cubicBezTo>
                  <a:cubicBezTo>
                    <a:pt x="2306" y="1027"/>
                    <a:pt x="2304" y="1025"/>
                    <a:pt x="2304" y="1023"/>
                  </a:cubicBezTo>
                  <a:cubicBezTo>
                    <a:pt x="2304" y="1021"/>
                    <a:pt x="2304" y="1019"/>
                    <a:pt x="2304" y="1018"/>
                  </a:cubicBezTo>
                  <a:cubicBezTo>
                    <a:pt x="2306" y="1012"/>
                    <a:pt x="2305" y="1008"/>
                    <a:pt x="2302" y="1003"/>
                  </a:cubicBezTo>
                  <a:cubicBezTo>
                    <a:pt x="2302" y="1002"/>
                    <a:pt x="2302" y="1002"/>
                    <a:pt x="2302" y="1002"/>
                  </a:cubicBezTo>
                  <a:cubicBezTo>
                    <a:pt x="2301" y="999"/>
                    <a:pt x="2299" y="998"/>
                    <a:pt x="2297" y="997"/>
                  </a:cubicBezTo>
                  <a:cubicBezTo>
                    <a:pt x="2294" y="996"/>
                    <a:pt x="2293" y="995"/>
                    <a:pt x="2294" y="991"/>
                  </a:cubicBezTo>
                  <a:cubicBezTo>
                    <a:pt x="2294" y="989"/>
                    <a:pt x="2294" y="987"/>
                    <a:pt x="2292" y="987"/>
                  </a:cubicBezTo>
                  <a:cubicBezTo>
                    <a:pt x="2291" y="986"/>
                    <a:pt x="2291" y="986"/>
                    <a:pt x="2289" y="985"/>
                  </a:cubicBezTo>
                  <a:cubicBezTo>
                    <a:pt x="2282" y="982"/>
                    <a:pt x="2278" y="975"/>
                    <a:pt x="2276" y="968"/>
                  </a:cubicBezTo>
                  <a:cubicBezTo>
                    <a:pt x="2275" y="966"/>
                    <a:pt x="2274" y="964"/>
                    <a:pt x="2274" y="962"/>
                  </a:cubicBezTo>
                  <a:cubicBezTo>
                    <a:pt x="2274" y="961"/>
                    <a:pt x="2272" y="961"/>
                    <a:pt x="2272" y="961"/>
                  </a:cubicBezTo>
                  <a:cubicBezTo>
                    <a:pt x="2270" y="963"/>
                    <a:pt x="2267" y="963"/>
                    <a:pt x="2264" y="964"/>
                  </a:cubicBezTo>
                  <a:cubicBezTo>
                    <a:pt x="2258" y="969"/>
                    <a:pt x="2252" y="970"/>
                    <a:pt x="2245" y="970"/>
                  </a:cubicBezTo>
                  <a:cubicBezTo>
                    <a:pt x="2242" y="969"/>
                    <a:pt x="2239" y="970"/>
                    <a:pt x="2236" y="971"/>
                  </a:cubicBezTo>
                  <a:cubicBezTo>
                    <a:pt x="2235" y="972"/>
                    <a:pt x="2233" y="974"/>
                    <a:pt x="2233" y="976"/>
                  </a:cubicBezTo>
                  <a:cubicBezTo>
                    <a:pt x="2233" y="983"/>
                    <a:pt x="2229" y="987"/>
                    <a:pt x="2222" y="990"/>
                  </a:cubicBezTo>
                  <a:cubicBezTo>
                    <a:pt x="2221" y="991"/>
                    <a:pt x="2219" y="991"/>
                    <a:pt x="2218" y="993"/>
                  </a:cubicBezTo>
                  <a:cubicBezTo>
                    <a:pt x="2216" y="995"/>
                    <a:pt x="2214" y="997"/>
                    <a:pt x="2213" y="999"/>
                  </a:cubicBezTo>
                  <a:cubicBezTo>
                    <a:pt x="2212" y="1002"/>
                    <a:pt x="2211" y="1003"/>
                    <a:pt x="2209" y="1005"/>
                  </a:cubicBezTo>
                  <a:cubicBezTo>
                    <a:pt x="2205" y="1008"/>
                    <a:pt x="2202" y="1012"/>
                    <a:pt x="2197" y="1015"/>
                  </a:cubicBezTo>
                  <a:cubicBezTo>
                    <a:pt x="2195" y="1016"/>
                    <a:pt x="2195" y="1018"/>
                    <a:pt x="2194" y="1020"/>
                  </a:cubicBezTo>
                  <a:cubicBezTo>
                    <a:pt x="2194" y="1021"/>
                    <a:pt x="2193" y="1022"/>
                    <a:pt x="2192" y="1023"/>
                  </a:cubicBezTo>
                  <a:cubicBezTo>
                    <a:pt x="2188" y="1024"/>
                    <a:pt x="2185" y="1025"/>
                    <a:pt x="2183" y="1028"/>
                  </a:cubicBezTo>
                  <a:cubicBezTo>
                    <a:pt x="2183" y="1029"/>
                    <a:pt x="2181" y="1029"/>
                    <a:pt x="2180" y="1030"/>
                  </a:cubicBezTo>
                  <a:cubicBezTo>
                    <a:pt x="2178" y="1030"/>
                    <a:pt x="2176" y="1032"/>
                    <a:pt x="2176" y="1034"/>
                  </a:cubicBezTo>
                  <a:cubicBezTo>
                    <a:pt x="2176" y="1038"/>
                    <a:pt x="2176" y="1042"/>
                    <a:pt x="2176" y="1046"/>
                  </a:cubicBezTo>
                  <a:cubicBezTo>
                    <a:pt x="2177" y="1048"/>
                    <a:pt x="2177" y="1050"/>
                    <a:pt x="2177" y="1052"/>
                  </a:cubicBezTo>
                  <a:cubicBezTo>
                    <a:pt x="2179" y="1055"/>
                    <a:pt x="2178" y="1058"/>
                    <a:pt x="2177" y="1062"/>
                  </a:cubicBezTo>
                  <a:cubicBezTo>
                    <a:pt x="2177" y="1063"/>
                    <a:pt x="2176" y="1064"/>
                    <a:pt x="2175" y="1066"/>
                  </a:cubicBezTo>
                  <a:cubicBezTo>
                    <a:pt x="2175" y="1068"/>
                    <a:pt x="2174" y="1070"/>
                    <a:pt x="2175" y="1072"/>
                  </a:cubicBezTo>
                  <a:cubicBezTo>
                    <a:pt x="2175" y="1074"/>
                    <a:pt x="2175" y="1076"/>
                    <a:pt x="2176" y="1078"/>
                  </a:cubicBezTo>
                  <a:cubicBezTo>
                    <a:pt x="2176" y="1080"/>
                    <a:pt x="2175" y="1082"/>
                    <a:pt x="2174" y="1083"/>
                  </a:cubicBezTo>
                  <a:cubicBezTo>
                    <a:pt x="2171" y="1084"/>
                    <a:pt x="2169" y="1086"/>
                    <a:pt x="2168" y="1089"/>
                  </a:cubicBezTo>
                  <a:cubicBezTo>
                    <a:pt x="2167" y="1092"/>
                    <a:pt x="2166" y="1094"/>
                    <a:pt x="2164" y="1094"/>
                  </a:cubicBezTo>
                  <a:cubicBezTo>
                    <a:pt x="2162" y="1095"/>
                    <a:pt x="2161" y="1097"/>
                    <a:pt x="2160" y="1098"/>
                  </a:cubicBezTo>
                  <a:cubicBezTo>
                    <a:pt x="2159" y="1099"/>
                    <a:pt x="2159" y="1100"/>
                    <a:pt x="2158" y="1101"/>
                  </a:cubicBezTo>
                  <a:cubicBezTo>
                    <a:pt x="2156" y="1104"/>
                    <a:pt x="2152" y="1104"/>
                    <a:pt x="2149" y="1102"/>
                  </a:cubicBezTo>
                  <a:cubicBezTo>
                    <a:pt x="2148" y="1101"/>
                    <a:pt x="2147" y="1100"/>
                    <a:pt x="2146" y="1099"/>
                  </a:cubicBezTo>
                  <a:cubicBezTo>
                    <a:pt x="2144" y="1096"/>
                    <a:pt x="2142" y="1094"/>
                    <a:pt x="2142" y="1090"/>
                  </a:cubicBezTo>
                  <a:cubicBezTo>
                    <a:pt x="2141" y="1084"/>
                    <a:pt x="2138" y="1079"/>
                    <a:pt x="2136" y="1074"/>
                  </a:cubicBezTo>
                  <a:cubicBezTo>
                    <a:pt x="2135" y="1072"/>
                    <a:pt x="2134" y="1070"/>
                    <a:pt x="2132" y="1068"/>
                  </a:cubicBezTo>
                  <a:cubicBezTo>
                    <a:pt x="2128" y="1064"/>
                    <a:pt x="2126" y="1060"/>
                    <a:pt x="2125" y="1056"/>
                  </a:cubicBezTo>
                  <a:cubicBezTo>
                    <a:pt x="2125" y="1054"/>
                    <a:pt x="2124" y="1052"/>
                    <a:pt x="2123" y="1050"/>
                  </a:cubicBezTo>
                  <a:cubicBezTo>
                    <a:pt x="2121" y="1045"/>
                    <a:pt x="2120" y="1041"/>
                    <a:pt x="2117" y="1037"/>
                  </a:cubicBezTo>
                  <a:cubicBezTo>
                    <a:pt x="2115" y="1034"/>
                    <a:pt x="2114" y="1031"/>
                    <a:pt x="2112" y="1028"/>
                  </a:cubicBezTo>
                  <a:cubicBezTo>
                    <a:pt x="2111" y="1027"/>
                    <a:pt x="2111" y="1026"/>
                    <a:pt x="2111" y="1025"/>
                  </a:cubicBezTo>
                  <a:cubicBezTo>
                    <a:pt x="2110" y="1019"/>
                    <a:pt x="2107" y="1014"/>
                    <a:pt x="2106" y="1009"/>
                  </a:cubicBezTo>
                  <a:cubicBezTo>
                    <a:pt x="2104" y="1003"/>
                    <a:pt x="2103" y="997"/>
                    <a:pt x="2102" y="992"/>
                  </a:cubicBezTo>
                  <a:cubicBezTo>
                    <a:pt x="2101" y="990"/>
                    <a:pt x="2101" y="988"/>
                    <a:pt x="2101" y="986"/>
                  </a:cubicBezTo>
                  <a:cubicBezTo>
                    <a:pt x="2101" y="981"/>
                    <a:pt x="2099" y="976"/>
                    <a:pt x="2098" y="971"/>
                  </a:cubicBezTo>
                  <a:cubicBezTo>
                    <a:pt x="2098" y="970"/>
                    <a:pt x="2097" y="970"/>
                    <a:pt x="2097" y="970"/>
                  </a:cubicBezTo>
                  <a:cubicBezTo>
                    <a:pt x="2097" y="970"/>
                    <a:pt x="2097" y="970"/>
                    <a:pt x="2097" y="970"/>
                  </a:cubicBezTo>
                  <a:cubicBezTo>
                    <a:pt x="2097" y="970"/>
                    <a:pt x="2097" y="970"/>
                    <a:pt x="2097" y="970"/>
                  </a:cubicBezTo>
                  <a:cubicBezTo>
                    <a:pt x="2097" y="970"/>
                    <a:pt x="2097" y="970"/>
                    <a:pt x="2097" y="970"/>
                  </a:cubicBezTo>
                  <a:cubicBezTo>
                    <a:pt x="2097" y="970"/>
                    <a:pt x="2097" y="970"/>
                    <a:pt x="2097" y="970"/>
                  </a:cubicBezTo>
                  <a:cubicBezTo>
                    <a:pt x="2097" y="973"/>
                    <a:pt x="2094" y="976"/>
                    <a:pt x="2092" y="978"/>
                  </a:cubicBezTo>
                  <a:cubicBezTo>
                    <a:pt x="2084" y="983"/>
                    <a:pt x="2081" y="983"/>
                    <a:pt x="2075" y="977"/>
                  </a:cubicBezTo>
                  <a:cubicBezTo>
                    <a:pt x="2072" y="973"/>
                    <a:pt x="2068" y="970"/>
                    <a:pt x="2065" y="966"/>
                  </a:cubicBezTo>
                  <a:cubicBezTo>
                    <a:pt x="2064" y="966"/>
                    <a:pt x="2064" y="965"/>
                    <a:pt x="2065" y="964"/>
                  </a:cubicBezTo>
                  <a:cubicBezTo>
                    <a:pt x="2065" y="964"/>
                    <a:pt x="2066" y="963"/>
                    <a:pt x="2067" y="964"/>
                  </a:cubicBezTo>
                  <a:cubicBezTo>
                    <a:pt x="2070" y="965"/>
                    <a:pt x="2072" y="963"/>
                    <a:pt x="2074" y="961"/>
                  </a:cubicBezTo>
                  <a:cubicBezTo>
                    <a:pt x="2074" y="961"/>
                    <a:pt x="2074" y="961"/>
                    <a:pt x="2074" y="961"/>
                  </a:cubicBezTo>
                  <a:cubicBezTo>
                    <a:pt x="2075" y="960"/>
                    <a:pt x="2075" y="960"/>
                    <a:pt x="2075" y="960"/>
                  </a:cubicBezTo>
                  <a:cubicBezTo>
                    <a:pt x="2074" y="961"/>
                    <a:pt x="2074" y="961"/>
                    <a:pt x="2074" y="961"/>
                  </a:cubicBezTo>
                  <a:cubicBezTo>
                    <a:pt x="2074" y="961"/>
                    <a:pt x="2074" y="961"/>
                    <a:pt x="2074" y="961"/>
                  </a:cubicBezTo>
                  <a:cubicBezTo>
                    <a:pt x="2073" y="961"/>
                    <a:pt x="2072" y="961"/>
                    <a:pt x="2071" y="961"/>
                  </a:cubicBezTo>
                  <a:cubicBezTo>
                    <a:pt x="2066" y="961"/>
                    <a:pt x="2062" y="959"/>
                    <a:pt x="2059" y="955"/>
                  </a:cubicBezTo>
                  <a:cubicBezTo>
                    <a:pt x="2057" y="953"/>
                    <a:pt x="2055" y="951"/>
                    <a:pt x="2053" y="951"/>
                  </a:cubicBezTo>
                  <a:cubicBezTo>
                    <a:pt x="2049" y="950"/>
                    <a:pt x="2047" y="948"/>
                    <a:pt x="2046" y="944"/>
                  </a:cubicBezTo>
                  <a:cubicBezTo>
                    <a:pt x="2045" y="942"/>
                    <a:pt x="2044" y="941"/>
                    <a:pt x="2042" y="940"/>
                  </a:cubicBezTo>
                  <a:cubicBezTo>
                    <a:pt x="2041" y="939"/>
                    <a:pt x="2040" y="938"/>
                    <a:pt x="2039" y="937"/>
                  </a:cubicBezTo>
                  <a:cubicBezTo>
                    <a:pt x="2039" y="935"/>
                    <a:pt x="2037" y="935"/>
                    <a:pt x="2036" y="935"/>
                  </a:cubicBezTo>
                  <a:cubicBezTo>
                    <a:pt x="2032" y="934"/>
                    <a:pt x="2027" y="934"/>
                    <a:pt x="2023" y="936"/>
                  </a:cubicBezTo>
                  <a:cubicBezTo>
                    <a:pt x="2021" y="936"/>
                    <a:pt x="2020" y="937"/>
                    <a:pt x="2018" y="936"/>
                  </a:cubicBezTo>
                  <a:cubicBezTo>
                    <a:pt x="2012" y="935"/>
                    <a:pt x="2006" y="937"/>
                    <a:pt x="1999" y="938"/>
                  </a:cubicBezTo>
                  <a:cubicBezTo>
                    <a:pt x="1996" y="938"/>
                    <a:pt x="1992" y="938"/>
                    <a:pt x="1988" y="937"/>
                  </a:cubicBezTo>
                  <a:cubicBezTo>
                    <a:pt x="1978" y="935"/>
                    <a:pt x="1968" y="933"/>
                    <a:pt x="1957" y="932"/>
                  </a:cubicBezTo>
                  <a:cubicBezTo>
                    <a:pt x="1955" y="932"/>
                    <a:pt x="1953" y="931"/>
                    <a:pt x="1952" y="929"/>
                  </a:cubicBezTo>
                  <a:cubicBezTo>
                    <a:pt x="1951" y="927"/>
                    <a:pt x="1950" y="924"/>
                    <a:pt x="1949" y="922"/>
                  </a:cubicBezTo>
                  <a:cubicBezTo>
                    <a:pt x="1947" y="919"/>
                    <a:pt x="1944" y="918"/>
                    <a:pt x="1941" y="919"/>
                  </a:cubicBezTo>
                  <a:cubicBezTo>
                    <a:pt x="1938" y="920"/>
                    <a:pt x="1936" y="922"/>
                    <a:pt x="1933" y="923"/>
                  </a:cubicBezTo>
                  <a:cubicBezTo>
                    <a:pt x="1931" y="924"/>
                    <a:pt x="1929" y="924"/>
                    <a:pt x="1927" y="924"/>
                  </a:cubicBezTo>
                  <a:cubicBezTo>
                    <a:pt x="1923" y="923"/>
                    <a:pt x="1918" y="922"/>
                    <a:pt x="1914" y="919"/>
                  </a:cubicBezTo>
                  <a:cubicBezTo>
                    <a:pt x="1912" y="918"/>
                    <a:pt x="1910" y="917"/>
                    <a:pt x="1909" y="916"/>
                  </a:cubicBezTo>
                  <a:cubicBezTo>
                    <a:pt x="1908" y="914"/>
                    <a:pt x="1906" y="913"/>
                    <a:pt x="1903" y="912"/>
                  </a:cubicBezTo>
                  <a:cubicBezTo>
                    <a:pt x="1902" y="912"/>
                    <a:pt x="1901" y="912"/>
                    <a:pt x="1900" y="911"/>
                  </a:cubicBezTo>
                  <a:cubicBezTo>
                    <a:pt x="1897" y="911"/>
                    <a:pt x="1896" y="910"/>
                    <a:pt x="1894" y="908"/>
                  </a:cubicBezTo>
                  <a:cubicBezTo>
                    <a:pt x="1892" y="903"/>
                    <a:pt x="1889" y="899"/>
                    <a:pt x="1886" y="894"/>
                  </a:cubicBezTo>
                  <a:cubicBezTo>
                    <a:pt x="1885" y="893"/>
                    <a:pt x="1884" y="891"/>
                    <a:pt x="1883" y="890"/>
                  </a:cubicBezTo>
                  <a:cubicBezTo>
                    <a:pt x="1881" y="889"/>
                    <a:pt x="1878" y="889"/>
                    <a:pt x="1876" y="889"/>
                  </a:cubicBezTo>
                  <a:cubicBezTo>
                    <a:pt x="1874" y="889"/>
                    <a:pt x="1872" y="889"/>
                    <a:pt x="1870" y="889"/>
                  </a:cubicBezTo>
                  <a:cubicBezTo>
                    <a:pt x="1869" y="889"/>
                    <a:pt x="1868" y="890"/>
                    <a:pt x="1868" y="891"/>
                  </a:cubicBezTo>
                  <a:cubicBezTo>
                    <a:pt x="1867" y="892"/>
                    <a:pt x="1867" y="894"/>
                    <a:pt x="1867" y="895"/>
                  </a:cubicBezTo>
                  <a:cubicBezTo>
                    <a:pt x="1867" y="896"/>
                    <a:pt x="1867" y="898"/>
                    <a:pt x="1867" y="898"/>
                  </a:cubicBezTo>
                  <a:cubicBezTo>
                    <a:pt x="1869" y="902"/>
                    <a:pt x="1871" y="906"/>
                    <a:pt x="1874" y="910"/>
                  </a:cubicBezTo>
                  <a:cubicBezTo>
                    <a:pt x="1874" y="911"/>
                    <a:pt x="1875" y="911"/>
                    <a:pt x="1876" y="912"/>
                  </a:cubicBezTo>
                  <a:cubicBezTo>
                    <a:pt x="1878" y="914"/>
                    <a:pt x="1880" y="916"/>
                    <a:pt x="1882" y="918"/>
                  </a:cubicBezTo>
                  <a:cubicBezTo>
                    <a:pt x="1884" y="920"/>
                    <a:pt x="1886" y="924"/>
                    <a:pt x="1887" y="927"/>
                  </a:cubicBezTo>
                  <a:cubicBezTo>
                    <a:pt x="1887" y="930"/>
                    <a:pt x="1888" y="932"/>
                    <a:pt x="1889" y="933"/>
                  </a:cubicBezTo>
                  <a:cubicBezTo>
                    <a:pt x="1891" y="935"/>
                    <a:pt x="1892" y="935"/>
                    <a:pt x="1893" y="933"/>
                  </a:cubicBezTo>
                  <a:cubicBezTo>
                    <a:pt x="1894" y="932"/>
                    <a:pt x="1894" y="931"/>
                    <a:pt x="1895" y="929"/>
                  </a:cubicBezTo>
                  <a:cubicBezTo>
                    <a:pt x="1895" y="929"/>
                    <a:pt x="1896" y="929"/>
                    <a:pt x="1897" y="929"/>
                  </a:cubicBezTo>
                  <a:cubicBezTo>
                    <a:pt x="1897" y="929"/>
                    <a:pt x="1898" y="929"/>
                    <a:pt x="1898" y="930"/>
                  </a:cubicBezTo>
                  <a:cubicBezTo>
                    <a:pt x="1899" y="930"/>
                    <a:pt x="1899" y="931"/>
                    <a:pt x="1899" y="932"/>
                  </a:cubicBezTo>
                  <a:cubicBezTo>
                    <a:pt x="1900" y="936"/>
                    <a:pt x="1900" y="939"/>
                    <a:pt x="1900" y="943"/>
                  </a:cubicBezTo>
                  <a:cubicBezTo>
                    <a:pt x="1900" y="945"/>
                    <a:pt x="1901" y="947"/>
                    <a:pt x="1903" y="948"/>
                  </a:cubicBezTo>
                  <a:cubicBezTo>
                    <a:pt x="1904" y="949"/>
                    <a:pt x="1906" y="950"/>
                    <a:pt x="1907" y="949"/>
                  </a:cubicBezTo>
                  <a:cubicBezTo>
                    <a:pt x="1910" y="948"/>
                    <a:pt x="1914" y="948"/>
                    <a:pt x="1918" y="948"/>
                  </a:cubicBezTo>
                  <a:cubicBezTo>
                    <a:pt x="1923" y="948"/>
                    <a:pt x="1926" y="946"/>
                    <a:pt x="1929" y="942"/>
                  </a:cubicBezTo>
                  <a:cubicBezTo>
                    <a:pt x="1933" y="936"/>
                    <a:pt x="1937" y="932"/>
                    <a:pt x="1942" y="927"/>
                  </a:cubicBezTo>
                  <a:cubicBezTo>
                    <a:pt x="1942" y="927"/>
                    <a:pt x="1943" y="927"/>
                    <a:pt x="1944" y="927"/>
                  </a:cubicBezTo>
                  <a:cubicBezTo>
                    <a:pt x="1944" y="927"/>
                    <a:pt x="1944" y="927"/>
                    <a:pt x="1944" y="928"/>
                  </a:cubicBezTo>
                  <a:cubicBezTo>
                    <a:pt x="1945" y="931"/>
                    <a:pt x="1945" y="935"/>
                    <a:pt x="1946" y="938"/>
                  </a:cubicBezTo>
                  <a:cubicBezTo>
                    <a:pt x="1946" y="942"/>
                    <a:pt x="1948" y="945"/>
                    <a:pt x="1951" y="948"/>
                  </a:cubicBezTo>
                  <a:cubicBezTo>
                    <a:pt x="1952" y="949"/>
                    <a:pt x="1954" y="950"/>
                    <a:pt x="1956" y="950"/>
                  </a:cubicBezTo>
                  <a:cubicBezTo>
                    <a:pt x="1959" y="951"/>
                    <a:pt x="1962" y="951"/>
                    <a:pt x="1965" y="952"/>
                  </a:cubicBezTo>
                  <a:cubicBezTo>
                    <a:pt x="1967" y="952"/>
                    <a:pt x="1969" y="953"/>
                    <a:pt x="1970" y="955"/>
                  </a:cubicBezTo>
                  <a:cubicBezTo>
                    <a:pt x="1972" y="958"/>
                    <a:pt x="1974" y="960"/>
                    <a:pt x="1976" y="962"/>
                  </a:cubicBezTo>
                  <a:cubicBezTo>
                    <a:pt x="1979" y="966"/>
                    <a:pt x="1980" y="967"/>
                    <a:pt x="1978" y="971"/>
                  </a:cubicBezTo>
                  <a:cubicBezTo>
                    <a:pt x="1975" y="977"/>
                    <a:pt x="1972" y="982"/>
                    <a:pt x="1966" y="986"/>
                  </a:cubicBezTo>
                  <a:cubicBezTo>
                    <a:pt x="1964" y="987"/>
                    <a:pt x="1964" y="989"/>
                    <a:pt x="1963" y="991"/>
                  </a:cubicBezTo>
                  <a:cubicBezTo>
                    <a:pt x="1963" y="993"/>
                    <a:pt x="1963" y="995"/>
                    <a:pt x="1963" y="997"/>
                  </a:cubicBezTo>
                  <a:cubicBezTo>
                    <a:pt x="1963" y="998"/>
                    <a:pt x="1962" y="999"/>
                    <a:pt x="1961" y="1000"/>
                  </a:cubicBezTo>
                  <a:cubicBezTo>
                    <a:pt x="1960" y="1001"/>
                    <a:pt x="1958" y="1001"/>
                    <a:pt x="1957" y="1001"/>
                  </a:cubicBezTo>
                  <a:cubicBezTo>
                    <a:pt x="1955" y="1002"/>
                    <a:pt x="1954" y="1003"/>
                    <a:pt x="1953" y="1005"/>
                  </a:cubicBezTo>
                  <a:cubicBezTo>
                    <a:pt x="1952" y="1009"/>
                    <a:pt x="1949" y="1011"/>
                    <a:pt x="1945" y="1011"/>
                  </a:cubicBezTo>
                  <a:cubicBezTo>
                    <a:pt x="1943" y="1012"/>
                    <a:pt x="1942" y="1013"/>
                    <a:pt x="1941" y="1015"/>
                  </a:cubicBezTo>
                  <a:cubicBezTo>
                    <a:pt x="1940" y="1018"/>
                    <a:pt x="1938" y="1020"/>
                    <a:pt x="1935" y="1020"/>
                  </a:cubicBezTo>
                  <a:cubicBezTo>
                    <a:pt x="1930" y="1021"/>
                    <a:pt x="1925" y="1022"/>
                    <a:pt x="1921" y="1024"/>
                  </a:cubicBezTo>
                  <a:cubicBezTo>
                    <a:pt x="1917" y="1025"/>
                    <a:pt x="1915" y="1027"/>
                    <a:pt x="1914" y="1031"/>
                  </a:cubicBezTo>
                  <a:cubicBezTo>
                    <a:pt x="1913" y="1032"/>
                    <a:pt x="1912" y="1033"/>
                    <a:pt x="1911" y="1034"/>
                  </a:cubicBezTo>
                  <a:cubicBezTo>
                    <a:pt x="1908" y="1035"/>
                    <a:pt x="1905" y="1037"/>
                    <a:pt x="1902" y="1038"/>
                  </a:cubicBezTo>
                  <a:cubicBezTo>
                    <a:pt x="1898" y="1039"/>
                    <a:pt x="1894" y="1040"/>
                    <a:pt x="1890" y="1042"/>
                  </a:cubicBezTo>
                  <a:cubicBezTo>
                    <a:pt x="1887" y="1043"/>
                    <a:pt x="1885" y="1043"/>
                    <a:pt x="1883" y="1046"/>
                  </a:cubicBezTo>
                  <a:cubicBezTo>
                    <a:pt x="1882" y="1048"/>
                    <a:pt x="1879" y="1048"/>
                    <a:pt x="1877" y="1049"/>
                  </a:cubicBezTo>
                  <a:cubicBezTo>
                    <a:pt x="1874" y="1049"/>
                    <a:pt x="1872" y="1050"/>
                    <a:pt x="1870" y="1051"/>
                  </a:cubicBezTo>
                  <a:cubicBezTo>
                    <a:pt x="1866" y="1054"/>
                    <a:pt x="1862" y="1055"/>
                    <a:pt x="1858" y="1054"/>
                  </a:cubicBezTo>
                  <a:cubicBezTo>
                    <a:pt x="1855" y="1054"/>
                    <a:pt x="1852" y="1054"/>
                    <a:pt x="1849" y="1057"/>
                  </a:cubicBezTo>
                  <a:cubicBezTo>
                    <a:pt x="1847" y="1060"/>
                    <a:pt x="1845" y="1060"/>
                    <a:pt x="1842" y="1061"/>
                  </a:cubicBezTo>
                  <a:cubicBezTo>
                    <a:pt x="1840" y="1061"/>
                    <a:pt x="1838" y="1061"/>
                    <a:pt x="1837" y="1061"/>
                  </a:cubicBezTo>
                  <a:cubicBezTo>
                    <a:pt x="1835" y="1061"/>
                    <a:pt x="1833" y="1060"/>
                    <a:pt x="1832" y="1058"/>
                  </a:cubicBezTo>
                  <a:cubicBezTo>
                    <a:pt x="1831" y="1056"/>
                    <a:pt x="1830" y="1054"/>
                    <a:pt x="1829" y="1052"/>
                  </a:cubicBezTo>
                  <a:cubicBezTo>
                    <a:pt x="1828" y="1047"/>
                    <a:pt x="1827" y="1041"/>
                    <a:pt x="1824" y="1036"/>
                  </a:cubicBezTo>
                  <a:cubicBezTo>
                    <a:pt x="1823" y="1035"/>
                    <a:pt x="1824" y="1033"/>
                    <a:pt x="1824" y="1032"/>
                  </a:cubicBezTo>
                  <a:cubicBezTo>
                    <a:pt x="1825" y="1027"/>
                    <a:pt x="1823" y="1023"/>
                    <a:pt x="1821" y="1019"/>
                  </a:cubicBezTo>
                  <a:cubicBezTo>
                    <a:pt x="1819" y="1016"/>
                    <a:pt x="1816" y="1013"/>
                    <a:pt x="1814" y="1011"/>
                  </a:cubicBezTo>
                  <a:cubicBezTo>
                    <a:pt x="1811" y="1007"/>
                    <a:pt x="1808" y="1003"/>
                    <a:pt x="1807" y="999"/>
                  </a:cubicBezTo>
                  <a:cubicBezTo>
                    <a:pt x="1806" y="995"/>
                    <a:pt x="1803" y="993"/>
                    <a:pt x="1800" y="990"/>
                  </a:cubicBezTo>
                  <a:cubicBezTo>
                    <a:pt x="1798" y="989"/>
                    <a:pt x="1796" y="988"/>
                    <a:pt x="1795" y="987"/>
                  </a:cubicBezTo>
                  <a:cubicBezTo>
                    <a:pt x="1790" y="983"/>
                    <a:pt x="1787" y="978"/>
                    <a:pt x="1786" y="972"/>
                  </a:cubicBezTo>
                  <a:cubicBezTo>
                    <a:pt x="1786" y="971"/>
                    <a:pt x="1786" y="970"/>
                    <a:pt x="1786" y="969"/>
                  </a:cubicBezTo>
                  <a:cubicBezTo>
                    <a:pt x="1787" y="966"/>
                    <a:pt x="1786" y="964"/>
                    <a:pt x="1785" y="961"/>
                  </a:cubicBezTo>
                  <a:cubicBezTo>
                    <a:pt x="1784" y="960"/>
                    <a:pt x="1783" y="959"/>
                    <a:pt x="1783" y="957"/>
                  </a:cubicBezTo>
                  <a:cubicBezTo>
                    <a:pt x="1781" y="953"/>
                    <a:pt x="1778" y="950"/>
                    <a:pt x="1774" y="948"/>
                  </a:cubicBezTo>
                  <a:cubicBezTo>
                    <a:pt x="1771" y="948"/>
                    <a:pt x="1770" y="946"/>
                    <a:pt x="1769" y="944"/>
                  </a:cubicBezTo>
                  <a:cubicBezTo>
                    <a:pt x="1768" y="940"/>
                    <a:pt x="1767" y="937"/>
                    <a:pt x="1764" y="934"/>
                  </a:cubicBezTo>
                  <a:cubicBezTo>
                    <a:pt x="1760" y="929"/>
                    <a:pt x="1757" y="922"/>
                    <a:pt x="1753" y="917"/>
                  </a:cubicBezTo>
                  <a:cubicBezTo>
                    <a:pt x="1752" y="916"/>
                    <a:pt x="1751" y="915"/>
                    <a:pt x="1750" y="914"/>
                  </a:cubicBezTo>
                  <a:cubicBezTo>
                    <a:pt x="1749" y="912"/>
                    <a:pt x="1748" y="911"/>
                    <a:pt x="1746" y="911"/>
                  </a:cubicBezTo>
                  <a:cubicBezTo>
                    <a:pt x="1744" y="910"/>
                    <a:pt x="1743" y="911"/>
                    <a:pt x="1742" y="912"/>
                  </a:cubicBezTo>
                  <a:cubicBezTo>
                    <a:pt x="1741" y="914"/>
                    <a:pt x="1739" y="913"/>
                    <a:pt x="1738" y="913"/>
                  </a:cubicBezTo>
                  <a:cubicBezTo>
                    <a:pt x="1736" y="913"/>
                    <a:pt x="1735" y="914"/>
                    <a:pt x="1736" y="915"/>
                  </a:cubicBezTo>
                  <a:cubicBezTo>
                    <a:pt x="1736" y="917"/>
                    <a:pt x="1738" y="918"/>
                    <a:pt x="1738" y="920"/>
                  </a:cubicBezTo>
                  <a:cubicBezTo>
                    <a:pt x="1740" y="928"/>
                    <a:pt x="1745" y="935"/>
                    <a:pt x="1749" y="942"/>
                  </a:cubicBezTo>
                  <a:cubicBezTo>
                    <a:pt x="1750" y="943"/>
                    <a:pt x="1751" y="945"/>
                    <a:pt x="1752" y="947"/>
                  </a:cubicBezTo>
                  <a:cubicBezTo>
                    <a:pt x="1754" y="950"/>
                    <a:pt x="1756" y="953"/>
                    <a:pt x="1755" y="957"/>
                  </a:cubicBezTo>
                  <a:cubicBezTo>
                    <a:pt x="1755" y="958"/>
                    <a:pt x="1756" y="959"/>
                    <a:pt x="1756" y="960"/>
                  </a:cubicBezTo>
                  <a:cubicBezTo>
                    <a:pt x="1756" y="961"/>
                    <a:pt x="1757" y="962"/>
                    <a:pt x="1758" y="963"/>
                  </a:cubicBezTo>
                  <a:cubicBezTo>
                    <a:pt x="1759" y="963"/>
                    <a:pt x="1760" y="964"/>
                    <a:pt x="1761" y="964"/>
                  </a:cubicBezTo>
                  <a:cubicBezTo>
                    <a:pt x="1766" y="967"/>
                    <a:pt x="1769" y="971"/>
                    <a:pt x="1771" y="977"/>
                  </a:cubicBezTo>
                  <a:cubicBezTo>
                    <a:pt x="1772" y="984"/>
                    <a:pt x="1774" y="990"/>
                    <a:pt x="1774" y="996"/>
                  </a:cubicBezTo>
                  <a:cubicBezTo>
                    <a:pt x="1774" y="998"/>
                    <a:pt x="1775" y="1000"/>
                    <a:pt x="1777" y="1002"/>
                  </a:cubicBezTo>
                  <a:cubicBezTo>
                    <a:pt x="1779" y="1003"/>
                    <a:pt x="1781" y="1005"/>
                    <a:pt x="1784" y="1007"/>
                  </a:cubicBezTo>
                  <a:cubicBezTo>
                    <a:pt x="1787" y="1009"/>
                    <a:pt x="1789" y="1012"/>
                    <a:pt x="1790" y="1015"/>
                  </a:cubicBezTo>
                  <a:cubicBezTo>
                    <a:pt x="1791" y="1019"/>
                    <a:pt x="1792" y="1022"/>
                    <a:pt x="1793" y="1025"/>
                  </a:cubicBezTo>
                  <a:cubicBezTo>
                    <a:pt x="1794" y="1032"/>
                    <a:pt x="1799" y="1035"/>
                    <a:pt x="1804" y="1038"/>
                  </a:cubicBezTo>
                  <a:cubicBezTo>
                    <a:pt x="1807" y="1039"/>
                    <a:pt x="1810" y="1041"/>
                    <a:pt x="1813" y="1043"/>
                  </a:cubicBezTo>
                  <a:cubicBezTo>
                    <a:pt x="1816" y="1048"/>
                    <a:pt x="1821" y="1051"/>
                    <a:pt x="1824" y="1056"/>
                  </a:cubicBezTo>
                  <a:cubicBezTo>
                    <a:pt x="1825" y="1058"/>
                    <a:pt x="1827" y="1060"/>
                    <a:pt x="1829" y="1061"/>
                  </a:cubicBezTo>
                  <a:cubicBezTo>
                    <a:pt x="1833" y="1064"/>
                    <a:pt x="1833" y="1065"/>
                    <a:pt x="1831" y="1069"/>
                  </a:cubicBezTo>
                  <a:cubicBezTo>
                    <a:pt x="1830" y="1070"/>
                    <a:pt x="1830" y="1071"/>
                    <a:pt x="1831" y="1072"/>
                  </a:cubicBezTo>
                  <a:cubicBezTo>
                    <a:pt x="1834" y="1074"/>
                    <a:pt x="1836" y="1077"/>
                    <a:pt x="1839" y="1080"/>
                  </a:cubicBezTo>
                  <a:cubicBezTo>
                    <a:pt x="1840" y="1080"/>
                    <a:pt x="1841" y="1081"/>
                    <a:pt x="1841" y="1082"/>
                  </a:cubicBezTo>
                  <a:cubicBezTo>
                    <a:pt x="1843" y="1083"/>
                    <a:pt x="1844" y="1083"/>
                    <a:pt x="1846" y="1082"/>
                  </a:cubicBezTo>
                  <a:cubicBezTo>
                    <a:pt x="1847" y="1082"/>
                    <a:pt x="1848" y="1082"/>
                    <a:pt x="1849" y="1081"/>
                  </a:cubicBezTo>
                  <a:cubicBezTo>
                    <a:pt x="1852" y="1079"/>
                    <a:pt x="1856" y="1077"/>
                    <a:pt x="1861" y="1078"/>
                  </a:cubicBezTo>
                  <a:cubicBezTo>
                    <a:pt x="1862" y="1078"/>
                    <a:pt x="1863" y="1078"/>
                    <a:pt x="1864" y="1078"/>
                  </a:cubicBezTo>
                  <a:cubicBezTo>
                    <a:pt x="1871" y="1075"/>
                    <a:pt x="1878" y="1075"/>
                    <a:pt x="1886" y="1073"/>
                  </a:cubicBezTo>
                  <a:cubicBezTo>
                    <a:pt x="1891" y="1073"/>
                    <a:pt x="1896" y="1072"/>
                    <a:pt x="1900" y="1068"/>
                  </a:cubicBezTo>
                  <a:cubicBezTo>
                    <a:pt x="1901" y="1068"/>
                    <a:pt x="1901" y="1068"/>
                    <a:pt x="1901" y="1068"/>
                  </a:cubicBezTo>
                  <a:cubicBezTo>
                    <a:pt x="1903" y="1067"/>
                    <a:pt x="1906" y="1069"/>
                    <a:pt x="1906" y="1070"/>
                  </a:cubicBezTo>
                  <a:cubicBezTo>
                    <a:pt x="1905" y="1076"/>
                    <a:pt x="1906" y="1082"/>
                    <a:pt x="1904" y="1088"/>
                  </a:cubicBezTo>
                  <a:cubicBezTo>
                    <a:pt x="1903" y="1092"/>
                    <a:pt x="1901" y="1097"/>
                    <a:pt x="1899" y="1100"/>
                  </a:cubicBezTo>
                  <a:cubicBezTo>
                    <a:pt x="1894" y="1106"/>
                    <a:pt x="1892" y="1112"/>
                    <a:pt x="1889" y="1118"/>
                  </a:cubicBezTo>
                  <a:cubicBezTo>
                    <a:pt x="1882" y="1135"/>
                    <a:pt x="1871" y="1148"/>
                    <a:pt x="1857" y="1159"/>
                  </a:cubicBezTo>
                  <a:cubicBezTo>
                    <a:pt x="1856" y="1160"/>
                    <a:pt x="1856" y="1160"/>
                    <a:pt x="1855" y="1161"/>
                  </a:cubicBezTo>
                  <a:cubicBezTo>
                    <a:pt x="1849" y="1163"/>
                    <a:pt x="1844" y="1168"/>
                    <a:pt x="1840" y="1172"/>
                  </a:cubicBezTo>
                  <a:cubicBezTo>
                    <a:pt x="1831" y="1179"/>
                    <a:pt x="1823" y="1187"/>
                    <a:pt x="1817" y="1196"/>
                  </a:cubicBezTo>
                  <a:cubicBezTo>
                    <a:pt x="1815" y="1199"/>
                    <a:pt x="1811" y="1202"/>
                    <a:pt x="1808" y="1204"/>
                  </a:cubicBezTo>
                  <a:cubicBezTo>
                    <a:pt x="1806" y="1205"/>
                    <a:pt x="1805" y="1207"/>
                    <a:pt x="1804" y="1209"/>
                  </a:cubicBezTo>
                  <a:cubicBezTo>
                    <a:pt x="1801" y="1213"/>
                    <a:pt x="1801" y="1217"/>
                    <a:pt x="1797" y="1221"/>
                  </a:cubicBezTo>
                  <a:cubicBezTo>
                    <a:pt x="1794" y="1223"/>
                    <a:pt x="1793" y="1227"/>
                    <a:pt x="1792" y="1231"/>
                  </a:cubicBezTo>
                  <a:cubicBezTo>
                    <a:pt x="1790" y="1235"/>
                    <a:pt x="1790" y="1238"/>
                    <a:pt x="1794" y="1241"/>
                  </a:cubicBezTo>
                  <a:cubicBezTo>
                    <a:pt x="1796" y="1243"/>
                    <a:pt x="1796" y="1245"/>
                    <a:pt x="1795" y="1247"/>
                  </a:cubicBezTo>
                  <a:cubicBezTo>
                    <a:pt x="1795" y="1249"/>
                    <a:pt x="1794" y="1250"/>
                    <a:pt x="1794" y="1251"/>
                  </a:cubicBezTo>
                  <a:cubicBezTo>
                    <a:pt x="1795" y="1256"/>
                    <a:pt x="1795" y="1261"/>
                    <a:pt x="1796" y="1266"/>
                  </a:cubicBezTo>
                  <a:cubicBezTo>
                    <a:pt x="1798" y="1270"/>
                    <a:pt x="1799" y="1274"/>
                    <a:pt x="1803" y="1276"/>
                  </a:cubicBezTo>
                  <a:cubicBezTo>
                    <a:pt x="1805" y="1277"/>
                    <a:pt x="1806" y="1280"/>
                    <a:pt x="1805" y="1282"/>
                  </a:cubicBezTo>
                  <a:cubicBezTo>
                    <a:pt x="1804" y="1286"/>
                    <a:pt x="1804" y="1291"/>
                    <a:pt x="1805" y="1295"/>
                  </a:cubicBezTo>
                  <a:cubicBezTo>
                    <a:pt x="1805" y="1298"/>
                    <a:pt x="1805" y="1301"/>
                    <a:pt x="1805" y="1303"/>
                  </a:cubicBezTo>
                  <a:cubicBezTo>
                    <a:pt x="1805" y="1307"/>
                    <a:pt x="1804" y="1310"/>
                    <a:pt x="1805" y="1313"/>
                  </a:cubicBezTo>
                  <a:cubicBezTo>
                    <a:pt x="1805" y="1317"/>
                    <a:pt x="1805" y="1320"/>
                    <a:pt x="1803" y="1323"/>
                  </a:cubicBezTo>
                  <a:cubicBezTo>
                    <a:pt x="1800" y="1330"/>
                    <a:pt x="1796" y="1335"/>
                    <a:pt x="1790" y="1339"/>
                  </a:cubicBezTo>
                  <a:cubicBezTo>
                    <a:pt x="1787" y="1341"/>
                    <a:pt x="1784" y="1342"/>
                    <a:pt x="1781" y="1344"/>
                  </a:cubicBezTo>
                  <a:cubicBezTo>
                    <a:pt x="1778" y="1345"/>
                    <a:pt x="1775" y="1346"/>
                    <a:pt x="1773" y="1348"/>
                  </a:cubicBezTo>
                  <a:cubicBezTo>
                    <a:pt x="1765" y="1355"/>
                    <a:pt x="1757" y="1362"/>
                    <a:pt x="1748" y="1368"/>
                  </a:cubicBezTo>
                  <a:cubicBezTo>
                    <a:pt x="1747" y="1369"/>
                    <a:pt x="1747" y="1371"/>
                    <a:pt x="1747" y="1373"/>
                  </a:cubicBezTo>
                  <a:cubicBezTo>
                    <a:pt x="1749" y="1379"/>
                    <a:pt x="1751" y="1385"/>
                    <a:pt x="1752" y="1391"/>
                  </a:cubicBezTo>
                  <a:cubicBezTo>
                    <a:pt x="1753" y="1393"/>
                    <a:pt x="1753" y="1394"/>
                    <a:pt x="1753" y="1396"/>
                  </a:cubicBezTo>
                  <a:cubicBezTo>
                    <a:pt x="1752" y="1400"/>
                    <a:pt x="1751" y="1403"/>
                    <a:pt x="1751" y="1407"/>
                  </a:cubicBezTo>
                  <a:cubicBezTo>
                    <a:pt x="1751" y="1410"/>
                    <a:pt x="1749" y="1413"/>
                    <a:pt x="1746" y="1414"/>
                  </a:cubicBezTo>
                  <a:cubicBezTo>
                    <a:pt x="1743" y="1417"/>
                    <a:pt x="1739" y="1418"/>
                    <a:pt x="1736" y="1418"/>
                  </a:cubicBezTo>
                  <a:cubicBezTo>
                    <a:pt x="1732" y="1419"/>
                    <a:pt x="1730" y="1421"/>
                    <a:pt x="1727" y="1423"/>
                  </a:cubicBezTo>
                  <a:cubicBezTo>
                    <a:pt x="1726" y="1425"/>
                    <a:pt x="1724" y="1427"/>
                    <a:pt x="1726" y="1429"/>
                  </a:cubicBezTo>
                  <a:cubicBezTo>
                    <a:pt x="1727" y="1431"/>
                    <a:pt x="1727" y="1433"/>
                    <a:pt x="1726" y="1435"/>
                  </a:cubicBezTo>
                  <a:cubicBezTo>
                    <a:pt x="1725" y="1439"/>
                    <a:pt x="1724" y="1442"/>
                    <a:pt x="1723" y="1446"/>
                  </a:cubicBezTo>
                  <a:cubicBezTo>
                    <a:pt x="1722" y="1451"/>
                    <a:pt x="1719" y="1455"/>
                    <a:pt x="1714" y="1458"/>
                  </a:cubicBezTo>
                  <a:cubicBezTo>
                    <a:pt x="1712" y="1460"/>
                    <a:pt x="1711" y="1462"/>
                    <a:pt x="1709" y="1464"/>
                  </a:cubicBezTo>
                  <a:cubicBezTo>
                    <a:pt x="1706" y="1468"/>
                    <a:pt x="1703" y="1472"/>
                    <a:pt x="1701" y="1476"/>
                  </a:cubicBezTo>
                  <a:cubicBezTo>
                    <a:pt x="1698" y="1480"/>
                    <a:pt x="1695" y="1483"/>
                    <a:pt x="1691" y="1487"/>
                  </a:cubicBezTo>
                  <a:cubicBezTo>
                    <a:pt x="1686" y="1492"/>
                    <a:pt x="1681" y="1497"/>
                    <a:pt x="1674" y="1501"/>
                  </a:cubicBezTo>
                  <a:cubicBezTo>
                    <a:pt x="1670" y="1504"/>
                    <a:pt x="1665" y="1507"/>
                    <a:pt x="1660" y="1507"/>
                  </a:cubicBezTo>
                  <a:cubicBezTo>
                    <a:pt x="1659" y="1507"/>
                    <a:pt x="1657" y="1507"/>
                    <a:pt x="1657" y="1508"/>
                  </a:cubicBezTo>
                  <a:cubicBezTo>
                    <a:pt x="1654" y="1512"/>
                    <a:pt x="1650" y="1509"/>
                    <a:pt x="1646" y="1511"/>
                  </a:cubicBezTo>
                  <a:cubicBezTo>
                    <a:pt x="1646" y="1512"/>
                    <a:pt x="1644" y="1512"/>
                    <a:pt x="1643" y="1511"/>
                  </a:cubicBezTo>
                  <a:cubicBezTo>
                    <a:pt x="1640" y="1509"/>
                    <a:pt x="1636" y="1510"/>
                    <a:pt x="1632" y="1510"/>
                  </a:cubicBezTo>
                  <a:cubicBezTo>
                    <a:pt x="1629" y="1510"/>
                    <a:pt x="1626" y="1511"/>
                    <a:pt x="1623" y="1512"/>
                  </a:cubicBezTo>
                  <a:cubicBezTo>
                    <a:pt x="1621" y="1513"/>
                    <a:pt x="1619" y="1514"/>
                    <a:pt x="1617" y="1514"/>
                  </a:cubicBezTo>
                  <a:cubicBezTo>
                    <a:pt x="1613" y="1513"/>
                    <a:pt x="1609" y="1515"/>
                    <a:pt x="1605" y="1517"/>
                  </a:cubicBezTo>
                  <a:cubicBezTo>
                    <a:pt x="1605" y="1517"/>
                    <a:pt x="1603" y="1518"/>
                    <a:pt x="1602" y="1517"/>
                  </a:cubicBezTo>
                  <a:cubicBezTo>
                    <a:pt x="1598" y="1515"/>
                    <a:pt x="1594" y="1513"/>
                    <a:pt x="1590" y="1511"/>
                  </a:cubicBezTo>
                  <a:cubicBezTo>
                    <a:pt x="1590" y="1510"/>
                    <a:pt x="1589" y="1510"/>
                    <a:pt x="1589" y="1509"/>
                  </a:cubicBezTo>
                  <a:cubicBezTo>
                    <a:pt x="1589" y="1506"/>
                    <a:pt x="1589" y="1502"/>
                    <a:pt x="1587" y="1499"/>
                  </a:cubicBezTo>
                  <a:cubicBezTo>
                    <a:pt x="1586" y="1498"/>
                    <a:pt x="1586" y="1496"/>
                    <a:pt x="1587" y="1495"/>
                  </a:cubicBezTo>
                  <a:cubicBezTo>
                    <a:pt x="1590" y="1492"/>
                    <a:pt x="1589" y="1489"/>
                    <a:pt x="1588" y="1486"/>
                  </a:cubicBezTo>
                  <a:cubicBezTo>
                    <a:pt x="1587" y="1484"/>
                    <a:pt x="1587" y="1483"/>
                    <a:pt x="1586" y="1482"/>
                  </a:cubicBezTo>
                  <a:cubicBezTo>
                    <a:pt x="1583" y="1476"/>
                    <a:pt x="1581" y="1470"/>
                    <a:pt x="1580" y="1465"/>
                  </a:cubicBezTo>
                  <a:cubicBezTo>
                    <a:pt x="1579" y="1462"/>
                    <a:pt x="1578" y="1459"/>
                    <a:pt x="1576" y="1457"/>
                  </a:cubicBezTo>
                  <a:cubicBezTo>
                    <a:pt x="1574" y="1454"/>
                    <a:pt x="1573" y="1452"/>
                    <a:pt x="1571" y="1449"/>
                  </a:cubicBezTo>
                  <a:cubicBezTo>
                    <a:pt x="1567" y="1445"/>
                    <a:pt x="1564" y="1440"/>
                    <a:pt x="1563" y="1434"/>
                  </a:cubicBezTo>
                  <a:cubicBezTo>
                    <a:pt x="1563" y="1429"/>
                    <a:pt x="1561" y="1424"/>
                    <a:pt x="1561" y="1419"/>
                  </a:cubicBezTo>
                  <a:cubicBezTo>
                    <a:pt x="1561" y="1417"/>
                    <a:pt x="1560" y="1415"/>
                    <a:pt x="1560" y="1414"/>
                  </a:cubicBezTo>
                  <a:cubicBezTo>
                    <a:pt x="1558" y="1409"/>
                    <a:pt x="1557" y="1404"/>
                    <a:pt x="1557" y="1399"/>
                  </a:cubicBezTo>
                  <a:cubicBezTo>
                    <a:pt x="1558" y="1394"/>
                    <a:pt x="1556" y="1390"/>
                    <a:pt x="1554" y="1386"/>
                  </a:cubicBezTo>
                  <a:cubicBezTo>
                    <a:pt x="1551" y="1381"/>
                    <a:pt x="1548" y="1375"/>
                    <a:pt x="1546" y="1369"/>
                  </a:cubicBezTo>
                  <a:cubicBezTo>
                    <a:pt x="1544" y="1363"/>
                    <a:pt x="1541" y="1358"/>
                    <a:pt x="1537" y="1354"/>
                  </a:cubicBezTo>
                  <a:cubicBezTo>
                    <a:pt x="1535" y="1352"/>
                    <a:pt x="1534" y="1350"/>
                    <a:pt x="1534" y="1347"/>
                  </a:cubicBezTo>
                  <a:cubicBezTo>
                    <a:pt x="1534" y="1343"/>
                    <a:pt x="1534" y="1338"/>
                    <a:pt x="1534" y="1334"/>
                  </a:cubicBezTo>
                  <a:cubicBezTo>
                    <a:pt x="1534" y="1331"/>
                    <a:pt x="1535" y="1329"/>
                    <a:pt x="1536" y="1326"/>
                  </a:cubicBezTo>
                  <a:cubicBezTo>
                    <a:pt x="1538" y="1322"/>
                    <a:pt x="1540" y="1317"/>
                    <a:pt x="1540" y="1312"/>
                  </a:cubicBezTo>
                  <a:cubicBezTo>
                    <a:pt x="1540" y="1309"/>
                    <a:pt x="1542" y="1307"/>
                    <a:pt x="1544" y="1304"/>
                  </a:cubicBezTo>
                  <a:cubicBezTo>
                    <a:pt x="1546" y="1302"/>
                    <a:pt x="1548" y="1299"/>
                    <a:pt x="1550" y="1298"/>
                  </a:cubicBezTo>
                  <a:cubicBezTo>
                    <a:pt x="1555" y="1293"/>
                    <a:pt x="1555" y="1287"/>
                    <a:pt x="1554" y="1281"/>
                  </a:cubicBezTo>
                  <a:cubicBezTo>
                    <a:pt x="1554" y="1280"/>
                    <a:pt x="1553" y="1278"/>
                    <a:pt x="1552" y="1277"/>
                  </a:cubicBezTo>
                  <a:cubicBezTo>
                    <a:pt x="1550" y="1274"/>
                    <a:pt x="1549" y="1271"/>
                    <a:pt x="1549" y="1267"/>
                  </a:cubicBezTo>
                  <a:cubicBezTo>
                    <a:pt x="1548" y="1266"/>
                    <a:pt x="1549" y="1264"/>
                    <a:pt x="1549" y="1263"/>
                  </a:cubicBezTo>
                  <a:cubicBezTo>
                    <a:pt x="1549" y="1262"/>
                    <a:pt x="1550" y="1260"/>
                    <a:pt x="1550" y="1260"/>
                  </a:cubicBezTo>
                  <a:cubicBezTo>
                    <a:pt x="1549" y="1254"/>
                    <a:pt x="1548" y="1249"/>
                    <a:pt x="1546" y="1245"/>
                  </a:cubicBezTo>
                  <a:cubicBezTo>
                    <a:pt x="1543" y="1241"/>
                    <a:pt x="1541" y="1237"/>
                    <a:pt x="1540" y="1232"/>
                  </a:cubicBezTo>
                  <a:cubicBezTo>
                    <a:pt x="1540" y="1231"/>
                    <a:pt x="1539" y="1229"/>
                    <a:pt x="1538" y="1227"/>
                  </a:cubicBezTo>
                  <a:cubicBezTo>
                    <a:pt x="1537" y="1224"/>
                    <a:pt x="1535" y="1221"/>
                    <a:pt x="1532" y="1218"/>
                  </a:cubicBezTo>
                  <a:cubicBezTo>
                    <a:pt x="1530" y="1217"/>
                    <a:pt x="1528" y="1215"/>
                    <a:pt x="1527" y="1214"/>
                  </a:cubicBezTo>
                  <a:cubicBezTo>
                    <a:pt x="1517" y="1205"/>
                    <a:pt x="1515" y="1202"/>
                    <a:pt x="1510" y="1190"/>
                  </a:cubicBezTo>
                  <a:cubicBezTo>
                    <a:pt x="1510" y="1190"/>
                    <a:pt x="1510" y="1189"/>
                    <a:pt x="1510" y="1189"/>
                  </a:cubicBezTo>
                  <a:cubicBezTo>
                    <a:pt x="1510" y="1188"/>
                    <a:pt x="1510" y="1187"/>
                    <a:pt x="1511" y="1187"/>
                  </a:cubicBezTo>
                  <a:cubicBezTo>
                    <a:pt x="1514" y="1183"/>
                    <a:pt x="1514" y="1179"/>
                    <a:pt x="1515" y="1175"/>
                  </a:cubicBezTo>
                  <a:cubicBezTo>
                    <a:pt x="1516" y="1173"/>
                    <a:pt x="1515" y="1170"/>
                    <a:pt x="1516" y="1168"/>
                  </a:cubicBezTo>
                  <a:cubicBezTo>
                    <a:pt x="1516" y="1166"/>
                    <a:pt x="1518" y="1164"/>
                    <a:pt x="1518" y="1162"/>
                  </a:cubicBezTo>
                  <a:cubicBezTo>
                    <a:pt x="1519" y="1159"/>
                    <a:pt x="1520" y="1156"/>
                    <a:pt x="1520" y="1154"/>
                  </a:cubicBezTo>
                  <a:cubicBezTo>
                    <a:pt x="1520" y="1150"/>
                    <a:pt x="1519" y="1146"/>
                    <a:pt x="1515" y="1143"/>
                  </a:cubicBezTo>
                  <a:cubicBezTo>
                    <a:pt x="1514" y="1143"/>
                    <a:pt x="1513" y="1142"/>
                    <a:pt x="1512" y="1140"/>
                  </a:cubicBezTo>
                  <a:cubicBezTo>
                    <a:pt x="1510" y="1137"/>
                    <a:pt x="1508" y="1138"/>
                    <a:pt x="1505" y="1138"/>
                  </a:cubicBezTo>
                  <a:cubicBezTo>
                    <a:pt x="1500" y="1139"/>
                    <a:pt x="1496" y="1140"/>
                    <a:pt x="1491" y="1141"/>
                  </a:cubicBezTo>
                  <a:cubicBezTo>
                    <a:pt x="1490" y="1141"/>
                    <a:pt x="1489" y="1141"/>
                    <a:pt x="1488" y="1141"/>
                  </a:cubicBezTo>
                  <a:cubicBezTo>
                    <a:pt x="1483" y="1141"/>
                    <a:pt x="1480" y="1140"/>
                    <a:pt x="1478" y="1136"/>
                  </a:cubicBezTo>
                  <a:cubicBezTo>
                    <a:pt x="1477" y="1134"/>
                    <a:pt x="1477" y="1132"/>
                    <a:pt x="1476" y="1130"/>
                  </a:cubicBezTo>
                  <a:cubicBezTo>
                    <a:pt x="1474" y="1125"/>
                    <a:pt x="1471" y="1122"/>
                    <a:pt x="1466" y="1121"/>
                  </a:cubicBezTo>
                  <a:cubicBezTo>
                    <a:pt x="1465" y="1120"/>
                    <a:pt x="1464" y="1120"/>
                    <a:pt x="1463" y="1120"/>
                  </a:cubicBezTo>
                  <a:cubicBezTo>
                    <a:pt x="1458" y="1119"/>
                    <a:pt x="1453" y="1121"/>
                    <a:pt x="1449" y="1122"/>
                  </a:cubicBezTo>
                  <a:cubicBezTo>
                    <a:pt x="1445" y="1122"/>
                    <a:pt x="1442" y="1124"/>
                    <a:pt x="1439" y="1125"/>
                  </a:cubicBezTo>
                  <a:cubicBezTo>
                    <a:pt x="1436" y="1126"/>
                    <a:pt x="1432" y="1127"/>
                    <a:pt x="1430" y="1129"/>
                  </a:cubicBezTo>
                  <a:cubicBezTo>
                    <a:pt x="1428" y="1130"/>
                    <a:pt x="1426" y="1131"/>
                    <a:pt x="1424" y="1132"/>
                  </a:cubicBezTo>
                  <a:cubicBezTo>
                    <a:pt x="1421" y="1133"/>
                    <a:pt x="1419" y="1133"/>
                    <a:pt x="1416" y="1134"/>
                  </a:cubicBezTo>
                  <a:cubicBezTo>
                    <a:pt x="1414" y="1135"/>
                    <a:pt x="1412" y="1135"/>
                    <a:pt x="1410" y="1134"/>
                  </a:cubicBezTo>
                  <a:cubicBezTo>
                    <a:pt x="1409" y="1134"/>
                    <a:pt x="1408" y="1134"/>
                    <a:pt x="1407" y="1133"/>
                  </a:cubicBezTo>
                  <a:cubicBezTo>
                    <a:pt x="1402" y="1131"/>
                    <a:pt x="1398" y="1131"/>
                    <a:pt x="1393" y="1132"/>
                  </a:cubicBezTo>
                  <a:cubicBezTo>
                    <a:pt x="1390" y="1132"/>
                    <a:pt x="1387" y="1133"/>
                    <a:pt x="1384" y="1133"/>
                  </a:cubicBezTo>
                  <a:cubicBezTo>
                    <a:pt x="1380" y="1133"/>
                    <a:pt x="1375" y="1134"/>
                    <a:pt x="1371" y="1135"/>
                  </a:cubicBezTo>
                  <a:cubicBezTo>
                    <a:pt x="1369" y="1137"/>
                    <a:pt x="1367" y="1138"/>
                    <a:pt x="1364" y="1139"/>
                  </a:cubicBezTo>
                  <a:cubicBezTo>
                    <a:pt x="1363" y="1139"/>
                    <a:pt x="1362" y="1139"/>
                    <a:pt x="1361" y="1139"/>
                  </a:cubicBezTo>
                  <a:cubicBezTo>
                    <a:pt x="1357" y="1138"/>
                    <a:pt x="1354" y="1137"/>
                    <a:pt x="1351" y="1135"/>
                  </a:cubicBezTo>
                  <a:cubicBezTo>
                    <a:pt x="1344" y="1131"/>
                    <a:pt x="1338" y="1125"/>
                    <a:pt x="1332" y="1121"/>
                  </a:cubicBezTo>
                  <a:cubicBezTo>
                    <a:pt x="1329" y="1118"/>
                    <a:pt x="1327" y="1116"/>
                    <a:pt x="1323" y="1115"/>
                  </a:cubicBezTo>
                  <a:cubicBezTo>
                    <a:pt x="1319" y="1113"/>
                    <a:pt x="1316" y="1110"/>
                    <a:pt x="1314" y="1106"/>
                  </a:cubicBezTo>
                  <a:cubicBezTo>
                    <a:pt x="1311" y="1103"/>
                    <a:pt x="1309" y="1098"/>
                    <a:pt x="1309" y="1094"/>
                  </a:cubicBezTo>
                  <a:cubicBezTo>
                    <a:pt x="1309" y="1092"/>
                    <a:pt x="1308" y="1091"/>
                    <a:pt x="1307" y="1090"/>
                  </a:cubicBezTo>
                  <a:cubicBezTo>
                    <a:pt x="1305" y="1088"/>
                    <a:pt x="1302" y="1085"/>
                    <a:pt x="1299" y="1084"/>
                  </a:cubicBezTo>
                  <a:cubicBezTo>
                    <a:pt x="1297" y="1083"/>
                    <a:pt x="1296" y="1082"/>
                    <a:pt x="1296" y="1080"/>
                  </a:cubicBezTo>
                  <a:cubicBezTo>
                    <a:pt x="1295" y="1078"/>
                    <a:pt x="1294" y="1076"/>
                    <a:pt x="1292" y="1075"/>
                  </a:cubicBezTo>
                  <a:cubicBezTo>
                    <a:pt x="1290" y="1074"/>
                    <a:pt x="1289" y="1072"/>
                    <a:pt x="1289" y="1070"/>
                  </a:cubicBezTo>
                  <a:cubicBezTo>
                    <a:pt x="1289" y="1069"/>
                    <a:pt x="1289" y="1069"/>
                    <a:pt x="1289" y="1069"/>
                  </a:cubicBezTo>
                  <a:cubicBezTo>
                    <a:pt x="1289" y="1070"/>
                    <a:pt x="1289" y="1070"/>
                    <a:pt x="1289" y="1070"/>
                  </a:cubicBezTo>
                  <a:cubicBezTo>
                    <a:pt x="1289" y="1070"/>
                    <a:pt x="1289" y="1070"/>
                    <a:pt x="1289" y="1070"/>
                  </a:cubicBezTo>
                  <a:cubicBezTo>
                    <a:pt x="1287" y="1069"/>
                    <a:pt x="1284" y="1069"/>
                    <a:pt x="1282" y="1068"/>
                  </a:cubicBezTo>
                  <a:cubicBezTo>
                    <a:pt x="1280" y="1066"/>
                    <a:pt x="1278" y="1065"/>
                    <a:pt x="1277" y="1062"/>
                  </a:cubicBezTo>
                  <a:cubicBezTo>
                    <a:pt x="1276" y="1059"/>
                    <a:pt x="1274" y="1056"/>
                    <a:pt x="1276" y="1052"/>
                  </a:cubicBezTo>
                  <a:cubicBezTo>
                    <a:pt x="1277" y="1050"/>
                    <a:pt x="1276" y="1048"/>
                    <a:pt x="1275" y="1046"/>
                  </a:cubicBezTo>
                  <a:cubicBezTo>
                    <a:pt x="1273" y="1044"/>
                    <a:pt x="1272" y="1042"/>
                    <a:pt x="1271" y="1040"/>
                  </a:cubicBezTo>
                  <a:cubicBezTo>
                    <a:pt x="1271" y="1040"/>
                    <a:pt x="1271" y="1039"/>
                    <a:pt x="1271" y="1038"/>
                  </a:cubicBezTo>
                  <a:cubicBezTo>
                    <a:pt x="1276" y="1033"/>
                    <a:pt x="1278" y="1027"/>
                    <a:pt x="1279" y="1020"/>
                  </a:cubicBezTo>
                  <a:cubicBezTo>
                    <a:pt x="1279" y="1019"/>
                    <a:pt x="1279" y="1018"/>
                    <a:pt x="1279" y="1018"/>
                  </a:cubicBezTo>
                  <a:cubicBezTo>
                    <a:pt x="1283" y="1012"/>
                    <a:pt x="1282" y="1005"/>
                    <a:pt x="1280" y="998"/>
                  </a:cubicBezTo>
                  <a:cubicBezTo>
                    <a:pt x="1279" y="996"/>
                    <a:pt x="1279" y="993"/>
                    <a:pt x="1280" y="991"/>
                  </a:cubicBezTo>
                  <a:cubicBezTo>
                    <a:pt x="1281" y="988"/>
                    <a:pt x="1280" y="985"/>
                    <a:pt x="1278" y="984"/>
                  </a:cubicBezTo>
                  <a:cubicBezTo>
                    <a:pt x="1275" y="982"/>
                    <a:pt x="1274" y="979"/>
                    <a:pt x="1275" y="976"/>
                  </a:cubicBezTo>
                  <a:cubicBezTo>
                    <a:pt x="1275" y="974"/>
                    <a:pt x="1275" y="971"/>
                    <a:pt x="1277" y="969"/>
                  </a:cubicBezTo>
                  <a:cubicBezTo>
                    <a:pt x="1281" y="964"/>
                    <a:pt x="1283" y="958"/>
                    <a:pt x="1286" y="952"/>
                  </a:cubicBezTo>
                  <a:cubicBezTo>
                    <a:pt x="1287" y="951"/>
                    <a:pt x="1287" y="950"/>
                    <a:pt x="1288" y="948"/>
                  </a:cubicBezTo>
                  <a:cubicBezTo>
                    <a:pt x="1293" y="944"/>
                    <a:pt x="1296" y="939"/>
                    <a:pt x="1298" y="933"/>
                  </a:cubicBezTo>
                  <a:cubicBezTo>
                    <a:pt x="1300" y="930"/>
                    <a:pt x="1302" y="927"/>
                    <a:pt x="1305" y="926"/>
                  </a:cubicBezTo>
                  <a:cubicBezTo>
                    <a:pt x="1307" y="924"/>
                    <a:pt x="1309" y="922"/>
                    <a:pt x="1311" y="919"/>
                  </a:cubicBezTo>
                  <a:cubicBezTo>
                    <a:pt x="1311" y="918"/>
                    <a:pt x="1312" y="917"/>
                    <a:pt x="1313" y="915"/>
                  </a:cubicBezTo>
                  <a:cubicBezTo>
                    <a:pt x="1315" y="913"/>
                    <a:pt x="1317" y="911"/>
                    <a:pt x="1319" y="911"/>
                  </a:cubicBezTo>
                  <a:cubicBezTo>
                    <a:pt x="1322" y="911"/>
                    <a:pt x="1325" y="909"/>
                    <a:pt x="1327" y="908"/>
                  </a:cubicBezTo>
                  <a:cubicBezTo>
                    <a:pt x="1329" y="906"/>
                    <a:pt x="1331" y="905"/>
                    <a:pt x="1333" y="904"/>
                  </a:cubicBezTo>
                  <a:cubicBezTo>
                    <a:pt x="1335" y="903"/>
                    <a:pt x="1336" y="902"/>
                    <a:pt x="1336" y="901"/>
                  </a:cubicBezTo>
                  <a:cubicBezTo>
                    <a:pt x="1338" y="899"/>
                    <a:pt x="1339" y="897"/>
                    <a:pt x="1341" y="895"/>
                  </a:cubicBezTo>
                  <a:cubicBezTo>
                    <a:pt x="1342" y="893"/>
                    <a:pt x="1343" y="891"/>
                    <a:pt x="1343" y="889"/>
                  </a:cubicBezTo>
                  <a:cubicBezTo>
                    <a:pt x="1343" y="887"/>
                    <a:pt x="1343" y="885"/>
                    <a:pt x="1342" y="883"/>
                  </a:cubicBezTo>
                  <a:cubicBezTo>
                    <a:pt x="1342" y="879"/>
                    <a:pt x="1343" y="877"/>
                    <a:pt x="1345" y="874"/>
                  </a:cubicBezTo>
                  <a:cubicBezTo>
                    <a:pt x="1346" y="872"/>
                    <a:pt x="1347" y="871"/>
                    <a:pt x="1347" y="869"/>
                  </a:cubicBezTo>
                  <a:cubicBezTo>
                    <a:pt x="1347" y="864"/>
                    <a:pt x="1351" y="862"/>
                    <a:pt x="1354" y="860"/>
                  </a:cubicBezTo>
                  <a:cubicBezTo>
                    <a:pt x="1358" y="857"/>
                    <a:pt x="1362" y="855"/>
                    <a:pt x="1366" y="853"/>
                  </a:cubicBezTo>
                  <a:cubicBezTo>
                    <a:pt x="1370" y="850"/>
                    <a:pt x="1374" y="847"/>
                    <a:pt x="1375" y="842"/>
                  </a:cubicBezTo>
                  <a:cubicBezTo>
                    <a:pt x="1375" y="840"/>
                    <a:pt x="1376" y="838"/>
                    <a:pt x="1377" y="835"/>
                  </a:cubicBezTo>
                  <a:cubicBezTo>
                    <a:pt x="1378" y="831"/>
                    <a:pt x="1381" y="831"/>
                    <a:pt x="1384" y="834"/>
                  </a:cubicBezTo>
                  <a:cubicBezTo>
                    <a:pt x="1385" y="834"/>
                    <a:pt x="1385" y="835"/>
                    <a:pt x="1386" y="835"/>
                  </a:cubicBezTo>
                  <a:cubicBezTo>
                    <a:pt x="1387" y="836"/>
                    <a:pt x="1388" y="837"/>
                    <a:pt x="1390" y="837"/>
                  </a:cubicBezTo>
                  <a:cubicBezTo>
                    <a:pt x="1393" y="837"/>
                    <a:pt x="1396" y="837"/>
                    <a:pt x="1399" y="837"/>
                  </a:cubicBezTo>
                  <a:cubicBezTo>
                    <a:pt x="1402" y="836"/>
                    <a:pt x="1404" y="837"/>
                    <a:pt x="1407" y="838"/>
                  </a:cubicBezTo>
                  <a:cubicBezTo>
                    <a:pt x="1411" y="840"/>
                    <a:pt x="1415" y="839"/>
                    <a:pt x="1418" y="836"/>
                  </a:cubicBezTo>
                  <a:cubicBezTo>
                    <a:pt x="1421" y="834"/>
                    <a:pt x="1424" y="833"/>
                    <a:pt x="1427" y="831"/>
                  </a:cubicBezTo>
                  <a:cubicBezTo>
                    <a:pt x="1431" y="829"/>
                    <a:pt x="1435" y="828"/>
                    <a:pt x="1439" y="825"/>
                  </a:cubicBezTo>
                  <a:cubicBezTo>
                    <a:pt x="1441" y="824"/>
                    <a:pt x="1444" y="824"/>
                    <a:pt x="1446" y="823"/>
                  </a:cubicBezTo>
                  <a:cubicBezTo>
                    <a:pt x="1449" y="823"/>
                    <a:pt x="1452" y="823"/>
                    <a:pt x="1455" y="822"/>
                  </a:cubicBezTo>
                  <a:cubicBezTo>
                    <a:pt x="1461" y="821"/>
                    <a:pt x="1466" y="820"/>
                    <a:pt x="1472" y="821"/>
                  </a:cubicBezTo>
                  <a:cubicBezTo>
                    <a:pt x="1474" y="822"/>
                    <a:pt x="1477" y="822"/>
                    <a:pt x="1479" y="821"/>
                  </a:cubicBezTo>
                  <a:cubicBezTo>
                    <a:pt x="1482" y="821"/>
                    <a:pt x="1484" y="818"/>
                    <a:pt x="1488" y="820"/>
                  </a:cubicBezTo>
                  <a:cubicBezTo>
                    <a:pt x="1490" y="821"/>
                    <a:pt x="1494" y="818"/>
                    <a:pt x="1496" y="820"/>
                  </a:cubicBezTo>
                  <a:cubicBezTo>
                    <a:pt x="1498" y="820"/>
                    <a:pt x="1500" y="820"/>
                    <a:pt x="1502" y="820"/>
                  </a:cubicBezTo>
                  <a:cubicBezTo>
                    <a:pt x="1504" y="819"/>
                    <a:pt x="1507" y="818"/>
                    <a:pt x="1510" y="817"/>
                  </a:cubicBezTo>
                  <a:cubicBezTo>
                    <a:pt x="1513" y="816"/>
                    <a:pt x="1516" y="816"/>
                    <a:pt x="1518" y="819"/>
                  </a:cubicBezTo>
                  <a:cubicBezTo>
                    <a:pt x="1520" y="821"/>
                    <a:pt x="1521" y="821"/>
                    <a:pt x="1523" y="820"/>
                  </a:cubicBezTo>
                  <a:cubicBezTo>
                    <a:pt x="1525" y="820"/>
                    <a:pt x="1526" y="821"/>
                    <a:pt x="1525" y="822"/>
                  </a:cubicBezTo>
                  <a:cubicBezTo>
                    <a:pt x="1524" y="824"/>
                    <a:pt x="1523" y="826"/>
                    <a:pt x="1522" y="828"/>
                  </a:cubicBezTo>
                  <a:cubicBezTo>
                    <a:pt x="1522" y="829"/>
                    <a:pt x="1522" y="830"/>
                    <a:pt x="1523" y="831"/>
                  </a:cubicBezTo>
                  <a:cubicBezTo>
                    <a:pt x="1524" y="832"/>
                    <a:pt x="1525" y="834"/>
                    <a:pt x="1526" y="835"/>
                  </a:cubicBezTo>
                  <a:cubicBezTo>
                    <a:pt x="1527" y="838"/>
                    <a:pt x="1527" y="841"/>
                    <a:pt x="1525" y="844"/>
                  </a:cubicBezTo>
                  <a:cubicBezTo>
                    <a:pt x="1523" y="845"/>
                    <a:pt x="1522" y="847"/>
                    <a:pt x="1520" y="848"/>
                  </a:cubicBezTo>
                  <a:cubicBezTo>
                    <a:pt x="1519" y="850"/>
                    <a:pt x="1519" y="853"/>
                    <a:pt x="1521" y="853"/>
                  </a:cubicBezTo>
                  <a:cubicBezTo>
                    <a:pt x="1525" y="854"/>
                    <a:pt x="1528" y="856"/>
                    <a:pt x="1531" y="859"/>
                  </a:cubicBezTo>
                  <a:cubicBezTo>
                    <a:pt x="1531" y="859"/>
                    <a:pt x="1531" y="859"/>
                    <a:pt x="1532" y="859"/>
                  </a:cubicBezTo>
                  <a:cubicBezTo>
                    <a:pt x="1535" y="861"/>
                    <a:pt x="1538" y="863"/>
                    <a:pt x="1542" y="862"/>
                  </a:cubicBezTo>
                  <a:cubicBezTo>
                    <a:pt x="1549" y="861"/>
                    <a:pt x="1556" y="863"/>
                    <a:pt x="1562" y="866"/>
                  </a:cubicBezTo>
                  <a:cubicBezTo>
                    <a:pt x="1564" y="866"/>
                    <a:pt x="1566" y="868"/>
                    <a:pt x="1567" y="870"/>
                  </a:cubicBezTo>
                  <a:cubicBezTo>
                    <a:pt x="1567" y="872"/>
                    <a:pt x="1568" y="873"/>
                    <a:pt x="1568" y="874"/>
                  </a:cubicBezTo>
                  <a:cubicBezTo>
                    <a:pt x="1569" y="877"/>
                    <a:pt x="1571" y="878"/>
                    <a:pt x="1573" y="878"/>
                  </a:cubicBezTo>
                  <a:cubicBezTo>
                    <a:pt x="1579" y="878"/>
                    <a:pt x="1584" y="880"/>
                    <a:pt x="1588" y="882"/>
                  </a:cubicBezTo>
                  <a:cubicBezTo>
                    <a:pt x="1591" y="883"/>
                    <a:pt x="1592" y="885"/>
                    <a:pt x="1594" y="886"/>
                  </a:cubicBezTo>
                  <a:cubicBezTo>
                    <a:pt x="1596" y="887"/>
                    <a:pt x="1597" y="888"/>
                    <a:pt x="1598" y="889"/>
                  </a:cubicBezTo>
                  <a:cubicBezTo>
                    <a:pt x="1600" y="890"/>
                    <a:pt x="1603" y="889"/>
                    <a:pt x="1605" y="887"/>
                  </a:cubicBezTo>
                  <a:cubicBezTo>
                    <a:pt x="1606" y="887"/>
                    <a:pt x="1607" y="886"/>
                    <a:pt x="1608" y="885"/>
                  </a:cubicBezTo>
                  <a:cubicBezTo>
                    <a:pt x="1608" y="884"/>
                    <a:pt x="1609" y="883"/>
                    <a:pt x="1609" y="881"/>
                  </a:cubicBezTo>
                  <a:cubicBezTo>
                    <a:pt x="1608" y="879"/>
                    <a:pt x="1608" y="878"/>
                    <a:pt x="1607" y="877"/>
                  </a:cubicBezTo>
                  <a:cubicBezTo>
                    <a:pt x="1606" y="872"/>
                    <a:pt x="1609" y="866"/>
                    <a:pt x="1613" y="864"/>
                  </a:cubicBezTo>
                  <a:cubicBezTo>
                    <a:pt x="1619" y="861"/>
                    <a:pt x="1626" y="861"/>
                    <a:pt x="1632" y="863"/>
                  </a:cubicBezTo>
                  <a:cubicBezTo>
                    <a:pt x="1633" y="863"/>
                    <a:pt x="1634" y="864"/>
                    <a:pt x="1636" y="865"/>
                  </a:cubicBezTo>
                  <a:cubicBezTo>
                    <a:pt x="1638" y="868"/>
                    <a:pt x="1641" y="869"/>
                    <a:pt x="1645" y="869"/>
                  </a:cubicBezTo>
                  <a:cubicBezTo>
                    <a:pt x="1649" y="870"/>
                    <a:pt x="1652" y="870"/>
                    <a:pt x="1656" y="873"/>
                  </a:cubicBezTo>
                  <a:cubicBezTo>
                    <a:pt x="1659" y="874"/>
                    <a:pt x="1662" y="875"/>
                    <a:pt x="1665" y="875"/>
                  </a:cubicBezTo>
                  <a:cubicBezTo>
                    <a:pt x="1673" y="876"/>
                    <a:pt x="1681" y="878"/>
                    <a:pt x="1689" y="880"/>
                  </a:cubicBezTo>
                  <a:cubicBezTo>
                    <a:pt x="1692" y="880"/>
                    <a:pt x="1694" y="880"/>
                    <a:pt x="1696" y="879"/>
                  </a:cubicBezTo>
                  <a:cubicBezTo>
                    <a:pt x="1700" y="877"/>
                    <a:pt x="1705" y="875"/>
                    <a:pt x="1710" y="875"/>
                  </a:cubicBezTo>
                  <a:cubicBezTo>
                    <a:pt x="1712" y="876"/>
                    <a:pt x="1714" y="876"/>
                    <a:pt x="1716" y="877"/>
                  </a:cubicBezTo>
                  <a:cubicBezTo>
                    <a:pt x="1722" y="879"/>
                    <a:pt x="1727" y="878"/>
                    <a:pt x="1733" y="878"/>
                  </a:cubicBezTo>
                  <a:cubicBezTo>
                    <a:pt x="1735" y="878"/>
                    <a:pt x="1736" y="877"/>
                    <a:pt x="1737" y="876"/>
                  </a:cubicBezTo>
                  <a:cubicBezTo>
                    <a:pt x="1739" y="873"/>
                    <a:pt x="1741" y="870"/>
                    <a:pt x="1742" y="866"/>
                  </a:cubicBezTo>
                  <a:cubicBezTo>
                    <a:pt x="1743" y="862"/>
                    <a:pt x="1745" y="858"/>
                    <a:pt x="1746" y="854"/>
                  </a:cubicBezTo>
                  <a:cubicBezTo>
                    <a:pt x="1747" y="851"/>
                    <a:pt x="1748" y="849"/>
                    <a:pt x="1749" y="846"/>
                  </a:cubicBezTo>
                  <a:cubicBezTo>
                    <a:pt x="1750" y="842"/>
                    <a:pt x="1750" y="838"/>
                    <a:pt x="1749" y="835"/>
                  </a:cubicBezTo>
                  <a:cubicBezTo>
                    <a:pt x="1748" y="831"/>
                    <a:pt x="1748" y="826"/>
                    <a:pt x="1750" y="823"/>
                  </a:cubicBezTo>
                  <a:cubicBezTo>
                    <a:pt x="1750" y="823"/>
                    <a:pt x="1750" y="823"/>
                    <a:pt x="1750" y="823"/>
                  </a:cubicBezTo>
                  <a:cubicBezTo>
                    <a:pt x="1750" y="822"/>
                    <a:pt x="1750" y="822"/>
                    <a:pt x="1750" y="822"/>
                  </a:cubicBezTo>
                  <a:cubicBezTo>
                    <a:pt x="1750" y="822"/>
                    <a:pt x="1750" y="822"/>
                    <a:pt x="1750" y="822"/>
                  </a:cubicBezTo>
                  <a:cubicBezTo>
                    <a:pt x="1750" y="823"/>
                    <a:pt x="1750" y="823"/>
                    <a:pt x="1750" y="823"/>
                  </a:cubicBezTo>
                  <a:cubicBezTo>
                    <a:pt x="1747" y="822"/>
                    <a:pt x="1744" y="823"/>
                    <a:pt x="1741" y="822"/>
                  </a:cubicBezTo>
                  <a:cubicBezTo>
                    <a:pt x="1739" y="821"/>
                    <a:pt x="1738" y="822"/>
                    <a:pt x="1737" y="823"/>
                  </a:cubicBezTo>
                  <a:cubicBezTo>
                    <a:pt x="1734" y="826"/>
                    <a:pt x="1730" y="828"/>
                    <a:pt x="1726" y="829"/>
                  </a:cubicBezTo>
                  <a:cubicBezTo>
                    <a:pt x="1723" y="829"/>
                    <a:pt x="1719" y="829"/>
                    <a:pt x="1716" y="826"/>
                  </a:cubicBezTo>
                  <a:cubicBezTo>
                    <a:pt x="1714" y="824"/>
                    <a:pt x="1712" y="823"/>
                    <a:pt x="1709" y="822"/>
                  </a:cubicBezTo>
                  <a:cubicBezTo>
                    <a:pt x="1706" y="822"/>
                    <a:pt x="1704" y="822"/>
                    <a:pt x="1702" y="824"/>
                  </a:cubicBezTo>
                  <a:cubicBezTo>
                    <a:pt x="1700" y="828"/>
                    <a:pt x="1696" y="828"/>
                    <a:pt x="1692" y="828"/>
                  </a:cubicBezTo>
                  <a:cubicBezTo>
                    <a:pt x="1691" y="829"/>
                    <a:pt x="1690" y="828"/>
                    <a:pt x="1690" y="828"/>
                  </a:cubicBezTo>
                  <a:cubicBezTo>
                    <a:pt x="1689" y="827"/>
                    <a:pt x="1688" y="827"/>
                    <a:pt x="1687" y="826"/>
                  </a:cubicBezTo>
                  <a:cubicBezTo>
                    <a:pt x="1685" y="823"/>
                    <a:pt x="1682" y="822"/>
                    <a:pt x="1679" y="823"/>
                  </a:cubicBezTo>
                  <a:cubicBezTo>
                    <a:pt x="1678" y="823"/>
                    <a:pt x="1676" y="823"/>
                    <a:pt x="1675" y="822"/>
                  </a:cubicBezTo>
                  <a:cubicBezTo>
                    <a:pt x="1673" y="820"/>
                    <a:pt x="1672" y="819"/>
                    <a:pt x="1670" y="817"/>
                  </a:cubicBezTo>
                  <a:cubicBezTo>
                    <a:pt x="1669" y="815"/>
                    <a:pt x="1667" y="814"/>
                    <a:pt x="1666" y="813"/>
                  </a:cubicBezTo>
                  <a:cubicBezTo>
                    <a:pt x="1664" y="811"/>
                    <a:pt x="1667" y="810"/>
                    <a:pt x="1666" y="809"/>
                  </a:cubicBezTo>
                  <a:cubicBezTo>
                    <a:pt x="1665" y="808"/>
                    <a:pt x="1664" y="808"/>
                    <a:pt x="1663" y="807"/>
                  </a:cubicBezTo>
                  <a:cubicBezTo>
                    <a:pt x="1661" y="807"/>
                    <a:pt x="1660" y="806"/>
                    <a:pt x="1659" y="805"/>
                  </a:cubicBezTo>
                  <a:cubicBezTo>
                    <a:pt x="1658" y="805"/>
                    <a:pt x="1658" y="804"/>
                    <a:pt x="1658" y="803"/>
                  </a:cubicBezTo>
                  <a:cubicBezTo>
                    <a:pt x="1658" y="803"/>
                    <a:pt x="1658" y="803"/>
                    <a:pt x="1659" y="802"/>
                  </a:cubicBezTo>
                  <a:cubicBezTo>
                    <a:pt x="1661" y="801"/>
                    <a:pt x="1663" y="802"/>
                    <a:pt x="1664" y="799"/>
                  </a:cubicBezTo>
                  <a:cubicBezTo>
                    <a:pt x="1665" y="799"/>
                    <a:pt x="1665" y="798"/>
                    <a:pt x="1665" y="797"/>
                  </a:cubicBezTo>
                  <a:cubicBezTo>
                    <a:pt x="1665" y="797"/>
                    <a:pt x="1664" y="796"/>
                    <a:pt x="1664" y="796"/>
                  </a:cubicBezTo>
                  <a:cubicBezTo>
                    <a:pt x="1664" y="796"/>
                    <a:pt x="1663" y="796"/>
                    <a:pt x="1663" y="796"/>
                  </a:cubicBezTo>
                  <a:cubicBezTo>
                    <a:pt x="1662" y="796"/>
                    <a:pt x="1661" y="796"/>
                    <a:pt x="1660" y="796"/>
                  </a:cubicBezTo>
                  <a:cubicBezTo>
                    <a:pt x="1659" y="796"/>
                    <a:pt x="1657" y="795"/>
                    <a:pt x="1658" y="794"/>
                  </a:cubicBezTo>
                  <a:cubicBezTo>
                    <a:pt x="1659" y="790"/>
                    <a:pt x="1659" y="785"/>
                    <a:pt x="1659" y="781"/>
                  </a:cubicBezTo>
                  <a:cubicBezTo>
                    <a:pt x="1659" y="778"/>
                    <a:pt x="1657" y="776"/>
                    <a:pt x="1653" y="775"/>
                  </a:cubicBezTo>
                  <a:cubicBezTo>
                    <a:pt x="1651" y="775"/>
                    <a:pt x="1649" y="775"/>
                    <a:pt x="1647" y="776"/>
                  </a:cubicBezTo>
                  <a:cubicBezTo>
                    <a:pt x="1646" y="778"/>
                    <a:pt x="1644" y="777"/>
                    <a:pt x="1643" y="777"/>
                  </a:cubicBezTo>
                  <a:cubicBezTo>
                    <a:pt x="1642" y="777"/>
                    <a:pt x="1641" y="777"/>
                    <a:pt x="1641" y="777"/>
                  </a:cubicBezTo>
                  <a:cubicBezTo>
                    <a:pt x="1640" y="779"/>
                    <a:pt x="1640" y="780"/>
                    <a:pt x="1639" y="782"/>
                  </a:cubicBezTo>
                  <a:cubicBezTo>
                    <a:pt x="1638" y="785"/>
                    <a:pt x="1635" y="786"/>
                    <a:pt x="1632" y="783"/>
                  </a:cubicBezTo>
                  <a:cubicBezTo>
                    <a:pt x="1631" y="783"/>
                    <a:pt x="1631" y="782"/>
                    <a:pt x="1630" y="782"/>
                  </a:cubicBezTo>
                  <a:cubicBezTo>
                    <a:pt x="1629" y="781"/>
                    <a:pt x="1629" y="781"/>
                    <a:pt x="1628" y="782"/>
                  </a:cubicBezTo>
                  <a:cubicBezTo>
                    <a:pt x="1628" y="782"/>
                    <a:pt x="1628" y="783"/>
                    <a:pt x="1628" y="783"/>
                  </a:cubicBezTo>
                  <a:cubicBezTo>
                    <a:pt x="1628" y="784"/>
                    <a:pt x="1628" y="785"/>
                    <a:pt x="1628" y="785"/>
                  </a:cubicBezTo>
                  <a:cubicBezTo>
                    <a:pt x="1631" y="789"/>
                    <a:pt x="1634" y="793"/>
                    <a:pt x="1636" y="797"/>
                  </a:cubicBezTo>
                  <a:cubicBezTo>
                    <a:pt x="1637" y="798"/>
                    <a:pt x="1639" y="799"/>
                    <a:pt x="1640" y="800"/>
                  </a:cubicBezTo>
                  <a:cubicBezTo>
                    <a:pt x="1643" y="801"/>
                    <a:pt x="1644" y="804"/>
                    <a:pt x="1645" y="807"/>
                  </a:cubicBezTo>
                  <a:cubicBezTo>
                    <a:pt x="1645" y="808"/>
                    <a:pt x="1645" y="808"/>
                    <a:pt x="1644" y="809"/>
                  </a:cubicBezTo>
                  <a:cubicBezTo>
                    <a:pt x="1642" y="809"/>
                    <a:pt x="1640" y="811"/>
                    <a:pt x="1637" y="811"/>
                  </a:cubicBezTo>
                  <a:cubicBezTo>
                    <a:pt x="1637" y="810"/>
                    <a:pt x="1636" y="811"/>
                    <a:pt x="1636" y="811"/>
                  </a:cubicBezTo>
                  <a:cubicBezTo>
                    <a:pt x="1636" y="814"/>
                    <a:pt x="1632" y="816"/>
                    <a:pt x="1634" y="820"/>
                  </a:cubicBezTo>
                  <a:cubicBezTo>
                    <a:pt x="1634" y="822"/>
                    <a:pt x="1633" y="822"/>
                    <a:pt x="1632" y="822"/>
                  </a:cubicBezTo>
                  <a:cubicBezTo>
                    <a:pt x="1629" y="823"/>
                    <a:pt x="1626" y="822"/>
                    <a:pt x="1623" y="821"/>
                  </a:cubicBezTo>
                  <a:cubicBezTo>
                    <a:pt x="1623" y="820"/>
                    <a:pt x="1621" y="819"/>
                    <a:pt x="1621" y="819"/>
                  </a:cubicBezTo>
                  <a:cubicBezTo>
                    <a:pt x="1620" y="815"/>
                    <a:pt x="1618" y="812"/>
                    <a:pt x="1615" y="810"/>
                  </a:cubicBezTo>
                  <a:cubicBezTo>
                    <a:pt x="1615" y="811"/>
                    <a:pt x="1615" y="811"/>
                    <a:pt x="1615" y="811"/>
                  </a:cubicBezTo>
                  <a:cubicBezTo>
                    <a:pt x="1613" y="811"/>
                    <a:pt x="1612" y="811"/>
                    <a:pt x="1611" y="811"/>
                  </a:cubicBezTo>
                  <a:cubicBezTo>
                    <a:pt x="1610" y="811"/>
                    <a:pt x="1609" y="810"/>
                    <a:pt x="1609" y="809"/>
                  </a:cubicBezTo>
                  <a:cubicBezTo>
                    <a:pt x="1609" y="809"/>
                    <a:pt x="1610" y="808"/>
                    <a:pt x="1610" y="807"/>
                  </a:cubicBezTo>
                  <a:cubicBezTo>
                    <a:pt x="1611" y="806"/>
                    <a:pt x="1612" y="806"/>
                    <a:pt x="1612" y="807"/>
                  </a:cubicBezTo>
                  <a:cubicBezTo>
                    <a:pt x="1613" y="807"/>
                    <a:pt x="1613" y="807"/>
                    <a:pt x="1613" y="808"/>
                  </a:cubicBezTo>
                  <a:cubicBezTo>
                    <a:pt x="1614" y="808"/>
                    <a:pt x="1614" y="808"/>
                    <a:pt x="1615" y="809"/>
                  </a:cubicBezTo>
                  <a:cubicBezTo>
                    <a:pt x="1615" y="808"/>
                    <a:pt x="1615" y="808"/>
                    <a:pt x="1615" y="808"/>
                  </a:cubicBezTo>
                  <a:cubicBezTo>
                    <a:pt x="1616" y="807"/>
                    <a:pt x="1616" y="806"/>
                    <a:pt x="1615" y="805"/>
                  </a:cubicBezTo>
                  <a:cubicBezTo>
                    <a:pt x="1614" y="802"/>
                    <a:pt x="1611" y="800"/>
                    <a:pt x="1610" y="797"/>
                  </a:cubicBezTo>
                  <a:cubicBezTo>
                    <a:pt x="1609" y="795"/>
                    <a:pt x="1607" y="793"/>
                    <a:pt x="1605" y="792"/>
                  </a:cubicBezTo>
                  <a:cubicBezTo>
                    <a:pt x="1603" y="790"/>
                    <a:pt x="1601" y="789"/>
                    <a:pt x="1602" y="786"/>
                  </a:cubicBezTo>
                  <a:cubicBezTo>
                    <a:pt x="1602" y="786"/>
                    <a:pt x="1602" y="785"/>
                    <a:pt x="1601" y="785"/>
                  </a:cubicBezTo>
                  <a:cubicBezTo>
                    <a:pt x="1598" y="783"/>
                    <a:pt x="1597" y="779"/>
                    <a:pt x="1597" y="775"/>
                  </a:cubicBezTo>
                  <a:cubicBezTo>
                    <a:pt x="1597" y="773"/>
                    <a:pt x="1597" y="771"/>
                    <a:pt x="1597" y="768"/>
                  </a:cubicBezTo>
                  <a:cubicBezTo>
                    <a:pt x="1598" y="767"/>
                    <a:pt x="1597" y="765"/>
                    <a:pt x="1596" y="764"/>
                  </a:cubicBezTo>
                  <a:cubicBezTo>
                    <a:pt x="1594" y="762"/>
                    <a:pt x="1592" y="760"/>
                    <a:pt x="1590" y="758"/>
                  </a:cubicBezTo>
                  <a:cubicBezTo>
                    <a:pt x="1588" y="756"/>
                    <a:pt x="1586" y="754"/>
                    <a:pt x="1584" y="754"/>
                  </a:cubicBezTo>
                  <a:cubicBezTo>
                    <a:pt x="1581" y="753"/>
                    <a:pt x="1580" y="752"/>
                    <a:pt x="1578" y="750"/>
                  </a:cubicBezTo>
                  <a:cubicBezTo>
                    <a:pt x="1573" y="750"/>
                    <a:pt x="1570" y="747"/>
                    <a:pt x="1567" y="745"/>
                  </a:cubicBezTo>
                  <a:cubicBezTo>
                    <a:pt x="1563" y="742"/>
                    <a:pt x="1559" y="739"/>
                    <a:pt x="1558" y="734"/>
                  </a:cubicBezTo>
                  <a:cubicBezTo>
                    <a:pt x="1557" y="732"/>
                    <a:pt x="1556" y="731"/>
                    <a:pt x="1554" y="732"/>
                  </a:cubicBezTo>
                  <a:cubicBezTo>
                    <a:pt x="1552" y="732"/>
                    <a:pt x="1550" y="729"/>
                    <a:pt x="1548" y="730"/>
                  </a:cubicBezTo>
                  <a:cubicBezTo>
                    <a:pt x="1546" y="731"/>
                    <a:pt x="1545" y="729"/>
                    <a:pt x="1545" y="728"/>
                  </a:cubicBezTo>
                  <a:cubicBezTo>
                    <a:pt x="1544" y="726"/>
                    <a:pt x="1544" y="724"/>
                    <a:pt x="1543" y="722"/>
                  </a:cubicBezTo>
                  <a:cubicBezTo>
                    <a:pt x="1543" y="722"/>
                    <a:pt x="1542" y="721"/>
                    <a:pt x="1542" y="722"/>
                  </a:cubicBezTo>
                  <a:cubicBezTo>
                    <a:pt x="1540" y="722"/>
                    <a:pt x="1538" y="723"/>
                    <a:pt x="1536" y="724"/>
                  </a:cubicBezTo>
                  <a:cubicBezTo>
                    <a:pt x="1535" y="724"/>
                    <a:pt x="1534" y="725"/>
                    <a:pt x="1534" y="727"/>
                  </a:cubicBezTo>
                  <a:cubicBezTo>
                    <a:pt x="1534" y="728"/>
                    <a:pt x="1534" y="730"/>
                    <a:pt x="1534" y="732"/>
                  </a:cubicBezTo>
                  <a:cubicBezTo>
                    <a:pt x="1534" y="734"/>
                    <a:pt x="1535" y="736"/>
                    <a:pt x="1537" y="738"/>
                  </a:cubicBezTo>
                  <a:cubicBezTo>
                    <a:pt x="1539" y="739"/>
                    <a:pt x="1540" y="740"/>
                    <a:pt x="1542" y="741"/>
                  </a:cubicBezTo>
                  <a:cubicBezTo>
                    <a:pt x="1545" y="744"/>
                    <a:pt x="1548" y="747"/>
                    <a:pt x="1550" y="752"/>
                  </a:cubicBezTo>
                  <a:cubicBezTo>
                    <a:pt x="1551" y="754"/>
                    <a:pt x="1553" y="756"/>
                    <a:pt x="1555" y="758"/>
                  </a:cubicBezTo>
                  <a:cubicBezTo>
                    <a:pt x="1557" y="761"/>
                    <a:pt x="1560" y="762"/>
                    <a:pt x="1563" y="762"/>
                  </a:cubicBezTo>
                  <a:cubicBezTo>
                    <a:pt x="1565" y="762"/>
                    <a:pt x="1566" y="763"/>
                    <a:pt x="1568" y="763"/>
                  </a:cubicBezTo>
                  <a:cubicBezTo>
                    <a:pt x="1568" y="764"/>
                    <a:pt x="1569" y="764"/>
                    <a:pt x="1569" y="765"/>
                  </a:cubicBezTo>
                  <a:cubicBezTo>
                    <a:pt x="1569" y="767"/>
                    <a:pt x="1570" y="768"/>
                    <a:pt x="1572" y="769"/>
                  </a:cubicBezTo>
                  <a:cubicBezTo>
                    <a:pt x="1579" y="771"/>
                    <a:pt x="1584" y="776"/>
                    <a:pt x="1589" y="779"/>
                  </a:cubicBezTo>
                  <a:cubicBezTo>
                    <a:pt x="1591" y="780"/>
                    <a:pt x="1591" y="783"/>
                    <a:pt x="1590" y="785"/>
                  </a:cubicBezTo>
                  <a:cubicBezTo>
                    <a:pt x="1589" y="786"/>
                    <a:pt x="1588" y="786"/>
                    <a:pt x="1588" y="786"/>
                  </a:cubicBezTo>
                  <a:cubicBezTo>
                    <a:pt x="1586" y="785"/>
                    <a:pt x="1584" y="783"/>
                    <a:pt x="1582" y="782"/>
                  </a:cubicBezTo>
                  <a:cubicBezTo>
                    <a:pt x="1581" y="780"/>
                    <a:pt x="1578" y="781"/>
                    <a:pt x="1577" y="783"/>
                  </a:cubicBezTo>
                  <a:cubicBezTo>
                    <a:pt x="1577" y="785"/>
                    <a:pt x="1576" y="786"/>
                    <a:pt x="1577" y="788"/>
                  </a:cubicBezTo>
                  <a:cubicBezTo>
                    <a:pt x="1577" y="789"/>
                    <a:pt x="1578" y="790"/>
                    <a:pt x="1578" y="790"/>
                  </a:cubicBezTo>
                  <a:cubicBezTo>
                    <a:pt x="1579" y="792"/>
                    <a:pt x="1580" y="795"/>
                    <a:pt x="1579" y="797"/>
                  </a:cubicBezTo>
                  <a:cubicBezTo>
                    <a:pt x="1577" y="800"/>
                    <a:pt x="1575" y="803"/>
                    <a:pt x="1573" y="807"/>
                  </a:cubicBezTo>
                  <a:cubicBezTo>
                    <a:pt x="1572" y="809"/>
                    <a:pt x="1570" y="810"/>
                    <a:pt x="1567" y="809"/>
                  </a:cubicBezTo>
                  <a:cubicBezTo>
                    <a:pt x="1565" y="809"/>
                    <a:pt x="1563" y="811"/>
                    <a:pt x="1563" y="813"/>
                  </a:cubicBezTo>
                  <a:cubicBezTo>
                    <a:pt x="1563" y="815"/>
                    <a:pt x="1564" y="816"/>
                    <a:pt x="1564" y="818"/>
                  </a:cubicBezTo>
                  <a:cubicBezTo>
                    <a:pt x="1564" y="819"/>
                    <a:pt x="1563" y="820"/>
                    <a:pt x="1563" y="821"/>
                  </a:cubicBezTo>
                  <a:cubicBezTo>
                    <a:pt x="1563" y="822"/>
                    <a:pt x="1561" y="823"/>
                    <a:pt x="1560" y="822"/>
                  </a:cubicBezTo>
                  <a:cubicBezTo>
                    <a:pt x="1555" y="820"/>
                    <a:pt x="1551" y="818"/>
                    <a:pt x="1546" y="815"/>
                  </a:cubicBezTo>
                  <a:cubicBezTo>
                    <a:pt x="1544" y="814"/>
                    <a:pt x="1542" y="813"/>
                    <a:pt x="1539" y="811"/>
                  </a:cubicBezTo>
                  <a:cubicBezTo>
                    <a:pt x="1539" y="811"/>
                    <a:pt x="1539" y="810"/>
                    <a:pt x="1539" y="809"/>
                  </a:cubicBezTo>
                  <a:cubicBezTo>
                    <a:pt x="1539" y="809"/>
                    <a:pt x="1539" y="808"/>
                    <a:pt x="1540" y="808"/>
                  </a:cubicBezTo>
                  <a:cubicBezTo>
                    <a:pt x="1541" y="807"/>
                    <a:pt x="1542" y="807"/>
                    <a:pt x="1543" y="807"/>
                  </a:cubicBezTo>
                  <a:cubicBezTo>
                    <a:pt x="1550" y="807"/>
                    <a:pt x="1557" y="806"/>
                    <a:pt x="1563" y="805"/>
                  </a:cubicBezTo>
                  <a:cubicBezTo>
                    <a:pt x="1567" y="804"/>
                    <a:pt x="1568" y="801"/>
                    <a:pt x="1569" y="798"/>
                  </a:cubicBezTo>
                  <a:cubicBezTo>
                    <a:pt x="1570" y="798"/>
                    <a:pt x="1570" y="796"/>
                    <a:pt x="1569" y="796"/>
                  </a:cubicBezTo>
                  <a:cubicBezTo>
                    <a:pt x="1569" y="793"/>
                    <a:pt x="1567" y="790"/>
                    <a:pt x="1566" y="787"/>
                  </a:cubicBezTo>
                  <a:cubicBezTo>
                    <a:pt x="1566" y="787"/>
                    <a:pt x="1565" y="786"/>
                    <a:pt x="1564" y="785"/>
                  </a:cubicBezTo>
                  <a:cubicBezTo>
                    <a:pt x="1561" y="784"/>
                    <a:pt x="1559" y="782"/>
                    <a:pt x="1558" y="780"/>
                  </a:cubicBezTo>
                  <a:cubicBezTo>
                    <a:pt x="1553" y="777"/>
                    <a:pt x="1550" y="773"/>
                    <a:pt x="1544" y="772"/>
                  </a:cubicBezTo>
                  <a:cubicBezTo>
                    <a:pt x="1540" y="771"/>
                    <a:pt x="1536" y="768"/>
                    <a:pt x="1533" y="765"/>
                  </a:cubicBezTo>
                  <a:cubicBezTo>
                    <a:pt x="1529" y="760"/>
                    <a:pt x="1524" y="756"/>
                    <a:pt x="1520" y="752"/>
                  </a:cubicBezTo>
                  <a:cubicBezTo>
                    <a:pt x="1518" y="749"/>
                    <a:pt x="1517" y="746"/>
                    <a:pt x="1516" y="744"/>
                  </a:cubicBezTo>
                  <a:cubicBezTo>
                    <a:pt x="1514" y="740"/>
                    <a:pt x="1512" y="739"/>
                    <a:pt x="1508" y="737"/>
                  </a:cubicBezTo>
                  <a:cubicBezTo>
                    <a:pt x="1505" y="736"/>
                    <a:pt x="1502" y="736"/>
                    <a:pt x="1499" y="739"/>
                  </a:cubicBezTo>
                  <a:cubicBezTo>
                    <a:pt x="1498" y="740"/>
                    <a:pt x="1497" y="741"/>
                    <a:pt x="1496" y="742"/>
                  </a:cubicBezTo>
                  <a:cubicBezTo>
                    <a:pt x="1491" y="743"/>
                    <a:pt x="1488" y="746"/>
                    <a:pt x="1485" y="750"/>
                  </a:cubicBezTo>
                  <a:cubicBezTo>
                    <a:pt x="1483" y="752"/>
                    <a:pt x="1481" y="752"/>
                    <a:pt x="1479" y="751"/>
                  </a:cubicBezTo>
                  <a:cubicBezTo>
                    <a:pt x="1474" y="747"/>
                    <a:pt x="1469" y="748"/>
                    <a:pt x="1464" y="747"/>
                  </a:cubicBezTo>
                  <a:cubicBezTo>
                    <a:pt x="1461" y="746"/>
                    <a:pt x="1458" y="749"/>
                    <a:pt x="1457" y="751"/>
                  </a:cubicBezTo>
                  <a:cubicBezTo>
                    <a:pt x="1456" y="752"/>
                    <a:pt x="1456" y="753"/>
                    <a:pt x="1456" y="755"/>
                  </a:cubicBezTo>
                  <a:cubicBezTo>
                    <a:pt x="1456" y="757"/>
                    <a:pt x="1456" y="759"/>
                    <a:pt x="1456" y="761"/>
                  </a:cubicBezTo>
                  <a:cubicBezTo>
                    <a:pt x="1456" y="768"/>
                    <a:pt x="1452" y="771"/>
                    <a:pt x="1447" y="773"/>
                  </a:cubicBezTo>
                  <a:cubicBezTo>
                    <a:pt x="1441" y="773"/>
                    <a:pt x="1439" y="777"/>
                    <a:pt x="1436" y="780"/>
                  </a:cubicBezTo>
                  <a:cubicBezTo>
                    <a:pt x="1435" y="782"/>
                    <a:pt x="1434" y="783"/>
                    <a:pt x="1433" y="784"/>
                  </a:cubicBezTo>
                  <a:cubicBezTo>
                    <a:pt x="1429" y="788"/>
                    <a:pt x="1427" y="792"/>
                    <a:pt x="1431" y="798"/>
                  </a:cubicBezTo>
                  <a:cubicBezTo>
                    <a:pt x="1432" y="799"/>
                    <a:pt x="1431" y="801"/>
                    <a:pt x="1430" y="802"/>
                  </a:cubicBezTo>
                  <a:cubicBezTo>
                    <a:pt x="1428" y="804"/>
                    <a:pt x="1426" y="807"/>
                    <a:pt x="1425" y="810"/>
                  </a:cubicBezTo>
                  <a:cubicBezTo>
                    <a:pt x="1425" y="813"/>
                    <a:pt x="1423" y="814"/>
                    <a:pt x="1421" y="815"/>
                  </a:cubicBezTo>
                  <a:cubicBezTo>
                    <a:pt x="1419" y="816"/>
                    <a:pt x="1417" y="817"/>
                    <a:pt x="1416" y="819"/>
                  </a:cubicBezTo>
                  <a:cubicBezTo>
                    <a:pt x="1414" y="820"/>
                    <a:pt x="1413" y="822"/>
                    <a:pt x="1411" y="822"/>
                  </a:cubicBezTo>
                  <a:cubicBezTo>
                    <a:pt x="1408" y="822"/>
                    <a:pt x="1404" y="822"/>
                    <a:pt x="1401" y="822"/>
                  </a:cubicBezTo>
                  <a:cubicBezTo>
                    <a:pt x="1396" y="822"/>
                    <a:pt x="1392" y="823"/>
                    <a:pt x="1388" y="825"/>
                  </a:cubicBezTo>
                  <a:cubicBezTo>
                    <a:pt x="1386" y="826"/>
                    <a:pt x="1385" y="828"/>
                    <a:pt x="1383" y="828"/>
                  </a:cubicBezTo>
                  <a:cubicBezTo>
                    <a:pt x="1381" y="830"/>
                    <a:pt x="1378" y="829"/>
                    <a:pt x="1376" y="827"/>
                  </a:cubicBezTo>
                  <a:cubicBezTo>
                    <a:pt x="1374" y="825"/>
                    <a:pt x="1373" y="822"/>
                    <a:pt x="1372" y="820"/>
                  </a:cubicBezTo>
                  <a:cubicBezTo>
                    <a:pt x="1371" y="819"/>
                    <a:pt x="1369" y="818"/>
                    <a:pt x="1367" y="818"/>
                  </a:cubicBezTo>
                  <a:cubicBezTo>
                    <a:pt x="1365" y="818"/>
                    <a:pt x="1364" y="818"/>
                    <a:pt x="1362" y="818"/>
                  </a:cubicBezTo>
                  <a:cubicBezTo>
                    <a:pt x="1359" y="819"/>
                    <a:pt x="1356" y="817"/>
                    <a:pt x="1354" y="817"/>
                  </a:cubicBezTo>
                  <a:cubicBezTo>
                    <a:pt x="1353" y="817"/>
                    <a:pt x="1353" y="816"/>
                    <a:pt x="1352" y="815"/>
                  </a:cubicBezTo>
                  <a:cubicBezTo>
                    <a:pt x="1352" y="814"/>
                    <a:pt x="1352" y="814"/>
                    <a:pt x="1352" y="813"/>
                  </a:cubicBezTo>
                  <a:cubicBezTo>
                    <a:pt x="1353" y="808"/>
                    <a:pt x="1351" y="803"/>
                    <a:pt x="1348" y="799"/>
                  </a:cubicBezTo>
                  <a:cubicBezTo>
                    <a:pt x="1347" y="798"/>
                    <a:pt x="1347" y="796"/>
                    <a:pt x="1347" y="795"/>
                  </a:cubicBezTo>
                  <a:cubicBezTo>
                    <a:pt x="1348" y="793"/>
                    <a:pt x="1348" y="791"/>
                    <a:pt x="1350" y="789"/>
                  </a:cubicBezTo>
                  <a:cubicBezTo>
                    <a:pt x="1353" y="781"/>
                    <a:pt x="1355" y="773"/>
                    <a:pt x="1353" y="765"/>
                  </a:cubicBezTo>
                  <a:cubicBezTo>
                    <a:pt x="1353" y="765"/>
                    <a:pt x="1353" y="764"/>
                    <a:pt x="1353" y="764"/>
                  </a:cubicBezTo>
                  <a:cubicBezTo>
                    <a:pt x="1354" y="759"/>
                    <a:pt x="1352" y="756"/>
                    <a:pt x="1350" y="752"/>
                  </a:cubicBezTo>
                  <a:cubicBezTo>
                    <a:pt x="1350" y="751"/>
                    <a:pt x="1351" y="749"/>
                    <a:pt x="1352" y="748"/>
                  </a:cubicBezTo>
                  <a:cubicBezTo>
                    <a:pt x="1353" y="748"/>
                    <a:pt x="1353" y="748"/>
                    <a:pt x="1354" y="747"/>
                  </a:cubicBezTo>
                  <a:cubicBezTo>
                    <a:pt x="1355" y="747"/>
                    <a:pt x="1356" y="747"/>
                    <a:pt x="1357" y="746"/>
                  </a:cubicBezTo>
                  <a:cubicBezTo>
                    <a:pt x="1360" y="742"/>
                    <a:pt x="1365" y="742"/>
                    <a:pt x="1369" y="744"/>
                  </a:cubicBezTo>
                  <a:cubicBezTo>
                    <a:pt x="1370" y="744"/>
                    <a:pt x="1371" y="744"/>
                    <a:pt x="1372" y="744"/>
                  </a:cubicBezTo>
                  <a:cubicBezTo>
                    <a:pt x="1377" y="743"/>
                    <a:pt x="1380" y="744"/>
                    <a:pt x="1384" y="745"/>
                  </a:cubicBezTo>
                  <a:cubicBezTo>
                    <a:pt x="1388" y="746"/>
                    <a:pt x="1392" y="746"/>
                    <a:pt x="1395" y="745"/>
                  </a:cubicBezTo>
                  <a:cubicBezTo>
                    <a:pt x="1396" y="745"/>
                    <a:pt x="1398" y="745"/>
                    <a:pt x="1399" y="745"/>
                  </a:cubicBezTo>
                  <a:cubicBezTo>
                    <a:pt x="1402" y="747"/>
                    <a:pt x="1407" y="745"/>
                    <a:pt x="1411" y="747"/>
                  </a:cubicBezTo>
                  <a:cubicBezTo>
                    <a:pt x="1413" y="747"/>
                    <a:pt x="1416" y="746"/>
                    <a:pt x="1416" y="744"/>
                  </a:cubicBezTo>
                  <a:cubicBezTo>
                    <a:pt x="1417" y="741"/>
                    <a:pt x="1417" y="739"/>
                    <a:pt x="1418" y="737"/>
                  </a:cubicBezTo>
                  <a:cubicBezTo>
                    <a:pt x="1418" y="731"/>
                    <a:pt x="1419" y="725"/>
                    <a:pt x="1419" y="719"/>
                  </a:cubicBezTo>
                  <a:cubicBezTo>
                    <a:pt x="1419" y="717"/>
                    <a:pt x="1418" y="715"/>
                    <a:pt x="1416" y="714"/>
                  </a:cubicBezTo>
                  <a:cubicBezTo>
                    <a:pt x="1413" y="712"/>
                    <a:pt x="1411" y="710"/>
                    <a:pt x="1410" y="706"/>
                  </a:cubicBezTo>
                  <a:cubicBezTo>
                    <a:pt x="1409" y="703"/>
                    <a:pt x="1407" y="700"/>
                    <a:pt x="1403" y="700"/>
                  </a:cubicBezTo>
                  <a:cubicBezTo>
                    <a:pt x="1401" y="699"/>
                    <a:pt x="1399" y="697"/>
                    <a:pt x="1397" y="697"/>
                  </a:cubicBezTo>
                  <a:cubicBezTo>
                    <a:pt x="1391" y="697"/>
                    <a:pt x="1391" y="693"/>
                    <a:pt x="1390" y="689"/>
                  </a:cubicBezTo>
                  <a:cubicBezTo>
                    <a:pt x="1390" y="688"/>
                    <a:pt x="1391" y="687"/>
                    <a:pt x="1392" y="687"/>
                  </a:cubicBezTo>
                  <a:cubicBezTo>
                    <a:pt x="1395" y="686"/>
                    <a:pt x="1398" y="685"/>
                    <a:pt x="1401" y="684"/>
                  </a:cubicBezTo>
                  <a:cubicBezTo>
                    <a:pt x="1402" y="684"/>
                    <a:pt x="1404" y="684"/>
                    <a:pt x="1405" y="685"/>
                  </a:cubicBezTo>
                  <a:cubicBezTo>
                    <a:pt x="1408" y="686"/>
                    <a:pt x="1410" y="686"/>
                    <a:pt x="1413" y="686"/>
                  </a:cubicBezTo>
                  <a:cubicBezTo>
                    <a:pt x="1414" y="686"/>
                    <a:pt x="1416" y="685"/>
                    <a:pt x="1415" y="683"/>
                  </a:cubicBezTo>
                  <a:cubicBezTo>
                    <a:pt x="1415" y="681"/>
                    <a:pt x="1414" y="679"/>
                    <a:pt x="1414" y="676"/>
                  </a:cubicBezTo>
                  <a:cubicBezTo>
                    <a:pt x="1413" y="676"/>
                    <a:pt x="1415" y="674"/>
                    <a:pt x="1416" y="674"/>
                  </a:cubicBezTo>
                  <a:cubicBezTo>
                    <a:pt x="1417" y="674"/>
                    <a:pt x="1418" y="674"/>
                    <a:pt x="1419" y="675"/>
                  </a:cubicBezTo>
                  <a:cubicBezTo>
                    <a:pt x="1420" y="676"/>
                    <a:pt x="1422" y="677"/>
                    <a:pt x="1424" y="677"/>
                  </a:cubicBezTo>
                  <a:cubicBezTo>
                    <a:pt x="1426" y="677"/>
                    <a:pt x="1428" y="677"/>
                    <a:pt x="1429" y="675"/>
                  </a:cubicBezTo>
                  <a:cubicBezTo>
                    <a:pt x="1430" y="673"/>
                    <a:pt x="1432" y="672"/>
                    <a:pt x="1434" y="671"/>
                  </a:cubicBezTo>
                  <a:cubicBezTo>
                    <a:pt x="1435" y="671"/>
                    <a:pt x="1436" y="671"/>
                    <a:pt x="1437" y="671"/>
                  </a:cubicBezTo>
                  <a:cubicBezTo>
                    <a:pt x="1439" y="670"/>
                    <a:pt x="1441" y="668"/>
                    <a:pt x="1441" y="666"/>
                  </a:cubicBezTo>
                  <a:cubicBezTo>
                    <a:pt x="1442" y="665"/>
                    <a:pt x="1442" y="663"/>
                    <a:pt x="1443" y="662"/>
                  </a:cubicBezTo>
                  <a:cubicBezTo>
                    <a:pt x="1443" y="661"/>
                    <a:pt x="1444" y="660"/>
                    <a:pt x="1445" y="659"/>
                  </a:cubicBezTo>
                  <a:cubicBezTo>
                    <a:pt x="1447" y="658"/>
                    <a:pt x="1449" y="657"/>
                    <a:pt x="1450" y="656"/>
                  </a:cubicBezTo>
                  <a:cubicBezTo>
                    <a:pt x="1458" y="650"/>
                    <a:pt x="1458" y="650"/>
                    <a:pt x="1461" y="640"/>
                  </a:cubicBezTo>
                  <a:cubicBezTo>
                    <a:pt x="1462" y="637"/>
                    <a:pt x="1464" y="634"/>
                    <a:pt x="1467" y="633"/>
                  </a:cubicBezTo>
                  <a:cubicBezTo>
                    <a:pt x="1470" y="631"/>
                    <a:pt x="1473" y="630"/>
                    <a:pt x="1476" y="629"/>
                  </a:cubicBezTo>
                  <a:cubicBezTo>
                    <a:pt x="1479" y="628"/>
                    <a:pt x="1481" y="628"/>
                    <a:pt x="1483" y="626"/>
                  </a:cubicBezTo>
                  <a:cubicBezTo>
                    <a:pt x="1486" y="625"/>
                    <a:pt x="1489" y="625"/>
                    <a:pt x="1492" y="625"/>
                  </a:cubicBezTo>
                  <a:cubicBezTo>
                    <a:pt x="1495" y="626"/>
                    <a:pt x="1498" y="622"/>
                    <a:pt x="1498" y="620"/>
                  </a:cubicBezTo>
                  <a:cubicBezTo>
                    <a:pt x="1498" y="615"/>
                    <a:pt x="1496" y="610"/>
                    <a:pt x="1495" y="606"/>
                  </a:cubicBezTo>
                  <a:cubicBezTo>
                    <a:pt x="1495" y="605"/>
                    <a:pt x="1494" y="604"/>
                    <a:pt x="1493" y="603"/>
                  </a:cubicBezTo>
                  <a:cubicBezTo>
                    <a:pt x="1492" y="602"/>
                    <a:pt x="1492" y="600"/>
                    <a:pt x="1492" y="599"/>
                  </a:cubicBezTo>
                  <a:cubicBezTo>
                    <a:pt x="1492" y="598"/>
                    <a:pt x="1493" y="597"/>
                    <a:pt x="1493" y="597"/>
                  </a:cubicBezTo>
                  <a:cubicBezTo>
                    <a:pt x="1491" y="592"/>
                    <a:pt x="1494" y="588"/>
                    <a:pt x="1494" y="584"/>
                  </a:cubicBezTo>
                  <a:cubicBezTo>
                    <a:pt x="1494" y="583"/>
                    <a:pt x="1495" y="582"/>
                    <a:pt x="1495" y="582"/>
                  </a:cubicBezTo>
                  <a:cubicBezTo>
                    <a:pt x="1500" y="580"/>
                    <a:pt x="1503" y="576"/>
                    <a:pt x="1507" y="574"/>
                  </a:cubicBezTo>
                  <a:cubicBezTo>
                    <a:pt x="1508" y="573"/>
                    <a:pt x="1509" y="573"/>
                    <a:pt x="1509" y="573"/>
                  </a:cubicBezTo>
                  <a:cubicBezTo>
                    <a:pt x="1510" y="573"/>
                    <a:pt x="1512" y="574"/>
                    <a:pt x="1512" y="575"/>
                  </a:cubicBezTo>
                  <a:cubicBezTo>
                    <a:pt x="1512" y="577"/>
                    <a:pt x="1512" y="579"/>
                    <a:pt x="1511" y="581"/>
                  </a:cubicBezTo>
                  <a:cubicBezTo>
                    <a:pt x="1509" y="584"/>
                    <a:pt x="1510" y="587"/>
                    <a:pt x="1514" y="589"/>
                  </a:cubicBezTo>
                  <a:cubicBezTo>
                    <a:pt x="1514" y="589"/>
                    <a:pt x="1514" y="590"/>
                    <a:pt x="1515" y="590"/>
                  </a:cubicBezTo>
                  <a:cubicBezTo>
                    <a:pt x="1515" y="590"/>
                    <a:pt x="1515" y="591"/>
                    <a:pt x="1514" y="592"/>
                  </a:cubicBezTo>
                  <a:cubicBezTo>
                    <a:pt x="1512" y="593"/>
                    <a:pt x="1510" y="595"/>
                    <a:pt x="1510" y="598"/>
                  </a:cubicBezTo>
                  <a:cubicBezTo>
                    <a:pt x="1510" y="598"/>
                    <a:pt x="1510" y="600"/>
                    <a:pt x="1510" y="600"/>
                  </a:cubicBezTo>
                  <a:cubicBezTo>
                    <a:pt x="1514" y="601"/>
                    <a:pt x="1514" y="605"/>
                    <a:pt x="1517" y="607"/>
                  </a:cubicBezTo>
                  <a:cubicBezTo>
                    <a:pt x="1518" y="607"/>
                    <a:pt x="1518" y="608"/>
                    <a:pt x="1518" y="608"/>
                  </a:cubicBezTo>
                  <a:cubicBezTo>
                    <a:pt x="1519" y="608"/>
                    <a:pt x="1519" y="608"/>
                    <a:pt x="1520" y="608"/>
                  </a:cubicBezTo>
                  <a:cubicBezTo>
                    <a:pt x="1520" y="608"/>
                    <a:pt x="1521" y="606"/>
                    <a:pt x="1520" y="606"/>
                  </a:cubicBezTo>
                  <a:cubicBezTo>
                    <a:pt x="1519" y="605"/>
                    <a:pt x="1519" y="603"/>
                    <a:pt x="1518" y="602"/>
                  </a:cubicBezTo>
                  <a:cubicBezTo>
                    <a:pt x="1517" y="601"/>
                    <a:pt x="1517" y="599"/>
                    <a:pt x="1518" y="598"/>
                  </a:cubicBezTo>
                  <a:cubicBezTo>
                    <a:pt x="1521" y="595"/>
                    <a:pt x="1524" y="593"/>
                    <a:pt x="1528" y="594"/>
                  </a:cubicBezTo>
                  <a:cubicBezTo>
                    <a:pt x="1528" y="594"/>
                    <a:pt x="1528" y="594"/>
                    <a:pt x="1528" y="594"/>
                  </a:cubicBezTo>
                  <a:cubicBezTo>
                    <a:pt x="1528" y="594"/>
                    <a:pt x="1528" y="594"/>
                    <a:pt x="1528" y="594"/>
                  </a:cubicBezTo>
                  <a:cubicBezTo>
                    <a:pt x="1529" y="599"/>
                    <a:pt x="1528" y="604"/>
                    <a:pt x="1525" y="609"/>
                  </a:cubicBezTo>
                  <a:cubicBezTo>
                    <a:pt x="1524" y="612"/>
                    <a:pt x="1520" y="613"/>
                    <a:pt x="1517" y="611"/>
                  </a:cubicBezTo>
                  <a:cubicBezTo>
                    <a:pt x="1514" y="608"/>
                    <a:pt x="1511" y="608"/>
                    <a:pt x="1508" y="607"/>
                  </a:cubicBezTo>
                  <a:cubicBezTo>
                    <a:pt x="1508" y="607"/>
                    <a:pt x="1507" y="607"/>
                    <a:pt x="1507" y="607"/>
                  </a:cubicBezTo>
                  <a:cubicBezTo>
                    <a:pt x="1507" y="608"/>
                    <a:pt x="1507" y="608"/>
                    <a:pt x="1507" y="609"/>
                  </a:cubicBezTo>
                  <a:cubicBezTo>
                    <a:pt x="1508" y="610"/>
                    <a:pt x="1508" y="613"/>
                    <a:pt x="1509" y="614"/>
                  </a:cubicBezTo>
                  <a:cubicBezTo>
                    <a:pt x="1511" y="615"/>
                    <a:pt x="1513" y="615"/>
                    <a:pt x="1515" y="615"/>
                  </a:cubicBezTo>
                  <a:cubicBezTo>
                    <a:pt x="1517" y="616"/>
                    <a:pt x="1518" y="617"/>
                    <a:pt x="1519" y="619"/>
                  </a:cubicBezTo>
                  <a:cubicBezTo>
                    <a:pt x="1519" y="619"/>
                    <a:pt x="1520" y="619"/>
                    <a:pt x="1521" y="619"/>
                  </a:cubicBezTo>
                  <a:cubicBezTo>
                    <a:pt x="1524" y="617"/>
                    <a:pt x="1526" y="615"/>
                    <a:pt x="1530" y="615"/>
                  </a:cubicBezTo>
                  <a:cubicBezTo>
                    <a:pt x="1532" y="614"/>
                    <a:pt x="1534" y="613"/>
                    <a:pt x="1536" y="612"/>
                  </a:cubicBezTo>
                  <a:cubicBezTo>
                    <a:pt x="1536" y="611"/>
                    <a:pt x="1538" y="612"/>
                    <a:pt x="1538" y="613"/>
                  </a:cubicBezTo>
                  <a:cubicBezTo>
                    <a:pt x="1539" y="614"/>
                    <a:pt x="1538" y="615"/>
                    <a:pt x="1539" y="616"/>
                  </a:cubicBezTo>
                  <a:cubicBezTo>
                    <a:pt x="1540" y="618"/>
                    <a:pt x="1542" y="620"/>
                    <a:pt x="1544" y="622"/>
                  </a:cubicBezTo>
                  <a:cubicBezTo>
                    <a:pt x="1544" y="622"/>
                    <a:pt x="1546" y="622"/>
                    <a:pt x="1547" y="621"/>
                  </a:cubicBezTo>
                  <a:cubicBezTo>
                    <a:pt x="1548" y="620"/>
                    <a:pt x="1549" y="618"/>
                    <a:pt x="1551" y="618"/>
                  </a:cubicBezTo>
                  <a:cubicBezTo>
                    <a:pt x="1555" y="615"/>
                    <a:pt x="1560" y="613"/>
                    <a:pt x="1564" y="610"/>
                  </a:cubicBezTo>
                  <a:cubicBezTo>
                    <a:pt x="1568" y="608"/>
                    <a:pt x="1571" y="607"/>
                    <a:pt x="1575" y="607"/>
                  </a:cubicBezTo>
                  <a:cubicBezTo>
                    <a:pt x="1577" y="607"/>
                    <a:pt x="1579" y="607"/>
                    <a:pt x="1580" y="609"/>
                  </a:cubicBezTo>
                  <a:cubicBezTo>
                    <a:pt x="1580" y="610"/>
                    <a:pt x="1581" y="610"/>
                    <a:pt x="1581" y="611"/>
                  </a:cubicBezTo>
                  <a:cubicBezTo>
                    <a:pt x="1583" y="614"/>
                    <a:pt x="1590" y="613"/>
                    <a:pt x="1590" y="610"/>
                  </a:cubicBezTo>
                  <a:cubicBezTo>
                    <a:pt x="1590" y="608"/>
                    <a:pt x="1591" y="606"/>
                    <a:pt x="1593" y="606"/>
                  </a:cubicBezTo>
                  <a:cubicBezTo>
                    <a:pt x="1595" y="605"/>
                    <a:pt x="1597" y="604"/>
                    <a:pt x="1599" y="603"/>
                  </a:cubicBezTo>
                  <a:cubicBezTo>
                    <a:pt x="1599" y="603"/>
                    <a:pt x="1600" y="602"/>
                    <a:pt x="1600" y="602"/>
                  </a:cubicBezTo>
                  <a:cubicBezTo>
                    <a:pt x="1599" y="598"/>
                    <a:pt x="1599" y="594"/>
                    <a:pt x="1598" y="590"/>
                  </a:cubicBezTo>
                  <a:cubicBezTo>
                    <a:pt x="1597" y="587"/>
                    <a:pt x="1597" y="584"/>
                    <a:pt x="1598" y="581"/>
                  </a:cubicBezTo>
                  <a:cubicBezTo>
                    <a:pt x="1599" y="579"/>
                    <a:pt x="1600" y="577"/>
                    <a:pt x="1601" y="575"/>
                  </a:cubicBezTo>
                  <a:cubicBezTo>
                    <a:pt x="1602" y="572"/>
                    <a:pt x="1604" y="570"/>
                    <a:pt x="1607" y="569"/>
                  </a:cubicBezTo>
                  <a:cubicBezTo>
                    <a:pt x="1609" y="569"/>
                    <a:pt x="1611" y="569"/>
                    <a:pt x="1612" y="571"/>
                  </a:cubicBezTo>
                  <a:cubicBezTo>
                    <a:pt x="1614" y="573"/>
                    <a:pt x="1615" y="574"/>
                    <a:pt x="1617" y="576"/>
                  </a:cubicBezTo>
                  <a:cubicBezTo>
                    <a:pt x="1617" y="576"/>
                    <a:pt x="1619" y="577"/>
                    <a:pt x="1620" y="577"/>
                  </a:cubicBezTo>
                  <a:cubicBezTo>
                    <a:pt x="1621" y="576"/>
                    <a:pt x="1622" y="575"/>
                    <a:pt x="1622" y="573"/>
                  </a:cubicBezTo>
                  <a:cubicBezTo>
                    <a:pt x="1623" y="570"/>
                    <a:pt x="1623" y="567"/>
                    <a:pt x="1622" y="564"/>
                  </a:cubicBezTo>
                  <a:cubicBezTo>
                    <a:pt x="1622" y="563"/>
                    <a:pt x="1621" y="563"/>
                    <a:pt x="1620" y="562"/>
                  </a:cubicBezTo>
                  <a:cubicBezTo>
                    <a:pt x="1619" y="561"/>
                    <a:pt x="1618" y="560"/>
                    <a:pt x="1617" y="559"/>
                  </a:cubicBezTo>
                  <a:cubicBezTo>
                    <a:pt x="1615" y="558"/>
                    <a:pt x="1614" y="558"/>
                    <a:pt x="1613" y="559"/>
                  </a:cubicBezTo>
                  <a:cubicBezTo>
                    <a:pt x="1611" y="561"/>
                    <a:pt x="1608" y="563"/>
                    <a:pt x="1605" y="563"/>
                  </a:cubicBezTo>
                  <a:cubicBezTo>
                    <a:pt x="1605" y="563"/>
                    <a:pt x="1605" y="563"/>
                    <a:pt x="1605" y="563"/>
                  </a:cubicBezTo>
                  <a:cubicBezTo>
                    <a:pt x="1603" y="560"/>
                    <a:pt x="1603" y="558"/>
                    <a:pt x="1606" y="557"/>
                  </a:cubicBezTo>
                  <a:cubicBezTo>
                    <a:pt x="1607" y="556"/>
                    <a:pt x="1609" y="556"/>
                    <a:pt x="1610" y="556"/>
                  </a:cubicBezTo>
                  <a:cubicBezTo>
                    <a:pt x="1612" y="555"/>
                    <a:pt x="1614" y="554"/>
                    <a:pt x="1614" y="552"/>
                  </a:cubicBezTo>
                  <a:cubicBezTo>
                    <a:pt x="1614" y="548"/>
                    <a:pt x="1617" y="545"/>
                    <a:pt x="1620" y="544"/>
                  </a:cubicBezTo>
                  <a:cubicBezTo>
                    <a:pt x="1624" y="542"/>
                    <a:pt x="1627" y="541"/>
                    <a:pt x="1631" y="540"/>
                  </a:cubicBezTo>
                  <a:cubicBezTo>
                    <a:pt x="1632" y="540"/>
                    <a:pt x="1633" y="540"/>
                    <a:pt x="1634" y="540"/>
                  </a:cubicBezTo>
                  <a:cubicBezTo>
                    <a:pt x="1637" y="541"/>
                    <a:pt x="1639" y="541"/>
                    <a:pt x="1642" y="542"/>
                  </a:cubicBezTo>
                  <a:cubicBezTo>
                    <a:pt x="1646" y="544"/>
                    <a:pt x="1649" y="544"/>
                    <a:pt x="1651" y="539"/>
                  </a:cubicBezTo>
                  <a:cubicBezTo>
                    <a:pt x="1652" y="538"/>
                    <a:pt x="1655" y="537"/>
                    <a:pt x="1657" y="536"/>
                  </a:cubicBezTo>
                  <a:cubicBezTo>
                    <a:pt x="1658" y="535"/>
                    <a:pt x="1659" y="534"/>
                    <a:pt x="1661" y="533"/>
                  </a:cubicBezTo>
                  <a:cubicBezTo>
                    <a:pt x="1661" y="533"/>
                    <a:pt x="1661" y="533"/>
                    <a:pt x="1660" y="533"/>
                  </a:cubicBezTo>
                  <a:cubicBezTo>
                    <a:pt x="1660" y="532"/>
                    <a:pt x="1660" y="532"/>
                    <a:pt x="1659" y="532"/>
                  </a:cubicBezTo>
                  <a:cubicBezTo>
                    <a:pt x="1657" y="530"/>
                    <a:pt x="1653" y="531"/>
                    <a:pt x="1652" y="528"/>
                  </a:cubicBezTo>
                  <a:cubicBezTo>
                    <a:pt x="1652" y="527"/>
                    <a:pt x="1651" y="527"/>
                    <a:pt x="1650" y="527"/>
                  </a:cubicBezTo>
                  <a:cubicBezTo>
                    <a:pt x="1647" y="527"/>
                    <a:pt x="1645" y="528"/>
                    <a:pt x="1642" y="528"/>
                  </a:cubicBezTo>
                  <a:cubicBezTo>
                    <a:pt x="1634" y="528"/>
                    <a:pt x="1627" y="530"/>
                    <a:pt x="1621" y="533"/>
                  </a:cubicBezTo>
                  <a:cubicBezTo>
                    <a:pt x="1618" y="534"/>
                    <a:pt x="1617" y="535"/>
                    <a:pt x="1614" y="536"/>
                  </a:cubicBezTo>
                  <a:cubicBezTo>
                    <a:pt x="1612" y="536"/>
                    <a:pt x="1610" y="536"/>
                    <a:pt x="1608" y="534"/>
                  </a:cubicBezTo>
                  <a:cubicBezTo>
                    <a:pt x="1607" y="532"/>
                    <a:pt x="1606" y="531"/>
                    <a:pt x="1603" y="531"/>
                  </a:cubicBezTo>
                  <a:cubicBezTo>
                    <a:pt x="1602" y="531"/>
                    <a:pt x="1601" y="530"/>
                    <a:pt x="1600" y="530"/>
                  </a:cubicBezTo>
                  <a:cubicBezTo>
                    <a:pt x="1601" y="529"/>
                    <a:pt x="1601" y="529"/>
                    <a:pt x="1601" y="529"/>
                  </a:cubicBezTo>
                  <a:cubicBezTo>
                    <a:pt x="1600" y="530"/>
                    <a:pt x="1600" y="530"/>
                    <a:pt x="1600" y="530"/>
                  </a:cubicBezTo>
                  <a:cubicBezTo>
                    <a:pt x="1600" y="530"/>
                    <a:pt x="1600" y="530"/>
                    <a:pt x="1600" y="530"/>
                  </a:cubicBezTo>
                  <a:cubicBezTo>
                    <a:pt x="1599" y="529"/>
                    <a:pt x="1598" y="528"/>
                    <a:pt x="1597" y="528"/>
                  </a:cubicBezTo>
                  <a:cubicBezTo>
                    <a:pt x="1594" y="527"/>
                    <a:pt x="1594" y="525"/>
                    <a:pt x="1593" y="523"/>
                  </a:cubicBezTo>
                  <a:cubicBezTo>
                    <a:pt x="1593" y="522"/>
                    <a:pt x="1593" y="521"/>
                    <a:pt x="1593" y="520"/>
                  </a:cubicBezTo>
                  <a:cubicBezTo>
                    <a:pt x="1594" y="514"/>
                    <a:pt x="1592" y="508"/>
                    <a:pt x="1591" y="502"/>
                  </a:cubicBezTo>
                  <a:cubicBezTo>
                    <a:pt x="1591" y="501"/>
                    <a:pt x="1590" y="499"/>
                    <a:pt x="1590" y="498"/>
                  </a:cubicBezTo>
                  <a:cubicBezTo>
                    <a:pt x="1589" y="497"/>
                    <a:pt x="1589" y="495"/>
                    <a:pt x="1590" y="494"/>
                  </a:cubicBezTo>
                  <a:cubicBezTo>
                    <a:pt x="1590" y="492"/>
                    <a:pt x="1590" y="490"/>
                    <a:pt x="1590" y="488"/>
                  </a:cubicBezTo>
                  <a:cubicBezTo>
                    <a:pt x="1590" y="487"/>
                    <a:pt x="1591" y="486"/>
                    <a:pt x="1592" y="486"/>
                  </a:cubicBezTo>
                  <a:cubicBezTo>
                    <a:pt x="1594" y="487"/>
                    <a:pt x="1596" y="486"/>
                    <a:pt x="1597" y="483"/>
                  </a:cubicBezTo>
                  <a:cubicBezTo>
                    <a:pt x="1598" y="481"/>
                    <a:pt x="1599" y="480"/>
                    <a:pt x="1600" y="479"/>
                  </a:cubicBezTo>
                  <a:cubicBezTo>
                    <a:pt x="1605" y="474"/>
                    <a:pt x="1608" y="468"/>
                    <a:pt x="1611" y="463"/>
                  </a:cubicBezTo>
                  <a:cubicBezTo>
                    <a:pt x="1612" y="462"/>
                    <a:pt x="1613" y="460"/>
                    <a:pt x="1613" y="459"/>
                  </a:cubicBezTo>
                  <a:cubicBezTo>
                    <a:pt x="1613" y="457"/>
                    <a:pt x="1614" y="456"/>
                    <a:pt x="1616" y="455"/>
                  </a:cubicBezTo>
                  <a:cubicBezTo>
                    <a:pt x="1617" y="454"/>
                    <a:pt x="1616" y="451"/>
                    <a:pt x="1615" y="450"/>
                  </a:cubicBezTo>
                  <a:cubicBezTo>
                    <a:pt x="1610" y="448"/>
                    <a:pt x="1605" y="447"/>
                    <a:pt x="1600" y="448"/>
                  </a:cubicBezTo>
                  <a:cubicBezTo>
                    <a:pt x="1595" y="447"/>
                    <a:pt x="1593" y="449"/>
                    <a:pt x="1591" y="453"/>
                  </a:cubicBezTo>
                  <a:cubicBezTo>
                    <a:pt x="1589" y="456"/>
                    <a:pt x="1588" y="461"/>
                    <a:pt x="1589" y="466"/>
                  </a:cubicBezTo>
                  <a:cubicBezTo>
                    <a:pt x="1589" y="468"/>
                    <a:pt x="1589" y="469"/>
                    <a:pt x="1588" y="471"/>
                  </a:cubicBezTo>
                  <a:cubicBezTo>
                    <a:pt x="1586" y="477"/>
                    <a:pt x="1586" y="477"/>
                    <a:pt x="1582" y="481"/>
                  </a:cubicBezTo>
                  <a:cubicBezTo>
                    <a:pt x="1580" y="483"/>
                    <a:pt x="1578" y="485"/>
                    <a:pt x="1575" y="487"/>
                  </a:cubicBezTo>
                  <a:cubicBezTo>
                    <a:pt x="1570" y="490"/>
                    <a:pt x="1566" y="495"/>
                    <a:pt x="1563" y="500"/>
                  </a:cubicBezTo>
                  <a:cubicBezTo>
                    <a:pt x="1563" y="501"/>
                    <a:pt x="1562" y="502"/>
                    <a:pt x="1562" y="503"/>
                  </a:cubicBezTo>
                  <a:cubicBezTo>
                    <a:pt x="1562" y="509"/>
                    <a:pt x="1562" y="515"/>
                    <a:pt x="1562" y="521"/>
                  </a:cubicBezTo>
                  <a:cubicBezTo>
                    <a:pt x="1562" y="524"/>
                    <a:pt x="1563" y="526"/>
                    <a:pt x="1565" y="527"/>
                  </a:cubicBezTo>
                  <a:cubicBezTo>
                    <a:pt x="1569" y="529"/>
                    <a:pt x="1572" y="532"/>
                    <a:pt x="1575" y="536"/>
                  </a:cubicBezTo>
                  <a:cubicBezTo>
                    <a:pt x="1575" y="537"/>
                    <a:pt x="1575" y="538"/>
                    <a:pt x="1575" y="539"/>
                  </a:cubicBezTo>
                  <a:cubicBezTo>
                    <a:pt x="1576" y="541"/>
                    <a:pt x="1575" y="542"/>
                    <a:pt x="1575" y="544"/>
                  </a:cubicBezTo>
                  <a:cubicBezTo>
                    <a:pt x="1576" y="547"/>
                    <a:pt x="1574" y="549"/>
                    <a:pt x="1572" y="550"/>
                  </a:cubicBezTo>
                  <a:cubicBezTo>
                    <a:pt x="1570" y="552"/>
                    <a:pt x="1569" y="553"/>
                    <a:pt x="1567" y="554"/>
                  </a:cubicBezTo>
                  <a:cubicBezTo>
                    <a:pt x="1564" y="556"/>
                    <a:pt x="1562" y="558"/>
                    <a:pt x="1562" y="561"/>
                  </a:cubicBezTo>
                  <a:cubicBezTo>
                    <a:pt x="1562" y="563"/>
                    <a:pt x="1562" y="565"/>
                    <a:pt x="1561" y="567"/>
                  </a:cubicBezTo>
                  <a:cubicBezTo>
                    <a:pt x="1560" y="571"/>
                    <a:pt x="1561" y="574"/>
                    <a:pt x="1561" y="578"/>
                  </a:cubicBezTo>
                  <a:cubicBezTo>
                    <a:pt x="1561" y="578"/>
                    <a:pt x="1561" y="579"/>
                    <a:pt x="1561" y="579"/>
                  </a:cubicBezTo>
                  <a:cubicBezTo>
                    <a:pt x="1561" y="579"/>
                    <a:pt x="1562" y="579"/>
                    <a:pt x="1562" y="579"/>
                  </a:cubicBezTo>
                  <a:cubicBezTo>
                    <a:pt x="1564" y="579"/>
                    <a:pt x="1564" y="579"/>
                    <a:pt x="1564" y="581"/>
                  </a:cubicBezTo>
                  <a:cubicBezTo>
                    <a:pt x="1565" y="581"/>
                    <a:pt x="1565" y="582"/>
                    <a:pt x="1564" y="583"/>
                  </a:cubicBezTo>
                  <a:cubicBezTo>
                    <a:pt x="1564" y="586"/>
                    <a:pt x="1564" y="590"/>
                    <a:pt x="1559" y="589"/>
                  </a:cubicBezTo>
                  <a:cubicBezTo>
                    <a:pt x="1557" y="592"/>
                    <a:pt x="1555" y="593"/>
                    <a:pt x="1551" y="593"/>
                  </a:cubicBezTo>
                  <a:cubicBezTo>
                    <a:pt x="1550" y="593"/>
                    <a:pt x="1549" y="593"/>
                    <a:pt x="1548" y="593"/>
                  </a:cubicBezTo>
                  <a:cubicBezTo>
                    <a:pt x="1546" y="593"/>
                    <a:pt x="1544" y="595"/>
                    <a:pt x="1543" y="597"/>
                  </a:cubicBezTo>
                  <a:cubicBezTo>
                    <a:pt x="1543" y="599"/>
                    <a:pt x="1542" y="600"/>
                    <a:pt x="1541" y="600"/>
                  </a:cubicBezTo>
                  <a:cubicBezTo>
                    <a:pt x="1534" y="601"/>
                    <a:pt x="1533" y="603"/>
                    <a:pt x="1530" y="596"/>
                  </a:cubicBezTo>
                  <a:cubicBezTo>
                    <a:pt x="1530" y="595"/>
                    <a:pt x="1529" y="594"/>
                    <a:pt x="1529" y="593"/>
                  </a:cubicBezTo>
                  <a:cubicBezTo>
                    <a:pt x="1529" y="593"/>
                    <a:pt x="1529" y="593"/>
                    <a:pt x="1529" y="593"/>
                  </a:cubicBezTo>
                  <a:cubicBezTo>
                    <a:pt x="1528" y="593"/>
                    <a:pt x="1528" y="593"/>
                    <a:pt x="1528" y="593"/>
                  </a:cubicBezTo>
                  <a:cubicBezTo>
                    <a:pt x="1529" y="591"/>
                    <a:pt x="1529" y="591"/>
                    <a:pt x="1529" y="590"/>
                  </a:cubicBezTo>
                  <a:cubicBezTo>
                    <a:pt x="1530" y="589"/>
                    <a:pt x="1530" y="588"/>
                    <a:pt x="1529" y="587"/>
                  </a:cubicBezTo>
                  <a:cubicBezTo>
                    <a:pt x="1527" y="584"/>
                    <a:pt x="1525" y="580"/>
                    <a:pt x="1523" y="577"/>
                  </a:cubicBezTo>
                  <a:cubicBezTo>
                    <a:pt x="1521" y="573"/>
                    <a:pt x="1519" y="570"/>
                    <a:pt x="1519" y="566"/>
                  </a:cubicBezTo>
                  <a:cubicBezTo>
                    <a:pt x="1519" y="563"/>
                    <a:pt x="1517" y="561"/>
                    <a:pt x="1516" y="558"/>
                  </a:cubicBezTo>
                  <a:cubicBezTo>
                    <a:pt x="1516" y="556"/>
                    <a:pt x="1516" y="554"/>
                    <a:pt x="1515" y="552"/>
                  </a:cubicBezTo>
                  <a:cubicBezTo>
                    <a:pt x="1515" y="551"/>
                    <a:pt x="1513" y="550"/>
                    <a:pt x="1512" y="549"/>
                  </a:cubicBezTo>
                  <a:cubicBezTo>
                    <a:pt x="1512" y="549"/>
                    <a:pt x="1512" y="549"/>
                    <a:pt x="1512" y="549"/>
                  </a:cubicBezTo>
                  <a:cubicBezTo>
                    <a:pt x="1510" y="553"/>
                    <a:pt x="1506" y="554"/>
                    <a:pt x="1503" y="556"/>
                  </a:cubicBezTo>
                  <a:cubicBezTo>
                    <a:pt x="1501" y="557"/>
                    <a:pt x="1500" y="559"/>
                    <a:pt x="1498" y="561"/>
                  </a:cubicBezTo>
                  <a:cubicBezTo>
                    <a:pt x="1495" y="566"/>
                    <a:pt x="1491" y="566"/>
                    <a:pt x="1486" y="568"/>
                  </a:cubicBezTo>
                  <a:cubicBezTo>
                    <a:pt x="1485" y="568"/>
                    <a:pt x="1485" y="568"/>
                    <a:pt x="1484" y="567"/>
                  </a:cubicBezTo>
                  <a:cubicBezTo>
                    <a:pt x="1479" y="566"/>
                    <a:pt x="1474" y="563"/>
                    <a:pt x="1470" y="559"/>
                  </a:cubicBezTo>
                  <a:cubicBezTo>
                    <a:pt x="1470" y="559"/>
                    <a:pt x="1469" y="556"/>
                    <a:pt x="1470" y="555"/>
                  </a:cubicBezTo>
                  <a:cubicBezTo>
                    <a:pt x="1471" y="554"/>
                    <a:pt x="1472" y="553"/>
                    <a:pt x="1473" y="552"/>
                  </a:cubicBezTo>
                  <a:cubicBezTo>
                    <a:pt x="1473" y="551"/>
                    <a:pt x="1473" y="550"/>
                    <a:pt x="1471" y="549"/>
                  </a:cubicBezTo>
                  <a:cubicBezTo>
                    <a:pt x="1471" y="549"/>
                    <a:pt x="1470" y="548"/>
                    <a:pt x="1468" y="548"/>
                  </a:cubicBezTo>
                  <a:cubicBezTo>
                    <a:pt x="1468" y="548"/>
                    <a:pt x="1467" y="546"/>
                    <a:pt x="1468" y="545"/>
                  </a:cubicBezTo>
                  <a:cubicBezTo>
                    <a:pt x="1468" y="544"/>
                    <a:pt x="1470" y="543"/>
                    <a:pt x="1470" y="542"/>
                  </a:cubicBezTo>
                  <a:cubicBezTo>
                    <a:pt x="1471" y="541"/>
                    <a:pt x="1471" y="539"/>
                    <a:pt x="1471" y="539"/>
                  </a:cubicBezTo>
                  <a:cubicBezTo>
                    <a:pt x="1471" y="537"/>
                    <a:pt x="1470" y="535"/>
                    <a:pt x="1469" y="533"/>
                  </a:cubicBezTo>
                  <a:cubicBezTo>
                    <a:pt x="1468" y="531"/>
                    <a:pt x="1465" y="529"/>
                    <a:pt x="1465" y="526"/>
                  </a:cubicBezTo>
                  <a:cubicBezTo>
                    <a:pt x="1465" y="526"/>
                    <a:pt x="1464" y="525"/>
                    <a:pt x="1464" y="525"/>
                  </a:cubicBezTo>
                  <a:cubicBezTo>
                    <a:pt x="1466" y="521"/>
                    <a:pt x="1465" y="517"/>
                    <a:pt x="1465" y="513"/>
                  </a:cubicBezTo>
                  <a:cubicBezTo>
                    <a:pt x="1466" y="511"/>
                    <a:pt x="1465" y="510"/>
                    <a:pt x="1466" y="508"/>
                  </a:cubicBezTo>
                  <a:cubicBezTo>
                    <a:pt x="1466" y="507"/>
                    <a:pt x="1467" y="506"/>
                    <a:pt x="1468" y="506"/>
                  </a:cubicBezTo>
                  <a:cubicBezTo>
                    <a:pt x="1469" y="505"/>
                    <a:pt x="1471" y="505"/>
                    <a:pt x="1472" y="505"/>
                  </a:cubicBezTo>
                  <a:cubicBezTo>
                    <a:pt x="1474" y="504"/>
                    <a:pt x="1476" y="503"/>
                    <a:pt x="1475" y="501"/>
                  </a:cubicBezTo>
                  <a:cubicBezTo>
                    <a:pt x="1475" y="501"/>
                    <a:pt x="1475" y="500"/>
                    <a:pt x="1475" y="500"/>
                  </a:cubicBezTo>
                  <a:cubicBezTo>
                    <a:pt x="1478" y="498"/>
                    <a:pt x="1480" y="496"/>
                    <a:pt x="1482" y="495"/>
                  </a:cubicBezTo>
                  <a:cubicBezTo>
                    <a:pt x="1486" y="495"/>
                    <a:pt x="1488" y="492"/>
                    <a:pt x="1491" y="491"/>
                  </a:cubicBezTo>
                  <a:cubicBezTo>
                    <a:pt x="1492" y="491"/>
                    <a:pt x="1492" y="490"/>
                    <a:pt x="1492" y="489"/>
                  </a:cubicBezTo>
                  <a:cubicBezTo>
                    <a:pt x="1492" y="488"/>
                    <a:pt x="1491" y="488"/>
                    <a:pt x="1491" y="488"/>
                  </a:cubicBezTo>
                  <a:cubicBezTo>
                    <a:pt x="1491" y="487"/>
                    <a:pt x="1491" y="486"/>
                    <a:pt x="1491" y="486"/>
                  </a:cubicBezTo>
                  <a:cubicBezTo>
                    <a:pt x="1491" y="486"/>
                    <a:pt x="1492" y="485"/>
                    <a:pt x="1492" y="485"/>
                  </a:cubicBezTo>
                  <a:cubicBezTo>
                    <a:pt x="1494" y="485"/>
                    <a:pt x="1495" y="486"/>
                    <a:pt x="1497" y="486"/>
                  </a:cubicBezTo>
                  <a:cubicBezTo>
                    <a:pt x="1498" y="486"/>
                    <a:pt x="1500" y="485"/>
                    <a:pt x="1500" y="484"/>
                  </a:cubicBezTo>
                  <a:cubicBezTo>
                    <a:pt x="1501" y="483"/>
                    <a:pt x="1501" y="482"/>
                    <a:pt x="1502" y="481"/>
                  </a:cubicBezTo>
                  <a:cubicBezTo>
                    <a:pt x="1503" y="477"/>
                    <a:pt x="1506" y="473"/>
                    <a:pt x="1510" y="471"/>
                  </a:cubicBezTo>
                  <a:cubicBezTo>
                    <a:pt x="1512" y="469"/>
                    <a:pt x="1512" y="468"/>
                    <a:pt x="1512" y="466"/>
                  </a:cubicBezTo>
                  <a:cubicBezTo>
                    <a:pt x="1512" y="465"/>
                    <a:pt x="1512" y="464"/>
                    <a:pt x="1513" y="464"/>
                  </a:cubicBezTo>
                  <a:cubicBezTo>
                    <a:pt x="1514" y="463"/>
                    <a:pt x="1515" y="463"/>
                    <a:pt x="1516" y="463"/>
                  </a:cubicBezTo>
                  <a:cubicBezTo>
                    <a:pt x="1518" y="462"/>
                    <a:pt x="1519" y="462"/>
                    <a:pt x="1519" y="460"/>
                  </a:cubicBezTo>
                  <a:cubicBezTo>
                    <a:pt x="1519" y="458"/>
                    <a:pt x="1519" y="456"/>
                    <a:pt x="1520" y="453"/>
                  </a:cubicBezTo>
                  <a:cubicBezTo>
                    <a:pt x="1521" y="451"/>
                    <a:pt x="1521" y="449"/>
                    <a:pt x="1520" y="447"/>
                  </a:cubicBezTo>
                  <a:cubicBezTo>
                    <a:pt x="1520" y="445"/>
                    <a:pt x="1521" y="445"/>
                    <a:pt x="1522" y="444"/>
                  </a:cubicBezTo>
                  <a:cubicBezTo>
                    <a:pt x="1524" y="443"/>
                    <a:pt x="1524" y="442"/>
                    <a:pt x="1524" y="440"/>
                  </a:cubicBezTo>
                  <a:cubicBezTo>
                    <a:pt x="1524" y="438"/>
                    <a:pt x="1526" y="436"/>
                    <a:pt x="1527" y="434"/>
                  </a:cubicBezTo>
                  <a:cubicBezTo>
                    <a:pt x="1527" y="431"/>
                    <a:pt x="1528" y="430"/>
                    <a:pt x="1531" y="429"/>
                  </a:cubicBezTo>
                  <a:cubicBezTo>
                    <a:pt x="1532" y="428"/>
                    <a:pt x="1533" y="426"/>
                    <a:pt x="1533" y="424"/>
                  </a:cubicBezTo>
                  <a:cubicBezTo>
                    <a:pt x="1533" y="423"/>
                    <a:pt x="1534" y="422"/>
                    <a:pt x="1535" y="422"/>
                  </a:cubicBezTo>
                  <a:cubicBezTo>
                    <a:pt x="1535" y="421"/>
                    <a:pt x="1536" y="420"/>
                    <a:pt x="1536" y="420"/>
                  </a:cubicBezTo>
                  <a:cubicBezTo>
                    <a:pt x="1536" y="418"/>
                    <a:pt x="1535" y="416"/>
                    <a:pt x="1536" y="415"/>
                  </a:cubicBezTo>
                  <a:cubicBezTo>
                    <a:pt x="1536" y="414"/>
                    <a:pt x="1538" y="414"/>
                    <a:pt x="1539" y="413"/>
                  </a:cubicBezTo>
                  <a:cubicBezTo>
                    <a:pt x="1539" y="411"/>
                    <a:pt x="1539" y="410"/>
                    <a:pt x="1541" y="410"/>
                  </a:cubicBezTo>
                  <a:cubicBezTo>
                    <a:pt x="1542" y="409"/>
                    <a:pt x="1542" y="409"/>
                    <a:pt x="1543" y="409"/>
                  </a:cubicBezTo>
                  <a:cubicBezTo>
                    <a:pt x="1544" y="408"/>
                    <a:pt x="1546" y="408"/>
                    <a:pt x="1547" y="407"/>
                  </a:cubicBezTo>
                  <a:cubicBezTo>
                    <a:pt x="1547" y="407"/>
                    <a:pt x="1548" y="406"/>
                    <a:pt x="1548" y="406"/>
                  </a:cubicBezTo>
                  <a:cubicBezTo>
                    <a:pt x="1548" y="406"/>
                    <a:pt x="1547" y="405"/>
                    <a:pt x="1547" y="405"/>
                  </a:cubicBezTo>
                  <a:cubicBezTo>
                    <a:pt x="1546" y="405"/>
                    <a:pt x="1544" y="405"/>
                    <a:pt x="1543" y="405"/>
                  </a:cubicBezTo>
                  <a:cubicBezTo>
                    <a:pt x="1540" y="405"/>
                    <a:pt x="1537" y="406"/>
                    <a:pt x="1535" y="407"/>
                  </a:cubicBezTo>
                  <a:cubicBezTo>
                    <a:pt x="1534" y="407"/>
                    <a:pt x="1532" y="407"/>
                    <a:pt x="1531" y="407"/>
                  </a:cubicBezTo>
                  <a:cubicBezTo>
                    <a:pt x="1531" y="406"/>
                    <a:pt x="1531" y="406"/>
                    <a:pt x="1532" y="405"/>
                  </a:cubicBezTo>
                  <a:cubicBezTo>
                    <a:pt x="1533" y="404"/>
                    <a:pt x="1534" y="403"/>
                    <a:pt x="1533" y="401"/>
                  </a:cubicBezTo>
                  <a:cubicBezTo>
                    <a:pt x="1532" y="400"/>
                    <a:pt x="1531" y="399"/>
                    <a:pt x="1532" y="398"/>
                  </a:cubicBezTo>
                  <a:cubicBezTo>
                    <a:pt x="1534" y="395"/>
                    <a:pt x="1537" y="393"/>
                    <a:pt x="1540" y="390"/>
                  </a:cubicBezTo>
                  <a:cubicBezTo>
                    <a:pt x="1540" y="390"/>
                    <a:pt x="1540" y="390"/>
                    <a:pt x="1540" y="390"/>
                  </a:cubicBezTo>
                  <a:cubicBezTo>
                    <a:pt x="1541" y="390"/>
                    <a:pt x="1541" y="391"/>
                    <a:pt x="1541" y="391"/>
                  </a:cubicBezTo>
                  <a:cubicBezTo>
                    <a:pt x="1540" y="393"/>
                    <a:pt x="1540" y="395"/>
                    <a:pt x="1539" y="396"/>
                  </a:cubicBezTo>
                  <a:cubicBezTo>
                    <a:pt x="1539" y="397"/>
                    <a:pt x="1540" y="399"/>
                    <a:pt x="1541" y="398"/>
                  </a:cubicBezTo>
                  <a:cubicBezTo>
                    <a:pt x="1543" y="398"/>
                    <a:pt x="1545" y="398"/>
                    <a:pt x="1546" y="399"/>
                  </a:cubicBezTo>
                  <a:cubicBezTo>
                    <a:pt x="1548" y="399"/>
                    <a:pt x="1549" y="398"/>
                    <a:pt x="1551" y="397"/>
                  </a:cubicBezTo>
                  <a:cubicBezTo>
                    <a:pt x="1552" y="397"/>
                    <a:pt x="1552" y="395"/>
                    <a:pt x="1551" y="395"/>
                  </a:cubicBezTo>
                  <a:cubicBezTo>
                    <a:pt x="1551" y="394"/>
                    <a:pt x="1550" y="394"/>
                    <a:pt x="1549" y="393"/>
                  </a:cubicBezTo>
                  <a:cubicBezTo>
                    <a:pt x="1547" y="392"/>
                    <a:pt x="1547" y="389"/>
                    <a:pt x="1548" y="387"/>
                  </a:cubicBezTo>
                  <a:cubicBezTo>
                    <a:pt x="1549" y="385"/>
                    <a:pt x="1550" y="384"/>
                    <a:pt x="1552" y="384"/>
                  </a:cubicBezTo>
                  <a:cubicBezTo>
                    <a:pt x="1553" y="384"/>
                    <a:pt x="1554" y="384"/>
                    <a:pt x="1555" y="384"/>
                  </a:cubicBezTo>
                  <a:cubicBezTo>
                    <a:pt x="1555" y="384"/>
                    <a:pt x="1555" y="384"/>
                    <a:pt x="1555" y="384"/>
                  </a:cubicBezTo>
                  <a:cubicBezTo>
                    <a:pt x="1556" y="385"/>
                    <a:pt x="1555" y="384"/>
                    <a:pt x="1555" y="384"/>
                  </a:cubicBezTo>
                  <a:cubicBezTo>
                    <a:pt x="1557" y="381"/>
                    <a:pt x="1559" y="380"/>
                    <a:pt x="1562" y="380"/>
                  </a:cubicBezTo>
                  <a:cubicBezTo>
                    <a:pt x="1562" y="380"/>
                    <a:pt x="1562" y="380"/>
                    <a:pt x="1562" y="380"/>
                  </a:cubicBezTo>
                  <a:cubicBezTo>
                    <a:pt x="1562" y="380"/>
                    <a:pt x="1562" y="380"/>
                    <a:pt x="1562" y="380"/>
                  </a:cubicBezTo>
                  <a:cubicBezTo>
                    <a:pt x="1562" y="378"/>
                    <a:pt x="1561" y="377"/>
                    <a:pt x="1561" y="376"/>
                  </a:cubicBezTo>
                  <a:cubicBezTo>
                    <a:pt x="1561" y="376"/>
                    <a:pt x="1561" y="375"/>
                    <a:pt x="1562" y="375"/>
                  </a:cubicBezTo>
                  <a:cubicBezTo>
                    <a:pt x="1563" y="375"/>
                    <a:pt x="1564" y="376"/>
                    <a:pt x="1564" y="377"/>
                  </a:cubicBezTo>
                  <a:cubicBezTo>
                    <a:pt x="1565" y="378"/>
                    <a:pt x="1564" y="379"/>
                    <a:pt x="1564" y="380"/>
                  </a:cubicBezTo>
                  <a:cubicBezTo>
                    <a:pt x="1565" y="380"/>
                    <a:pt x="1565" y="380"/>
                    <a:pt x="1565" y="380"/>
                  </a:cubicBezTo>
                  <a:cubicBezTo>
                    <a:pt x="1564" y="380"/>
                    <a:pt x="1564" y="380"/>
                    <a:pt x="1564" y="380"/>
                  </a:cubicBezTo>
                  <a:cubicBezTo>
                    <a:pt x="1566" y="380"/>
                    <a:pt x="1568" y="379"/>
                    <a:pt x="1570" y="378"/>
                  </a:cubicBezTo>
                  <a:cubicBezTo>
                    <a:pt x="1571" y="378"/>
                    <a:pt x="1572" y="379"/>
                    <a:pt x="1573" y="378"/>
                  </a:cubicBezTo>
                  <a:cubicBezTo>
                    <a:pt x="1573" y="377"/>
                    <a:pt x="1572" y="376"/>
                    <a:pt x="1572" y="375"/>
                  </a:cubicBezTo>
                  <a:cubicBezTo>
                    <a:pt x="1572" y="374"/>
                    <a:pt x="1572" y="373"/>
                    <a:pt x="1572" y="373"/>
                  </a:cubicBezTo>
                  <a:cubicBezTo>
                    <a:pt x="1576" y="371"/>
                    <a:pt x="1580" y="369"/>
                    <a:pt x="1585" y="369"/>
                  </a:cubicBezTo>
                  <a:cubicBezTo>
                    <a:pt x="1585" y="369"/>
                    <a:pt x="1585" y="369"/>
                    <a:pt x="1585" y="369"/>
                  </a:cubicBezTo>
                  <a:cubicBezTo>
                    <a:pt x="1585" y="370"/>
                    <a:pt x="1585" y="370"/>
                    <a:pt x="1585" y="370"/>
                  </a:cubicBezTo>
                  <a:cubicBezTo>
                    <a:pt x="1585" y="369"/>
                    <a:pt x="1585" y="369"/>
                    <a:pt x="1585" y="369"/>
                  </a:cubicBezTo>
                  <a:cubicBezTo>
                    <a:pt x="1585" y="369"/>
                    <a:pt x="1585" y="369"/>
                    <a:pt x="1585" y="369"/>
                  </a:cubicBezTo>
                  <a:cubicBezTo>
                    <a:pt x="1585" y="368"/>
                    <a:pt x="1585" y="368"/>
                    <a:pt x="1584" y="367"/>
                  </a:cubicBezTo>
                  <a:cubicBezTo>
                    <a:pt x="1583" y="363"/>
                    <a:pt x="1584" y="362"/>
                    <a:pt x="1588" y="362"/>
                  </a:cubicBezTo>
                  <a:cubicBezTo>
                    <a:pt x="1589" y="362"/>
                    <a:pt x="1589" y="363"/>
                    <a:pt x="1589" y="363"/>
                  </a:cubicBezTo>
                  <a:cubicBezTo>
                    <a:pt x="1590" y="363"/>
                    <a:pt x="1590" y="364"/>
                    <a:pt x="1590" y="364"/>
                  </a:cubicBezTo>
                  <a:cubicBezTo>
                    <a:pt x="1589" y="364"/>
                    <a:pt x="1589" y="364"/>
                    <a:pt x="1589" y="364"/>
                  </a:cubicBezTo>
                  <a:cubicBezTo>
                    <a:pt x="1589" y="365"/>
                    <a:pt x="1589" y="365"/>
                    <a:pt x="1589" y="365"/>
                  </a:cubicBezTo>
                  <a:cubicBezTo>
                    <a:pt x="1590" y="365"/>
                    <a:pt x="1590" y="365"/>
                    <a:pt x="1590" y="365"/>
                  </a:cubicBezTo>
                  <a:cubicBezTo>
                    <a:pt x="1590" y="364"/>
                    <a:pt x="1590" y="364"/>
                    <a:pt x="1590" y="364"/>
                  </a:cubicBezTo>
                  <a:cubicBezTo>
                    <a:pt x="1590" y="364"/>
                    <a:pt x="1590" y="364"/>
                    <a:pt x="1591" y="364"/>
                  </a:cubicBezTo>
                  <a:cubicBezTo>
                    <a:pt x="1593" y="363"/>
                    <a:pt x="1595" y="361"/>
                    <a:pt x="1598" y="360"/>
                  </a:cubicBezTo>
                  <a:cubicBezTo>
                    <a:pt x="1600" y="357"/>
                    <a:pt x="1604" y="357"/>
                    <a:pt x="1606" y="354"/>
                  </a:cubicBezTo>
                  <a:cubicBezTo>
                    <a:pt x="1607" y="353"/>
                    <a:pt x="1609" y="353"/>
                    <a:pt x="1610" y="356"/>
                  </a:cubicBezTo>
                  <a:cubicBezTo>
                    <a:pt x="1610" y="357"/>
                    <a:pt x="1610" y="359"/>
                    <a:pt x="1612" y="359"/>
                  </a:cubicBezTo>
                  <a:cubicBezTo>
                    <a:pt x="1614" y="358"/>
                    <a:pt x="1615" y="360"/>
                    <a:pt x="1615" y="362"/>
                  </a:cubicBezTo>
                  <a:cubicBezTo>
                    <a:pt x="1615" y="362"/>
                    <a:pt x="1616" y="363"/>
                    <a:pt x="1616" y="363"/>
                  </a:cubicBezTo>
                  <a:cubicBezTo>
                    <a:pt x="1617" y="362"/>
                    <a:pt x="1617" y="362"/>
                    <a:pt x="1618" y="362"/>
                  </a:cubicBezTo>
                  <a:cubicBezTo>
                    <a:pt x="1618" y="361"/>
                    <a:pt x="1618" y="359"/>
                    <a:pt x="1618" y="358"/>
                  </a:cubicBezTo>
                  <a:cubicBezTo>
                    <a:pt x="1619" y="357"/>
                    <a:pt x="1620" y="356"/>
                    <a:pt x="1621" y="355"/>
                  </a:cubicBezTo>
                  <a:cubicBezTo>
                    <a:pt x="1622" y="354"/>
                    <a:pt x="1623" y="353"/>
                    <a:pt x="1625" y="353"/>
                  </a:cubicBezTo>
                  <a:cubicBezTo>
                    <a:pt x="1626" y="354"/>
                    <a:pt x="1628" y="356"/>
                    <a:pt x="1628" y="358"/>
                  </a:cubicBezTo>
                  <a:cubicBezTo>
                    <a:pt x="1628" y="359"/>
                    <a:pt x="1628" y="360"/>
                    <a:pt x="1628" y="361"/>
                  </a:cubicBezTo>
                  <a:cubicBezTo>
                    <a:pt x="1628" y="361"/>
                    <a:pt x="1628" y="362"/>
                    <a:pt x="1628" y="362"/>
                  </a:cubicBezTo>
                  <a:cubicBezTo>
                    <a:pt x="1629" y="362"/>
                    <a:pt x="1629" y="362"/>
                    <a:pt x="1630" y="361"/>
                  </a:cubicBezTo>
                  <a:cubicBezTo>
                    <a:pt x="1630" y="361"/>
                    <a:pt x="1631" y="360"/>
                    <a:pt x="1631" y="359"/>
                  </a:cubicBezTo>
                  <a:cubicBezTo>
                    <a:pt x="1632" y="359"/>
                    <a:pt x="1633" y="358"/>
                    <a:pt x="1634" y="358"/>
                  </a:cubicBezTo>
                  <a:cubicBezTo>
                    <a:pt x="1639" y="360"/>
                    <a:pt x="1645" y="361"/>
                    <a:pt x="1650" y="364"/>
                  </a:cubicBezTo>
                  <a:cubicBezTo>
                    <a:pt x="1651" y="365"/>
                    <a:pt x="1651" y="367"/>
                    <a:pt x="1650" y="367"/>
                  </a:cubicBezTo>
                  <a:cubicBezTo>
                    <a:pt x="1649" y="368"/>
                    <a:pt x="1647" y="370"/>
                    <a:pt x="1646" y="371"/>
                  </a:cubicBezTo>
                  <a:cubicBezTo>
                    <a:pt x="1645" y="372"/>
                    <a:pt x="1643" y="373"/>
                    <a:pt x="1641" y="373"/>
                  </a:cubicBezTo>
                  <a:cubicBezTo>
                    <a:pt x="1640" y="373"/>
                    <a:pt x="1639" y="373"/>
                    <a:pt x="1639" y="374"/>
                  </a:cubicBezTo>
                  <a:cubicBezTo>
                    <a:pt x="1640" y="374"/>
                    <a:pt x="1640" y="376"/>
                    <a:pt x="1640" y="376"/>
                  </a:cubicBezTo>
                  <a:cubicBezTo>
                    <a:pt x="1641" y="376"/>
                    <a:pt x="1643" y="377"/>
                    <a:pt x="1643" y="377"/>
                  </a:cubicBezTo>
                  <a:cubicBezTo>
                    <a:pt x="1646" y="377"/>
                    <a:pt x="1648" y="376"/>
                    <a:pt x="1650" y="377"/>
                  </a:cubicBezTo>
                  <a:cubicBezTo>
                    <a:pt x="1652" y="378"/>
                    <a:pt x="1654" y="377"/>
                    <a:pt x="1656" y="375"/>
                  </a:cubicBezTo>
                  <a:cubicBezTo>
                    <a:pt x="1657" y="374"/>
                    <a:pt x="1659" y="374"/>
                    <a:pt x="1660" y="375"/>
                  </a:cubicBezTo>
                  <a:cubicBezTo>
                    <a:pt x="1661" y="375"/>
                    <a:pt x="1663" y="376"/>
                    <a:pt x="1664" y="377"/>
                  </a:cubicBezTo>
                  <a:cubicBezTo>
                    <a:pt x="1665" y="377"/>
                    <a:pt x="1665" y="379"/>
                    <a:pt x="1665" y="380"/>
                  </a:cubicBezTo>
                  <a:cubicBezTo>
                    <a:pt x="1664" y="381"/>
                    <a:pt x="1664" y="382"/>
                    <a:pt x="1665" y="382"/>
                  </a:cubicBezTo>
                  <a:cubicBezTo>
                    <a:pt x="1667" y="383"/>
                    <a:pt x="1669" y="383"/>
                    <a:pt x="1671" y="383"/>
                  </a:cubicBezTo>
                  <a:cubicBezTo>
                    <a:pt x="1672" y="383"/>
                    <a:pt x="1674" y="382"/>
                    <a:pt x="1675" y="382"/>
                  </a:cubicBezTo>
                  <a:cubicBezTo>
                    <a:pt x="1685" y="382"/>
                    <a:pt x="1688" y="383"/>
                    <a:pt x="1697" y="389"/>
                  </a:cubicBezTo>
                  <a:cubicBezTo>
                    <a:pt x="1701" y="390"/>
                    <a:pt x="1704" y="392"/>
                    <a:pt x="1707" y="395"/>
                  </a:cubicBezTo>
                  <a:cubicBezTo>
                    <a:pt x="1710" y="397"/>
                    <a:pt x="1713" y="399"/>
                    <a:pt x="1717" y="399"/>
                  </a:cubicBezTo>
                  <a:cubicBezTo>
                    <a:pt x="1719" y="400"/>
                    <a:pt x="1721" y="401"/>
                    <a:pt x="1723" y="402"/>
                  </a:cubicBezTo>
                  <a:cubicBezTo>
                    <a:pt x="1724" y="404"/>
                    <a:pt x="1725" y="405"/>
                    <a:pt x="1727" y="406"/>
                  </a:cubicBezTo>
                  <a:cubicBezTo>
                    <a:pt x="1731" y="408"/>
                    <a:pt x="1733" y="411"/>
                    <a:pt x="1735" y="415"/>
                  </a:cubicBezTo>
                  <a:cubicBezTo>
                    <a:pt x="1736" y="416"/>
                    <a:pt x="1736" y="418"/>
                    <a:pt x="1736" y="419"/>
                  </a:cubicBezTo>
                  <a:cubicBezTo>
                    <a:pt x="1735" y="424"/>
                    <a:pt x="1732" y="429"/>
                    <a:pt x="1729" y="433"/>
                  </a:cubicBezTo>
                  <a:cubicBezTo>
                    <a:pt x="1728" y="434"/>
                    <a:pt x="1727" y="434"/>
                    <a:pt x="1726" y="435"/>
                  </a:cubicBezTo>
                  <a:cubicBezTo>
                    <a:pt x="1720" y="437"/>
                    <a:pt x="1714" y="438"/>
                    <a:pt x="1707" y="437"/>
                  </a:cubicBezTo>
                  <a:cubicBezTo>
                    <a:pt x="1699" y="436"/>
                    <a:pt x="1690" y="433"/>
                    <a:pt x="1682" y="430"/>
                  </a:cubicBezTo>
                  <a:cubicBezTo>
                    <a:pt x="1679" y="429"/>
                    <a:pt x="1676" y="428"/>
                    <a:pt x="1673" y="428"/>
                  </a:cubicBezTo>
                  <a:cubicBezTo>
                    <a:pt x="1673" y="428"/>
                    <a:pt x="1673" y="428"/>
                    <a:pt x="1673" y="428"/>
                  </a:cubicBezTo>
                  <a:cubicBezTo>
                    <a:pt x="1673" y="428"/>
                    <a:pt x="1673" y="427"/>
                    <a:pt x="1672" y="427"/>
                  </a:cubicBezTo>
                  <a:cubicBezTo>
                    <a:pt x="1672" y="427"/>
                    <a:pt x="1672" y="426"/>
                    <a:pt x="1671" y="426"/>
                  </a:cubicBezTo>
                  <a:cubicBezTo>
                    <a:pt x="1671" y="426"/>
                    <a:pt x="1671" y="426"/>
                    <a:pt x="1671" y="425"/>
                  </a:cubicBezTo>
                  <a:cubicBezTo>
                    <a:pt x="1670" y="425"/>
                    <a:pt x="1670" y="425"/>
                    <a:pt x="1670" y="425"/>
                  </a:cubicBezTo>
                  <a:cubicBezTo>
                    <a:pt x="1670" y="426"/>
                    <a:pt x="1670" y="426"/>
                    <a:pt x="1670" y="426"/>
                  </a:cubicBezTo>
                  <a:cubicBezTo>
                    <a:pt x="1671" y="426"/>
                    <a:pt x="1671" y="426"/>
                    <a:pt x="1671" y="426"/>
                  </a:cubicBezTo>
                  <a:cubicBezTo>
                    <a:pt x="1671" y="426"/>
                    <a:pt x="1672" y="427"/>
                    <a:pt x="1672" y="427"/>
                  </a:cubicBezTo>
                  <a:cubicBezTo>
                    <a:pt x="1672" y="428"/>
                    <a:pt x="1673" y="428"/>
                    <a:pt x="1673" y="428"/>
                  </a:cubicBezTo>
                  <a:cubicBezTo>
                    <a:pt x="1673" y="428"/>
                    <a:pt x="1673" y="428"/>
                    <a:pt x="1673" y="428"/>
                  </a:cubicBezTo>
                  <a:cubicBezTo>
                    <a:pt x="1674" y="431"/>
                    <a:pt x="1677" y="431"/>
                    <a:pt x="1678" y="433"/>
                  </a:cubicBezTo>
                  <a:cubicBezTo>
                    <a:pt x="1680" y="435"/>
                    <a:pt x="1682" y="436"/>
                    <a:pt x="1684" y="437"/>
                  </a:cubicBezTo>
                  <a:cubicBezTo>
                    <a:pt x="1689" y="439"/>
                    <a:pt x="1691" y="442"/>
                    <a:pt x="1690" y="447"/>
                  </a:cubicBezTo>
                  <a:cubicBezTo>
                    <a:pt x="1690" y="450"/>
                    <a:pt x="1690" y="452"/>
                    <a:pt x="1691" y="454"/>
                  </a:cubicBezTo>
                  <a:cubicBezTo>
                    <a:pt x="1693" y="457"/>
                    <a:pt x="1694" y="460"/>
                    <a:pt x="1695" y="463"/>
                  </a:cubicBezTo>
                  <a:cubicBezTo>
                    <a:pt x="1695" y="465"/>
                    <a:pt x="1696" y="466"/>
                    <a:pt x="1698" y="466"/>
                  </a:cubicBezTo>
                  <a:cubicBezTo>
                    <a:pt x="1700" y="467"/>
                    <a:pt x="1702" y="467"/>
                    <a:pt x="1704" y="469"/>
                  </a:cubicBezTo>
                  <a:cubicBezTo>
                    <a:pt x="1706" y="472"/>
                    <a:pt x="1710" y="473"/>
                    <a:pt x="1714" y="473"/>
                  </a:cubicBezTo>
                  <a:cubicBezTo>
                    <a:pt x="1716" y="474"/>
                    <a:pt x="1718" y="472"/>
                    <a:pt x="1718" y="470"/>
                  </a:cubicBezTo>
                  <a:cubicBezTo>
                    <a:pt x="1718" y="469"/>
                    <a:pt x="1717" y="468"/>
                    <a:pt x="1716" y="467"/>
                  </a:cubicBezTo>
                  <a:cubicBezTo>
                    <a:pt x="1715" y="467"/>
                    <a:pt x="1715" y="466"/>
                    <a:pt x="1714" y="466"/>
                  </a:cubicBezTo>
                  <a:cubicBezTo>
                    <a:pt x="1710" y="466"/>
                    <a:pt x="1708" y="464"/>
                    <a:pt x="1706" y="462"/>
                  </a:cubicBezTo>
                  <a:cubicBezTo>
                    <a:pt x="1705" y="460"/>
                    <a:pt x="1704" y="459"/>
                    <a:pt x="1705" y="457"/>
                  </a:cubicBezTo>
                  <a:cubicBezTo>
                    <a:pt x="1705" y="456"/>
                    <a:pt x="1706" y="455"/>
                    <a:pt x="1706" y="453"/>
                  </a:cubicBezTo>
                  <a:cubicBezTo>
                    <a:pt x="1707" y="452"/>
                    <a:pt x="1708" y="452"/>
                    <a:pt x="1709" y="452"/>
                  </a:cubicBezTo>
                  <a:cubicBezTo>
                    <a:pt x="1710" y="452"/>
                    <a:pt x="1712" y="453"/>
                    <a:pt x="1712" y="453"/>
                  </a:cubicBezTo>
                  <a:cubicBezTo>
                    <a:pt x="1717" y="457"/>
                    <a:pt x="1723" y="458"/>
                    <a:pt x="1729" y="461"/>
                  </a:cubicBezTo>
                  <a:cubicBezTo>
                    <a:pt x="1730" y="462"/>
                    <a:pt x="1732" y="461"/>
                    <a:pt x="1732" y="459"/>
                  </a:cubicBezTo>
                  <a:cubicBezTo>
                    <a:pt x="1733" y="458"/>
                    <a:pt x="1734" y="457"/>
                    <a:pt x="1733" y="455"/>
                  </a:cubicBezTo>
                  <a:cubicBezTo>
                    <a:pt x="1733" y="455"/>
                    <a:pt x="1733" y="454"/>
                    <a:pt x="1732" y="453"/>
                  </a:cubicBezTo>
                  <a:cubicBezTo>
                    <a:pt x="1726" y="447"/>
                    <a:pt x="1729" y="445"/>
                    <a:pt x="1732" y="441"/>
                  </a:cubicBezTo>
                  <a:cubicBezTo>
                    <a:pt x="1733" y="439"/>
                    <a:pt x="1735" y="437"/>
                    <a:pt x="1737" y="435"/>
                  </a:cubicBezTo>
                  <a:cubicBezTo>
                    <a:pt x="1738" y="434"/>
                    <a:pt x="1740" y="433"/>
                    <a:pt x="1741" y="431"/>
                  </a:cubicBezTo>
                  <a:cubicBezTo>
                    <a:pt x="1743" y="428"/>
                    <a:pt x="1745" y="428"/>
                    <a:pt x="1749" y="429"/>
                  </a:cubicBezTo>
                  <a:cubicBezTo>
                    <a:pt x="1751" y="429"/>
                    <a:pt x="1753" y="429"/>
                    <a:pt x="1755" y="430"/>
                  </a:cubicBezTo>
                  <a:cubicBezTo>
                    <a:pt x="1756" y="430"/>
                    <a:pt x="1758" y="429"/>
                    <a:pt x="1758" y="427"/>
                  </a:cubicBezTo>
                  <a:cubicBezTo>
                    <a:pt x="1759" y="426"/>
                    <a:pt x="1759" y="424"/>
                    <a:pt x="1759" y="423"/>
                  </a:cubicBezTo>
                  <a:cubicBezTo>
                    <a:pt x="1759" y="420"/>
                    <a:pt x="1758" y="418"/>
                    <a:pt x="1755" y="417"/>
                  </a:cubicBezTo>
                  <a:cubicBezTo>
                    <a:pt x="1754" y="416"/>
                    <a:pt x="1753" y="414"/>
                    <a:pt x="1753" y="413"/>
                  </a:cubicBezTo>
                  <a:cubicBezTo>
                    <a:pt x="1753" y="411"/>
                    <a:pt x="1753" y="410"/>
                    <a:pt x="1753" y="408"/>
                  </a:cubicBezTo>
                  <a:cubicBezTo>
                    <a:pt x="1754" y="402"/>
                    <a:pt x="1753" y="397"/>
                    <a:pt x="1747" y="393"/>
                  </a:cubicBezTo>
                  <a:cubicBezTo>
                    <a:pt x="1747" y="392"/>
                    <a:pt x="1747" y="391"/>
                    <a:pt x="1747" y="391"/>
                  </a:cubicBezTo>
                  <a:cubicBezTo>
                    <a:pt x="1747" y="390"/>
                    <a:pt x="1748" y="390"/>
                    <a:pt x="1748" y="390"/>
                  </a:cubicBezTo>
                  <a:cubicBezTo>
                    <a:pt x="1751" y="391"/>
                    <a:pt x="1754" y="391"/>
                    <a:pt x="1757" y="390"/>
                  </a:cubicBezTo>
                  <a:cubicBezTo>
                    <a:pt x="1761" y="389"/>
                    <a:pt x="1764" y="391"/>
                    <a:pt x="1766" y="394"/>
                  </a:cubicBezTo>
                  <a:cubicBezTo>
                    <a:pt x="1768" y="396"/>
                    <a:pt x="1769" y="398"/>
                    <a:pt x="1771" y="399"/>
                  </a:cubicBezTo>
                  <a:cubicBezTo>
                    <a:pt x="1772" y="400"/>
                    <a:pt x="1771" y="402"/>
                    <a:pt x="1770" y="403"/>
                  </a:cubicBezTo>
                  <a:cubicBezTo>
                    <a:pt x="1769" y="405"/>
                    <a:pt x="1766" y="406"/>
                    <a:pt x="1765" y="407"/>
                  </a:cubicBezTo>
                  <a:cubicBezTo>
                    <a:pt x="1763" y="408"/>
                    <a:pt x="1763" y="411"/>
                    <a:pt x="1765" y="412"/>
                  </a:cubicBezTo>
                  <a:cubicBezTo>
                    <a:pt x="1766" y="414"/>
                    <a:pt x="1768" y="415"/>
                    <a:pt x="1769" y="417"/>
                  </a:cubicBezTo>
                  <a:cubicBezTo>
                    <a:pt x="1772" y="419"/>
                    <a:pt x="1778" y="419"/>
                    <a:pt x="1781" y="416"/>
                  </a:cubicBezTo>
                  <a:cubicBezTo>
                    <a:pt x="1781" y="416"/>
                    <a:pt x="1781" y="415"/>
                    <a:pt x="1782" y="414"/>
                  </a:cubicBezTo>
                  <a:cubicBezTo>
                    <a:pt x="1782" y="413"/>
                    <a:pt x="1782" y="411"/>
                    <a:pt x="1783" y="409"/>
                  </a:cubicBezTo>
                  <a:cubicBezTo>
                    <a:pt x="1783" y="407"/>
                    <a:pt x="1783" y="406"/>
                    <a:pt x="1785" y="405"/>
                  </a:cubicBezTo>
                  <a:cubicBezTo>
                    <a:pt x="1790" y="402"/>
                    <a:pt x="1794" y="397"/>
                    <a:pt x="1798" y="392"/>
                  </a:cubicBezTo>
                  <a:cubicBezTo>
                    <a:pt x="1800" y="390"/>
                    <a:pt x="1802" y="388"/>
                    <a:pt x="1805" y="388"/>
                  </a:cubicBezTo>
                  <a:cubicBezTo>
                    <a:pt x="1807" y="387"/>
                    <a:pt x="1808" y="387"/>
                    <a:pt x="1810" y="386"/>
                  </a:cubicBezTo>
                  <a:cubicBezTo>
                    <a:pt x="1812" y="385"/>
                    <a:pt x="1812" y="383"/>
                    <a:pt x="1814" y="383"/>
                  </a:cubicBezTo>
                  <a:cubicBezTo>
                    <a:pt x="1815" y="383"/>
                    <a:pt x="1816" y="382"/>
                    <a:pt x="1816" y="382"/>
                  </a:cubicBezTo>
                  <a:cubicBezTo>
                    <a:pt x="1817" y="379"/>
                    <a:pt x="1819" y="378"/>
                    <a:pt x="1821" y="379"/>
                  </a:cubicBezTo>
                  <a:cubicBezTo>
                    <a:pt x="1823" y="381"/>
                    <a:pt x="1824" y="384"/>
                    <a:pt x="1824" y="387"/>
                  </a:cubicBezTo>
                  <a:cubicBezTo>
                    <a:pt x="1824" y="387"/>
                    <a:pt x="1824" y="388"/>
                    <a:pt x="1824" y="389"/>
                  </a:cubicBezTo>
                  <a:cubicBezTo>
                    <a:pt x="1825" y="389"/>
                    <a:pt x="1826" y="389"/>
                    <a:pt x="1827" y="389"/>
                  </a:cubicBezTo>
                  <a:cubicBezTo>
                    <a:pt x="1829" y="387"/>
                    <a:pt x="1832" y="386"/>
                    <a:pt x="1834" y="384"/>
                  </a:cubicBezTo>
                  <a:cubicBezTo>
                    <a:pt x="1836" y="382"/>
                    <a:pt x="1839" y="381"/>
                    <a:pt x="1841" y="381"/>
                  </a:cubicBezTo>
                  <a:cubicBezTo>
                    <a:pt x="1844" y="381"/>
                    <a:pt x="1847" y="381"/>
                    <a:pt x="1848" y="378"/>
                  </a:cubicBezTo>
                  <a:cubicBezTo>
                    <a:pt x="1848" y="378"/>
                    <a:pt x="1848" y="377"/>
                    <a:pt x="1849" y="377"/>
                  </a:cubicBezTo>
                  <a:cubicBezTo>
                    <a:pt x="1852" y="378"/>
                    <a:pt x="1854" y="376"/>
                    <a:pt x="1857" y="374"/>
                  </a:cubicBezTo>
                  <a:cubicBezTo>
                    <a:pt x="1858" y="374"/>
                    <a:pt x="1861" y="375"/>
                    <a:pt x="1861" y="377"/>
                  </a:cubicBezTo>
                  <a:cubicBezTo>
                    <a:pt x="1862" y="378"/>
                    <a:pt x="1862" y="380"/>
                    <a:pt x="1862" y="381"/>
                  </a:cubicBezTo>
                  <a:cubicBezTo>
                    <a:pt x="1863" y="381"/>
                    <a:pt x="1864" y="382"/>
                    <a:pt x="1864" y="382"/>
                  </a:cubicBezTo>
                  <a:cubicBezTo>
                    <a:pt x="1864" y="382"/>
                    <a:pt x="1865" y="382"/>
                    <a:pt x="1865" y="382"/>
                  </a:cubicBezTo>
                  <a:cubicBezTo>
                    <a:pt x="1866" y="378"/>
                    <a:pt x="1868" y="377"/>
                    <a:pt x="1871" y="375"/>
                  </a:cubicBezTo>
                  <a:cubicBezTo>
                    <a:pt x="1872" y="374"/>
                    <a:pt x="1872" y="373"/>
                    <a:pt x="1871" y="371"/>
                  </a:cubicBezTo>
                  <a:cubicBezTo>
                    <a:pt x="1869" y="368"/>
                    <a:pt x="1867" y="366"/>
                    <a:pt x="1865" y="363"/>
                  </a:cubicBezTo>
                  <a:cubicBezTo>
                    <a:pt x="1864" y="362"/>
                    <a:pt x="1862" y="361"/>
                    <a:pt x="1861" y="361"/>
                  </a:cubicBezTo>
                  <a:cubicBezTo>
                    <a:pt x="1860" y="361"/>
                    <a:pt x="1859" y="361"/>
                    <a:pt x="1859" y="360"/>
                  </a:cubicBezTo>
                  <a:cubicBezTo>
                    <a:pt x="1856" y="357"/>
                    <a:pt x="1852" y="357"/>
                    <a:pt x="1849" y="355"/>
                  </a:cubicBezTo>
                  <a:cubicBezTo>
                    <a:pt x="1847" y="352"/>
                    <a:pt x="1846" y="350"/>
                    <a:pt x="1847" y="347"/>
                  </a:cubicBezTo>
                  <a:cubicBezTo>
                    <a:pt x="1847" y="346"/>
                    <a:pt x="1847" y="346"/>
                    <a:pt x="1847" y="346"/>
                  </a:cubicBezTo>
                  <a:cubicBezTo>
                    <a:pt x="1848" y="345"/>
                    <a:pt x="1849" y="344"/>
                    <a:pt x="1850" y="344"/>
                  </a:cubicBezTo>
                  <a:cubicBezTo>
                    <a:pt x="1853" y="346"/>
                    <a:pt x="1856" y="348"/>
                    <a:pt x="1858" y="350"/>
                  </a:cubicBezTo>
                  <a:cubicBezTo>
                    <a:pt x="1864" y="355"/>
                    <a:pt x="1870" y="355"/>
                    <a:pt x="1876" y="355"/>
                  </a:cubicBezTo>
                  <a:cubicBezTo>
                    <a:pt x="1877" y="355"/>
                    <a:pt x="1878" y="355"/>
                    <a:pt x="1879" y="355"/>
                  </a:cubicBezTo>
                  <a:cubicBezTo>
                    <a:pt x="1884" y="354"/>
                    <a:pt x="1890" y="355"/>
                    <a:pt x="1895" y="358"/>
                  </a:cubicBezTo>
                  <a:cubicBezTo>
                    <a:pt x="1898" y="359"/>
                    <a:pt x="1899" y="362"/>
                    <a:pt x="1903" y="362"/>
                  </a:cubicBezTo>
                  <a:cubicBezTo>
                    <a:pt x="1905" y="363"/>
                    <a:pt x="1907" y="364"/>
                    <a:pt x="1910" y="365"/>
                  </a:cubicBezTo>
                  <a:cubicBezTo>
                    <a:pt x="1913" y="366"/>
                    <a:pt x="1916" y="367"/>
                    <a:pt x="1918" y="368"/>
                  </a:cubicBezTo>
                  <a:cubicBezTo>
                    <a:pt x="1920" y="369"/>
                    <a:pt x="1921" y="370"/>
                    <a:pt x="1923" y="371"/>
                  </a:cubicBezTo>
                  <a:cubicBezTo>
                    <a:pt x="1925" y="372"/>
                    <a:pt x="1927" y="374"/>
                    <a:pt x="1930" y="375"/>
                  </a:cubicBezTo>
                  <a:cubicBezTo>
                    <a:pt x="1930" y="376"/>
                    <a:pt x="1932" y="375"/>
                    <a:pt x="1932" y="374"/>
                  </a:cubicBezTo>
                  <a:cubicBezTo>
                    <a:pt x="1932" y="373"/>
                    <a:pt x="1932" y="371"/>
                    <a:pt x="1932" y="369"/>
                  </a:cubicBezTo>
                  <a:cubicBezTo>
                    <a:pt x="1932" y="368"/>
                    <a:pt x="1932" y="367"/>
                    <a:pt x="1931" y="367"/>
                  </a:cubicBezTo>
                  <a:cubicBezTo>
                    <a:pt x="1927" y="365"/>
                    <a:pt x="1924" y="362"/>
                    <a:pt x="1921" y="359"/>
                  </a:cubicBezTo>
                  <a:cubicBezTo>
                    <a:pt x="1919" y="357"/>
                    <a:pt x="1918" y="357"/>
                    <a:pt x="1916" y="358"/>
                  </a:cubicBezTo>
                  <a:cubicBezTo>
                    <a:pt x="1915" y="359"/>
                    <a:pt x="1914" y="359"/>
                    <a:pt x="1914" y="359"/>
                  </a:cubicBezTo>
                  <a:cubicBezTo>
                    <a:pt x="1912" y="356"/>
                    <a:pt x="1910" y="353"/>
                    <a:pt x="1909" y="350"/>
                  </a:cubicBezTo>
                  <a:cubicBezTo>
                    <a:pt x="1909" y="349"/>
                    <a:pt x="1909" y="348"/>
                    <a:pt x="1909" y="348"/>
                  </a:cubicBezTo>
                  <a:cubicBezTo>
                    <a:pt x="1910" y="344"/>
                    <a:pt x="1908" y="341"/>
                    <a:pt x="1907" y="338"/>
                  </a:cubicBezTo>
                  <a:cubicBezTo>
                    <a:pt x="1907" y="336"/>
                    <a:pt x="1905" y="334"/>
                    <a:pt x="1903" y="333"/>
                  </a:cubicBezTo>
                  <a:cubicBezTo>
                    <a:pt x="1901" y="331"/>
                    <a:pt x="1901" y="329"/>
                    <a:pt x="1901" y="327"/>
                  </a:cubicBezTo>
                  <a:cubicBezTo>
                    <a:pt x="1901" y="323"/>
                    <a:pt x="1901" y="320"/>
                    <a:pt x="1904" y="318"/>
                  </a:cubicBezTo>
                  <a:cubicBezTo>
                    <a:pt x="1906" y="315"/>
                    <a:pt x="1906" y="312"/>
                    <a:pt x="1906" y="309"/>
                  </a:cubicBezTo>
                  <a:cubicBezTo>
                    <a:pt x="1906" y="303"/>
                    <a:pt x="1906" y="297"/>
                    <a:pt x="1906" y="291"/>
                  </a:cubicBezTo>
                  <a:cubicBezTo>
                    <a:pt x="1906" y="290"/>
                    <a:pt x="1906" y="288"/>
                    <a:pt x="1906" y="286"/>
                  </a:cubicBezTo>
                  <a:cubicBezTo>
                    <a:pt x="1906" y="285"/>
                    <a:pt x="1907" y="284"/>
                    <a:pt x="1908" y="284"/>
                  </a:cubicBezTo>
                  <a:cubicBezTo>
                    <a:pt x="1909" y="283"/>
                    <a:pt x="1911" y="284"/>
                    <a:pt x="1912" y="284"/>
                  </a:cubicBezTo>
                  <a:cubicBezTo>
                    <a:pt x="1918" y="282"/>
                    <a:pt x="1924" y="283"/>
                    <a:pt x="1930" y="285"/>
                  </a:cubicBezTo>
                  <a:cubicBezTo>
                    <a:pt x="1931" y="286"/>
                    <a:pt x="1932" y="287"/>
                    <a:pt x="1933" y="289"/>
                  </a:cubicBezTo>
                  <a:cubicBezTo>
                    <a:pt x="1934" y="296"/>
                    <a:pt x="1936" y="303"/>
                    <a:pt x="1936" y="311"/>
                  </a:cubicBezTo>
                  <a:cubicBezTo>
                    <a:pt x="1936" y="314"/>
                    <a:pt x="1937" y="316"/>
                    <a:pt x="1939" y="318"/>
                  </a:cubicBezTo>
                  <a:cubicBezTo>
                    <a:pt x="1944" y="321"/>
                    <a:pt x="1946" y="325"/>
                    <a:pt x="1948" y="330"/>
                  </a:cubicBezTo>
                  <a:cubicBezTo>
                    <a:pt x="1950" y="339"/>
                    <a:pt x="1954" y="347"/>
                    <a:pt x="1957" y="356"/>
                  </a:cubicBezTo>
                  <a:cubicBezTo>
                    <a:pt x="1957" y="359"/>
                    <a:pt x="1959" y="361"/>
                    <a:pt x="1961" y="362"/>
                  </a:cubicBezTo>
                  <a:cubicBezTo>
                    <a:pt x="1963" y="363"/>
                    <a:pt x="1964" y="364"/>
                    <a:pt x="1966" y="365"/>
                  </a:cubicBezTo>
                  <a:cubicBezTo>
                    <a:pt x="1967" y="367"/>
                    <a:pt x="1969" y="368"/>
                    <a:pt x="1968" y="370"/>
                  </a:cubicBezTo>
                  <a:cubicBezTo>
                    <a:pt x="1968" y="374"/>
                    <a:pt x="1968" y="376"/>
                    <a:pt x="1970" y="379"/>
                  </a:cubicBezTo>
                  <a:cubicBezTo>
                    <a:pt x="1970" y="380"/>
                    <a:pt x="1971" y="381"/>
                    <a:pt x="1970" y="382"/>
                  </a:cubicBezTo>
                  <a:cubicBezTo>
                    <a:pt x="1969" y="389"/>
                    <a:pt x="1968" y="396"/>
                    <a:pt x="1965" y="403"/>
                  </a:cubicBezTo>
                  <a:cubicBezTo>
                    <a:pt x="1964" y="407"/>
                    <a:pt x="1961" y="408"/>
                    <a:pt x="1957" y="406"/>
                  </a:cubicBezTo>
                  <a:cubicBezTo>
                    <a:pt x="1956" y="406"/>
                    <a:pt x="1955" y="406"/>
                    <a:pt x="1954" y="405"/>
                  </a:cubicBezTo>
                  <a:cubicBezTo>
                    <a:pt x="1954" y="405"/>
                    <a:pt x="1954" y="405"/>
                    <a:pt x="1954" y="405"/>
                  </a:cubicBezTo>
                  <a:cubicBezTo>
                    <a:pt x="1954" y="405"/>
                    <a:pt x="1954" y="405"/>
                    <a:pt x="1954" y="405"/>
                  </a:cubicBezTo>
                  <a:cubicBezTo>
                    <a:pt x="1954" y="405"/>
                    <a:pt x="1954" y="405"/>
                    <a:pt x="1954" y="405"/>
                  </a:cubicBezTo>
                  <a:cubicBezTo>
                    <a:pt x="1954" y="404"/>
                    <a:pt x="1954" y="404"/>
                    <a:pt x="1954" y="404"/>
                  </a:cubicBezTo>
                  <a:cubicBezTo>
                    <a:pt x="1953" y="405"/>
                    <a:pt x="1953" y="405"/>
                    <a:pt x="1954" y="405"/>
                  </a:cubicBezTo>
                  <a:cubicBezTo>
                    <a:pt x="1954" y="405"/>
                    <a:pt x="1954" y="405"/>
                    <a:pt x="1954" y="405"/>
                  </a:cubicBezTo>
                  <a:cubicBezTo>
                    <a:pt x="1954" y="406"/>
                    <a:pt x="1954" y="407"/>
                    <a:pt x="1954" y="408"/>
                  </a:cubicBezTo>
                  <a:cubicBezTo>
                    <a:pt x="1955" y="408"/>
                    <a:pt x="1955" y="409"/>
                    <a:pt x="1956" y="409"/>
                  </a:cubicBezTo>
                  <a:cubicBezTo>
                    <a:pt x="1961" y="410"/>
                    <a:pt x="1965" y="410"/>
                    <a:pt x="1970" y="411"/>
                  </a:cubicBezTo>
                  <a:cubicBezTo>
                    <a:pt x="1970" y="411"/>
                    <a:pt x="1972" y="410"/>
                    <a:pt x="1972" y="410"/>
                  </a:cubicBezTo>
                  <a:cubicBezTo>
                    <a:pt x="1972" y="405"/>
                    <a:pt x="1975" y="402"/>
                    <a:pt x="1977" y="399"/>
                  </a:cubicBezTo>
                  <a:cubicBezTo>
                    <a:pt x="1978" y="397"/>
                    <a:pt x="1979" y="395"/>
                    <a:pt x="1979" y="393"/>
                  </a:cubicBezTo>
                  <a:cubicBezTo>
                    <a:pt x="1979" y="390"/>
                    <a:pt x="1979" y="386"/>
                    <a:pt x="1981" y="383"/>
                  </a:cubicBezTo>
                  <a:cubicBezTo>
                    <a:pt x="1982" y="380"/>
                    <a:pt x="1981" y="377"/>
                    <a:pt x="1979" y="375"/>
                  </a:cubicBezTo>
                  <a:cubicBezTo>
                    <a:pt x="1978" y="374"/>
                    <a:pt x="1976" y="373"/>
                    <a:pt x="1975" y="371"/>
                  </a:cubicBezTo>
                  <a:cubicBezTo>
                    <a:pt x="1973" y="368"/>
                    <a:pt x="1973" y="364"/>
                    <a:pt x="1976" y="362"/>
                  </a:cubicBezTo>
                  <a:cubicBezTo>
                    <a:pt x="1979" y="359"/>
                    <a:pt x="1982" y="357"/>
                    <a:pt x="1985" y="355"/>
                  </a:cubicBezTo>
                  <a:cubicBezTo>
                    <a:pt x="1985" y="355"/>
                    <a:pt x="1986" y="355"/>
                    <a:pt x="1986" y="354"/>
                  </a:cubicBezTo>
                  <a:cubicBezTo>
                    <a:pt x="1986" y="354"/>
                    <a:pt x="1985" y="354"/>
                    <a:pt x="1985" y="353"/>
                  </a:cubicBezTo>
                  <a:cubicBezTo>
                    <a:pt x="1982" y="352"/>
                    <a:pt x="1979" y="351"/>
                    <a:pt x="1977" y="354"/>
                  </a:cubicBezTo>
                  <a:cubicBezTo>
                    <a:pt x="1975" y="357"/>
                    <a:pt x="1972" y="357"/>
                    <a:pt x="1969" y="358"/>
                  </a:cubicBezTo>
                  <a:cubicBezTo>
                    <a:pt x="1967" y="358"/>
                    <a:pt x="1966" y="357"/>
                    <a:pt x="1965" y="356"/>
                  </a:cubicBezTo>
                  <a:cubicBezTo>
                    <a:pt x="1963" y="351"/>
                    <a:pt x="1960" y="346"/>
                    <a:pt x="1959" y="340"/>
                  </a:cubicBezTo>
                  <a:cubicBezTo>
                    <a:pt x="1958" y="337"/>
                    <a:pt x="1958" y="334"/>
                    <a:pt x="1958" y="331"/>
                  </a:cubicBezTo>
                  <a:cubicBezTo>
                    <a:pt x="1958" y="329"/>
                    <a:pt x="1957" y="326"/>
                    <a:pt x="1955" y="325"/>
                  </a:cubicBezTo>
                  <a:cubicBezTo>
                    <a:pt x="1954" y="323"/>
                    <a:pt x="1952" y="322"/>
                    <a:pt x="1951" y="321"/>
                  </a:cubicBezTo>
                  <a:cubicBezTo>
                    <a:pt x="1949" y="319"/>
                    <a:pt x="1947" y="318"/>
                    <a:pt x="1945" y="315"/>
                  </a:cubicBezTo>
                  <a:cubicBezTo>
                    <a:pt x="1944" y="313"/>
                    <a:pt x="1945" y="310"/>
                    <a:pt x="1945" y="308"/>
                  </a:cubicBezTo>
                  <a:cubicBezTo>
                    <a:pt x="1944" y="305"/>
                    <a:pt x="1945" y="303"/>
                    <a:pt x="1946" y="301"/>
                  </a:cubicBezTo>
                  <a:cubicBezTo>
                    <a:pt x="1947" y="300"/>
                    <a:pt x="1948" y="299"/>
                    <a:pt x="1948" y="299"/>
                  </a:cubicBezTo>
                  <a:cubicBezTo>
                    <a:pt x="1949" y="297"/>
                    <a:pt x="1949" y="294"/>
                    <a:pt x="1949" y="292"/>
                  </a:cubicBezTo>
                  <a:cubicBezTo>
                    <a:pt x="1948" y="289"/>
                    <a:pt x="1947" y="286"/>
                    <a:pt x="1946" y="284"/>
                  </a:cubicBezTo>
                  <a:cubicBezTo>
                    <a:pt x="1946" y="283"/>
                    <a:pt x="1946" y="283"/>
                    <a:pt x="1946" y="283"/>
                  </a:cubicBezTo>
                  <a:cubicBezTo>
                    <a:pt x="1946" y="283"/>
                    <a:pt x="1947" y="283"/>
                    <a:pt x="1947" y="283"/>
                  </a:cubicBezTo>
                  <a:cubicBezTo>
                    <a:pt x="1948" y="284"/>
                    <a:pt x="1949" y="284"/>
                    <a:pt x="1950" y="285"/>
                  </a:cubicBezTo>
                  <a:cubicBezTo>
                    <a:pt x="1952" y="288"/>
                    <a:pt x="1954" y="292"/>
                    <a:pt x="1954" y="295"/>
                  </a:cubicBezTo>
                  <a:cubicBezTo>
                    <a:pt x="1954" y="300"/>
                    <a:pt x="1957" y="304"/>
                    <a:pt x="1959" y="308"/>
                  </a:cubicBezTo>
                  <a:cubicBezTo>
                    <a:pt x="1960" y="308"/>
                    <a:pt x="1960" y="309"/>
                    <a:pt x="1960" y="310"/>
                  </a:cubicBezTo>
                  <a:cubicBezTo>
                    <a:pt x="1961" y="312"/>
                    <a:pt x="1963" y="312"/>
                    <a:pt x="1965" y="312"/>
                  </a:cubicBezTo>
                  <a:cubicBezTo>
                    <a:pt x="1968" y="313"/>
                    <a:pt x="1972" y="313"/>
                    <a:pt x="1975" y="312"/>
                  </a:cubicBezTo>
                  <a:cubicBezTo>
                    <a:pt x="1977" y="312"/>
                    <a:pt x="1979" y="313"/>
                    <a:pt x="1980" y="313"/>
                  </a:cubicBezTo>
                  <a:cubicBezTo>
                    <a:pt x="1981" y="314"/>
                    <a:pt x="1982" y="313"/>
                    <a:pt x="1981" y="312"/>
                  </a:cubicBezTo>
                  <a:cubicBezTo>
                    <a:pt x="1981" y="312"/>
                    <a:pt x="1981" y="312"/>
                    <a:pt x="1981" y="312"/>
                  </a:cubicBezTo>
                  <a:cubicBezTo>
                    <a:pt x="1979" y="311"/>
                    <a:pt x="1978" y="311"/>
                    <a:pt x="1977" y="311"/>
                  </a:cubicBezTo>
                  <a:cubicBezTo>
                    <a:pt x="1975" y="310"/>
                    <a:pt x="1972" y="310"/>
                    <a:pt x="1970" y="309"/>
                  </a:cubicBezTo>
                  <a:cubicBezTo>
                    <a:pt x="1965" y="308"/>
                    <a:pt x="1962" y="304"/>
                    <a:pt x="1960" y="300"/>
                  </a:cubicBezTo>
                  <a:cubicBezTo>
                    <a:pt x="1960" y="299"/>
                    <a:pt x="1960" y="298"/>
                    <a:pt x="1961" y="297"/>
                  </a:cubicBezTo>
                  <a:cubicBezTo>
                    <a:pt x="1961" y="296"/>
                    <a:pt x="1963" y="295"/>
                    <a:pt x="1964" y="295"/>
                  </a:cubicBezTo>
                  <a:cubicBezTo>
                    <a:pt x="1966" y="295"/>
                    <a:pt x="1966" y="296"/>
                    <a:pt x="1967" y="297"/>
                  </a:cubicBezTo>
                  <a:cubicBezTo>
                    <a:pt x="1969" y="297"/>
                    <a:pt x="1970" y="298"/>
                    <a:pt x="1972" y="298"/>
                  </a:cubicBezTo>
                  <a:cubicBezTo>
                    <a:pt x="1973" y="298"/>
                    <a:pt x="1974" y="298"/>
                    <a:pt x="1974" y="297"/>
                  </a:cubicBezTo>
                  <a:cubicBezTo>
                    <a:pt x="1975" y="295"/>
                    <a:pt x="1975" y="294"/>
                    <a:pt x="1973" y="293"/>
                  </a:cubicBezTo>
                  <a:cubicBezTo>
                    <a:pt x="1972" y="292"/>
                    <a:pt x="1971" y="292"/>
                    <a:pt x="1970" y="292"/>
                  </a:cubicBezTo>
                  <a:cubicBezTo>
                    <a:pt x="1969" y="291"/>
                    <a:pt x="1969" y="291"/>
                    <a:pt x="1968" y="290"/>
                  </a:cubicBezTo>
                  <a:cubicBezTo>
                    <a:pt x="1968" y="290"/>
                    <a:pt x="1968" y="290"/>
                    <a:pt x="1968" y="290"/>
                  </a:cubicBezTo>
                  <a:cubicBezTo>
                    <a:pt x="1968" y="290"/>
                    <a:pt x="1968" y="290"/>
                    <a:pt x="1968" y="290"/>
                  </a:cubicBezTo>
                  <a:cubicBezTo>
                    <a:pt x="1968" y="290"/>
                    <a:pt x="1968" y="290"/>
                    <a:pt x="1968" y="290"/>
                  </a:cubicBezTo>
                  <a:cubicBezTo>
                    <a:pt x="1968" y="291"/>
                    <a:pt x="1968" y="291"/>
                    <a:pt x="1968" y="291"/>
                  </a:cubicBezTo>
                  <a:cubicBezTo>
                    <a:pt x="1968" y="291"/>
                    <a:pt x="1968" y="291"/>
                    <a:pt x="1968" y="291"/>
                  </a:cubicBezTo>
                  <a:cubicBezTo>
                    <a:pt x="1967" y="291"/>
                    <a:pt x="1966" y="291"/>
                    <a:pt x="1965" y="290"/>
                  </a:cubicBezTo>
                  <a:cubicBezTo>
                    <a:pt x="1964" y="290"/>
                    <a:pt x="1964" y="289"/>
                    <a:pt x="1964" y="289"/>
                  </a:cubicBezTo>
                  <a:cubicBezTo>
                    <a:pt x="1964" y="286"/>
                    <a:pt x="1965" y="284"/>
                    <a:pt x="1966" y="283"/>
                  </a:cubicBezTo>
                  <a:cubicBezTo>
                    <a:pt x="1967" y="282"/>
                    <a:pt x="1969" y="282"/>
                    <a:pt x="1969" y="282"/>
                  </a:cubicBezTo>
                  <a:cubicBezTo>
                    <a:pt x="1973" y="283"/>
                    <a:pt x="1976" y="285"/>
                    <a:pt x="1980" y="285"/>
                  </a:cubicBezTo>
                  <a:cubicBezTo>
                    <a:pt x="1984" y="286"/>
                    <a:pt x="1987" y="288"/>
                    <a:pt x="1990" y="289"/>
                  </a:cubicBezTo>
                  <a:cubicBezTo>
                    <a:pt x="1992" y="290"/>
                    <a:pt x="1994" y="292"/>
                    <a:pt x="1996" y="293"/>
                  </a:cubicBezTo>
                  <a:cubicBezTo>
                    <a:pt x="1999" y="296"/>
                    <a:pt x="2002" y="296"/>
                    <a:pt x="2005" y="295"/>
                  </a:cubicBezTo>
                  <a:cubicBezTo>
                    <a:pt x="2007" y="295"/>
                    <a:pt x="2009" y="295"/>
                    <a:pt x="2011" y="295"/>
                  </a:cubicBezTo>
                  <a:cubicBezTo>
                    <a:pt x="2013" y="294"/>
                    <a:pt x="2015" y="297"/>
                    <a:pt x="2015" y="299"/>
                  </a:cubicBezTo>
                  <a:cubicBezTo>
                    <a:pt x="2015" y="300"/>
                    <a:pt x="2015" y="301"/>
                    <a:pt x="2015" y="301"/>
                  </a:cubicBezTo>
                  <a:cubicBezTo>
                    <a:pt x="2012" y="306"/>
                    <a:pt x="2013" y="310"/>
                    <a:pt x="2016" y="314"/>
                  </a:cubicBezTo>
                  <a:cubicBezTo>
                    <a:pt x="2017" y="314"/>
                    <a:pt x="2017" y="315"/>
                    <a:pt x="2017" y="315"/>
                  </a:cubicBezTo>
                  <a:cubicBezTo>
                    <a:pt x="2017" y="316"/>
                    <a:pt x="2017" y="317"/>
                    <a:pt x="2017" y="317"/>
                  </a:cubicBezTo>
                  <a:cubicBezTo>
                    <a:pt x="2017" y="317"/>
                    <a:pt x="2017" y="317"/>
                    <a:pt x="2017" y="316"/>
                  </a:cubicBezTo>
                  <a:cubicBezTo>
                    <a:pt x="2017" y="316"/>
                    <a:pt x="2017" y="316"/>
                    <a:pt x="2018" y="316"/>
                  </a:cubicBezTo>
                  <a:cubicBezTo>
                    <a:pt x="2017" y="316"/>
                    <a:pt x="2017" y="315"/>
                    <a:pt x="2017" y="315"/>
                  </a:cubicBezTo>
                  <a:cubicBezTo>
                    <a:pt x="2019" y="315"/>
                    <a:pt x="2020" y="314"/>
                    <a:pt x="2021" y="313"/>
                  </a:cubicBezTo>
                  <a:cubicBezTo>
                    <a:pt x="2022" y="313"/>
                    <a:pt x="2023" y="312"/>
                    <a:pt x="2022" y="310"/>
                  </a:cubicBezTo>
                  <a:cubicBezTo>
                    <a:pt x="2020" y="307"/>
                    <a:pt x="2018" y="302"/>
                    <a:pt x="2017" y="297"/>
                  </a:cubicBezTo>
                  <a:cubicBezTo>
                    <a:pt x="2017" y="295"/>
                    <a:pt x="2015" y="294"/>
                    <a:pt x="2014" y="294"/>
                  </a:cubicBezTo>
                  <a:cubicBezTo>
                    <a:pt x="2012" y="293"/>
                    <a:pt x="2011" y="292"/>
                    <a:pt x="2009" y="292"/>
                  </a:cubicBezTo>
                  <a:cubicBezTo>
                    <a:pt x="2008" y="291"/>
                    <a:pt x="2007" y="291"/>
                    <a:pt x="2007" y="291"/>
                  </a:cubicBezTo>
                  <a:cubicBezTo>
                    <a:pt x="2004" y="289"/>
                    <a:pt x="2002" y="286"/>
                    <a:pt x="1999" y="284"/>
                  </a:cubicBezTo>
                  <a:cubicBezTo>
                    <a:pt x="1996" y="284"/>
                    <a:pt x="1993" y="284"/>
                    <a:pt x="1990" y="283"/>
                  </a:cubicBezTo>
                  <a:cubicBezTo>
                    <a:pt x="1989" y="282"/>
                    <a:pt x="1988" y="281"/>
                    <a:pt x="1987" y="280"/>
                  </a:cubicBezTo>
                  <a:cubicBezTo>
                    <a:pt x="1986" y="279"/>
                    <a:pt x="1986" y="277"/>
                    <a:pt x="1985" y="276"/>
                  </a:cubicBezTo>
                  <a:cubicBezTo>
                    <a:pt x="1985" y="273"/>
                    <a:pt x="1984" y="271"/>
                    <a:pt x="1982" y="269"/>
                  </a:cubicBezTo>
                  <a:cubicBezTo>
                    <a:pt x="1981" y="268"/>
                    <a:pt x="1980" y="266"/>
                    <a:pt x="1979" y="264"/>
                  </a:cubicBezTo>
                  <a:cubicBezTo>
                    <a:pt x="1977" y="260"/>
                    <a:pt x="1978" y="257"/>
                    <a:pt x="1982" y="255"/>
                  </a:cubicBezTo>
                  <a:cubicBezTo>
                    <a:pt x="1983" y="255"/>
                    <a:pt x="1985" y="255"/>
                    <a:pt x="1986" y="254"/>
                  </a:cubicBezTo>
                  <a:cubicBezTo>
                    <a:pt x="1990" y="253"/>
                    <a:pt x="1995" y="251"/>
                    <a:pt x="1999" y="249"/>
                  </a:cubicBezTo>
                  <a:cubicBezTo>
                    <a:pt x="2003" y="248"/>
                    <a:pt x="2007" y="246"/>
                    <a:pt x="2011" y="243"/>
                  </a:cubicBezTo>
                  <a:cubicBezTo>
                    <a:pt x="2012" y="243"/>
                    <a:pt x="2014" y="243"/>
                    <a:pt x="2015" y="243"/>
                  </a:cubicBezTo>
                  <a:cubicBezTo>
                    <a:pt x="2016" y="243"/>
                    <a:pt x="2017" y="243"/>
                    <a:pt x="2017" y="245"/>
                  </a:cubicBezTo>
                  <a:cubicBezTo>
                    <a:pt x="2018" y="245"/>
                    <a:pt x="2018" y="247"/>
                    <a:pt x="2020" y="246"/>
                  </a:cubicBezTo>
                  <a:cubicBezTo>
                    <a:pt x="2020" y="246"/>
                    <a:pt x="2021" y="245"/>
                    <a:pt x="2021" y="244"/>
                  </a:cubicBezTo>
                  <a:cubicBezTo>
                    <a:pt x="2021" y="244"/>
                    <a:pt x="2021" y="243"/>
                    <a:pt x="2020" y="242"/>
                  </a:cubicBezTo>
                  <a:cubicBezTo>
                    <a:pt x="2018" y="239"/>
                    <a:pt x="2014" y="238"/>
                    <a:pt x="2011" y="237"/>
                  </a:cubicBezTo>
                  <a:cubicBezTo>
                    <a:pt x="2007" y="236"/>
                    <a:pt x="2005" y="234"/>
                    <a:pt x="2002" y="231"/>
                  </a:cubicBezTo>
                  <a:cubicBezTo>
                    <a:pt x="2001" y="231"/>
                    <a:pt x="2000" y="230"/>
                    <a:pt x="2000" y="228"/>
                  </a:cubicBezTo>
                  <a:cubicBezTo>
                    <a:pt x="1999" y="226"/>
                    <a:pt x="1998" y="223"/>
                    <a:pt x="1999" y="221"/>
                  </a:cubicBezTo>
                  <a:cubicBezTo>
                    <a:pt x="2000" y="219"/>
                    <a:pt x="2000" y="218"/>
                    <a:pt x="2002" y="217"/>
                  </a:cubicBezTo>
                  <a:cubicBezTo>
                    <a:pt x="2004" y="216"/>
                    <a:pt x="2003" y="212"/>
                    <a:pt x="2006" y="211"/>
                  </a:cubicBezTo>
                  <a:cubicBezTo>
                    <a:pt x="2009" y="210"/>
                    <a:pt x="2010" y="208"/>
                    <a:pt x="2011" y="206"/>
                  </a:cubicBezTo>
                  <a:cubicBezTo>
                    <a:pt x="2012" y="203"/>
                    <a:pt x="2015" y="202"/>
                    <a:pt x="2016" y="199"/>
                  </a:cubicBezTo>
                  <a:cubicBezTo>
                    <a:pt x="2018" y="197"/>
                    <a:pt x="2021" y="196"/>
                    <a:pt x="2023" y="194"/>
                  </a:cubicBezTo>
                  <a:cubicBezTo>
                    <a:pt x="2026" y="193"/>
                    <a:pt x="2029" y="191"/>
                    <a:pt x="2032" y="189"/>
                  </a:cubicBezTo>
                  <a:cubicBezTo>
                    <a:pt x="2033" y="189"/>
                    <a:pt x="2033" y="187"/>
                    <a:pt x="2032" y="186"/>
                  </a:cubicBezTo>
                  <a:cubicBezTo>
                    <a:pt x="2030" y="184"/>
                    <a:pt x="2030" y="183"/>
                    <a:pt x="2032" y="181"/>
                  </a:cubicBezTo>
                  <a:cubicBezTo>
                    <a:pt x="2033" y="179"/>
                    <a:pt x="2035" y="178"/>
                    <a:pt x="2037" y="177"/>
                  </a:cubicBezTo>
                  <a:cubicBezTo>
                    <a:pt x="2039" y="177"/>
                    <a:pt x="2040" y="177"/>
                    <a:pt x="2042" y="177"/>
                  </a:cubicBezTo>
                  <a:cubicBezTo>
                    <a:pt x="2044" y="176"/>
                    <a:pt x="2044" y="175"/>
                    <a:pt x="2045" y="174"/>
                  </a:cubicBezTo>
                  <a:cubicBezTo>
                    <a:pt x="2045" y="171"/>
                    <a:pt x="2047" y="171"/>
                    <a:pt x="2050" y="170"/>
                  </a:cubicBezTo>
                  <a:cubicBezTo>
                    <a:pt x="2051" y="170"/>
                    <a:pt x="2053" y="172"/>
                    <a:pt x="2052" y="173"/>
                  </a:cubicBezTo>
                  <a:cubicBezTo>
                    <a:pt x="2052" y="175"/>
                    <a:pt x="2052" y="176"/>
                    <a:pt x="2051" y="178"/>
                  </a:cubicBezTo>
                  <a:cubicBezTo>
                    <a:pt x="2051" y="178"/>
                    <a:pt x="2052" y="179"/>
                    <a:pt x="2052" y="179"/>
                  </a:cubicBezTo>
                  <a:cubicBezTo>
                    <a:pt x="2055" y="178"/>
                    <a:pt x="2057" y="177"/>
                    <a:pt x="2060" y="176"/>
                  </a:cubicBezTo>
                  <a:cubicBezTo>
                    <a:pt x="2060" y="176"/>
                    <a:pt x="2061" y="176"/>
                    <a:pt x="2061" y="175"/>
                  </a:cubicBezTo>
                  <a:cubicBezTo>
                    <a:pt x="2063" y="173"/>
                    <a:pt x="2064" y="171"/>
                    <a:pt x="2065" y="168"/>
                  </a:cubicBezTo>
                  <a:cubicBezTo>
                    <a:pt x="2065" y="167"/>
                    <a:pt x="2065" y="166"/>
                    <a:pt x="2064" y="165"/>
                  </a:cubicBezTo>
                  <a:cubicBezTo>
                    <a:pt x="2064" y="164"/>
                    <a:pt x="2065" y="163"/>
                    <a:pt x="2066" y="162"/>
                  </a:cubicBezTo>
                  <a:cubicBezTo>
                    <a:pt x="2068" y="161"/>
                    <a:pt x="2071" y="161"/>
                    <a:pt x="2073" y="161"/>
                  </a:cubicBezTo>
                  <a:cubicBezTo>
                    <a:pt x="2076" y="160"/>
                    <a:pt x="2076" y="160"/>
                    <a:pt x="2075" y="158"/>
                  </a:cubicBezTo>
                  <a:cubicBezTo>
                    <a:pt x="2074" y="156"/>
                    <a:pt x="2075" y="153"/>
                    <a:pt x="2072" y="152"/>
                  </a:cubicBezTo>
                  <a:cubicBezTo>
                    <a:pt x="2067" y="149"/>
                    <a:pt x="2068" y="144"/>
                    <a:pt x="2067" y="140"/>
                  </a:cubicBezTo>
                  <a:cubicBezTo>
                    <a:pt x="2067" y="133"/>
                    <a:pt x="2068" y="127"/>
                    <a:pt x="2071" y="120"/>
                  </a:cubicBezTo>
                  <a:cubicBezTo>
                    <a:pt x="2072" y="120"/>
                    <a:pt x="2072" y="119"/>
                    <a:pt x="2073" y="119"/>
                  </a:cubicBezTo>
                  <a:cubicBezTo>
                    <a:pt x="2074" y="118"/>
                    <a:pt x="2075" y="117"/>
                    <a:pt x="2076" y="117"/>
                  </a:cubicBezTo>
                  <a:cubicBezTo>
                    <a:pt x="2080" y="118"/>
                    <a:pt x="2084" y="120"/>
                    <a:pt x="2088" y="120"/>
                  </a:cubicBezTo>
                  <a:cubicBezTo>
                    <a:pt x="2090" y="121"/>
                    <a:pt x="2093" y="123"/>
                    <a:pt x="2092" y="127"/>
                  </a:cubicBezTo>
                  <a:cubicBezTo>
                    <a:pt x="2091" y="129"/>
                    <a:pt x="2092" y="129"/>
                    <a:pt x="2094" y="130"/>
                  </a:cubicBezTo>
                  <a:cubicBezTo>
                    <a:pt x="2096" y="131"/>
                    <a:pt x="2098" y="132"/>
                    <a:pt x="2100" y="131"/>
                  </a:cubicBezTo>
                  <a:cubicBezTo>
                    <a:pt x="2102" y="131"/>
                    <a:pt x="2103" y="130"/>
                    <a:pt x="2105" y="130"/>
                  </a:cubicBezTo>
                  <a:cubicBezTo>
                    <a:pt x="2106" y="130"/>
                    <a:pt x="2109" y="131"/>
                    <a:pt x="2109" y="133"/>
                  </a:cubicBezTo>
                  <a:cubicBezTo>
                    <a:pt x="2110" y="134"/>
                    <a:pt x="2110" y="136"/>
                    <a:pt x="2110" y="138"/>
                  </a:cubicBezTo>
                  <a:cubicBezTo>
                    <a:pt x="2110" y="140"/>
                    <a:pt x="2110" y="142"/>
                    <a:pt x="2110" y="144"/>
                  </a:cubicBezTo>
                  <a:cubicBezTo>
                    <a:pt x="2111" y="146"/>
                    <a:pt x="2113" y="147"/>
                    <a:pt x="2115" y="146"/>
                  </a:cubicBezTo>
                  <a:cubicBezTo>
                    <a:pt x="2117" y="145"/>
                    <a:pt x="2118" y="143"/>
                    <a:pt x="2117" y="141"/>
                  </a:cubicBezTo>
                  <a:cubicBezTo>
                    <a:pt x="2117" y="140"/>
                    <a:pt x="2116" y="139"/>
                    <a:pt x="2115" y="138"/>
                  </a:cubicBezTo>
                  <a:cubicBezTo>
                    <a:pt x="2115" y="137"/>
                    <a:pt x="2116" y="136"/>
                    <a:pt x="2117" y="135"/>
                  </a:cubicBezTo>
                  <a:cubicBezTo>
                    <a:pt x="2122" y="133"/>
                    <a:pt x="2127" y="132"/>
                    <a:pt x="2131" y="129"/>
                  </a:cubicBezTo>
                  <a:cubicBezTo>
                    <a:pt x="2133" y="127"/>
                    <a:pt x="2136" y="128"/>
                    <a:pt x="2138" y="129"/>
                  </a:cubicBezTo>
                  <a:cubicBezTo>
                    <a:pt x="2141" y="131"/>
                    <a:pt x="2143" y="132"/>
                    <a:pt x="2146" y="133"/>
                  </a:cubicBezTo>
                  <a:cubicBezTo>
                    <a:pt x="2149" y="135"/>
                    <a:pt x="2152" y="137"/>
                    <a:pt x="2154" y="139"/>
                  </a:cubicBezTo>
                  <a:cubicBezTo>
                    <a:pt x="2156" y="142"/>
                    <a:pt x="2156" y="139"/>
                    <a:pt x="2156" y="138"/>
                  </a:cubicBezTo>
                  <a:cubicBezTo>
                    <a:pt x="2157" y="137"/>
                    <a:pt x="2158" y="137"/>
                    <a:pt x="2159" y="138"/>
                  </a:cubicBezTo>
                  <a:cubicBezTo>
                    <a:pt x="2162" y="141"/>
                    <a:pt x="2164" y="145"/>
                    <a:pt x="2168" y="146"/>
                  </a:cubicBezTo>
                  <a:cubicBezTo>
                    <a:pt x="2168" y="147"/>
                    <a:pt x="2169" y="148"/>
                    <a:pt x="2169" y="148"/>
                  </a:cubicBezTo>
                  <a:cubicBezTo>
                    <a:pt x="2170" y="152"/>
                    <a:pt x="2172" y="155"/>
                    <a:pt x="2174" y="158"/>
                  </a:cubicBezTo>
                  <a:cubicBezTo>
                    <a:pt x="2175" y="161"/>
                    <a:pt x="2175" y="165"/>
                    <a:pt x="2174" y="168"/>
                  </a:cubicBezTo>
                  <a:cubicBezTo>
                    <a:pt x="2173" y="172"/>
                    <a:pt x="2172" y="176"/>
                    <a:pt x="2172" y="179"/>
                  </a:cubicBezTo>
                  <a:cubicBezTo>
                    <a:pt x="2171" y="183"/>
                    <a:pt x="2169" y="186"/>
                    <a:pt x="2167" y="190"/>
                  </a:cubicBezTo>
                  <a:cubicBezTo>
                    <a:pt x="2166" y="191"/>
                    <a:pt x="2166" y="192"/>
                    <a:pt x="2167" y="194"/>
                  </a:cubicBezTo>
                  <a:cubicBezTo>
                    <a:pt x="2167" y="196"/>
                    <a:pt x="2167" y="197"/>
                    <a:pt x="2166" y="198"/>
                  </a:cubicBezTo>
                  <a:cubicBezTo>
                    <a:pt x="2165" y="202"/>
                    <a:pt x="2163" y="204"/>
                    <a:pt x="2164" y="208"/>
                  </a:cubicBezTo>
                  <a:cubicBezTo>
                    <a:pt x="2164" y="209"/>
                    <a:pt x="2163" y="210"/>
                    <a:pt x="2163" y="211"/>
                  </a:cubicBezTo>
                  <a:cubicBezTo>
                    <a:pt x="2162" y="213"/>
                    <a:pt x="2159" y="213"/>
                    <a:pt x="2159" y="216"/>
                  </a:cubicBezTo>
                  <a:cubicBezTo>
                    <a:pt x="2159" y="219"/>
                    <a:pt x="2159" y="221"/>
                    <a:pt x="2157" y="223"/>
                  </a:cubicBezTo>
                  <a:cubicBezTo>
                    <a:pt x="2157" y="224"/>
                    <a:pt x="2157" y="225"/>
                    <a:pt x="2159" y="225"/>
                  </a:cubicBezTo>
                  <a:cubicBezTo>
                    <a:pt x="2164" y="224"/>
                    <a:pt x="2168" y="222"/>
                    <a:pt x="2170" y="218"/>
                  </a:cubicBezTo>
                  <a:cubicBezTo>
                    <a:pt x="2172" y="216"/>
                    <a:pt x="2173" y="213"/>
                    <a:pt x="2175" y="212"/>
                  </a:cubicBezTo>
                  <a:cubicBezTo>
                    <a:pt x="2176" y="211"/>
                    <a:pt x="2176" y="210"/>
                    <a:pt x="2176" y="209"/>
                  </a:cubicBezTo>
                  <a:cubicBezTo>
                    <a:pt x="2176" y="209"/>
                    <a:pt x="2176" y="209"/>
                    <a:pt x="2176" y="209"/>
                  </a:cubicBezTo>
                  <a:cubicBezTo>
                    <a:pt x="2176" y="209"/>
                    <a:pt x="2176" y="209"/>
                    <a:pt x="2176" y="209"/>
                  </a:cubicBezTo>
                  <a:cubicBezTo>
                    <a:pt x="2177" y="209"/>
                    <a:pt x="2177" y="209"/>
                    <a:pt x="2177" y="209"/>
                  </a:cubicBezTo>
                  <a:cubicBezTo>
                    <a:pt x="2177" y="209"/>
                    <a:pt x="2177" y="209"/>
                    <a:pt x="2177" y="209"/>
                  </a:cubicBezTo>
                  <a:cubicBezTo>
                    <a:pt x="2177" y="208"/>
                    <a:pt x="2177" y="208"/>
                    <a:pt x="2177" y="208"/>
                  </a:cubicBezTo>
                  <a:cubicBezTo>
                    <a:pt x="2177" y="208"/>
                    <a:pt x="2177" y="208"/>
                    <a:pt x="2178" y="207"/>
                  </a:cubicBezTo>
                  <a:cubicBezTo>
                    <a:pt x="2178" y="207"/>
                    <a:pt x="2178" y="207"/>
                    <a:pt x="2178" y="207"/>
                  </a:cubicBezTo>
                  <a:cubicBezTo>
                    <a:pt x="2178" y="206"/>
                    <a:pt x="2178" y="206"/>
                    <a:pt x="2178" y="206"/>
                  </a:cubicBezTo>
                  <a:cubicBezTo>
                    <a:pt x="2178" y="206"/>
                    <a:pt x="2177" y="206"/>
                    <a:pt x="2177" y="207"/>
                  </a:cubicBezTo>
                  <a:cubicBezTo>
                    <a:pt x="2177" y="207"/>
                    <a:pt x="2177" y="208"/>
                    <a:pt x="2177" y="208"/>
                  </a:cubicBezTo>
                  <a:cubicBezTo>
                    <a:pt x="2177" y="208"/>
                    <a:pt x="2177" y="208"/>
                    <a:pt x="2177" y="208"/>
                  </a:cubicBezTo>
                  <a:cubicBezTo>
                    <a:pt x="2177" y="208"/>
                    <a:pt x="2177" y="209"/>
                    <a:pt x="2177" y="209"/>
                  </a:cubicBezTo>
                  <a:cubicBezTo>
                    <a:pt x="2176" y="209"/>
                    <a:pt x="2176" y="209"/>
                    <a:pt x="2176" y="209"/>
                  </a:cubicBezTo>
                  <a:cubicBezTo>
                    <a:pt x="2176" y="209"/>
                    <a:pt x="2176" y="209"/>
                    <a:pt x="2176" y="209"/>
                  </a:cubicBezTo>
                  <a:cubicBezTo>
                    <a:pt x="2175" y="209"/>
                    <a:pt x="2174" y="209"/>
                    <a:pt x="2172" y="208"/>
                  </a:cubicBezTo>
                  <a:cubicBezTo>
                    <a:pt x="2171" y="207"/>
                    <a:pt x="2170" y="206"/>
                    <a:pt x="2170" y="204"/>
                  </a:cubicBezTo>
                  <a:cubicBezTo>
                    <a:pt x="2170" y="203"/>
                    <a:pt x="2171" y="202"/>
                    <a:pt x="2171" y="201"/>
                  </a:cubicBezTo>
                  <a:cubicBezTo>
                    <a:pt x="2171" y="199"/>
                    <a:pt x="2173" y="198"/>
                    <a:pt x="2175" y="198"/>
                  </a:cubicBezTo>
                  <a:cubicBezTo>
                    <a:pt x="2177" y="199"/>
                    <a:pt x="2178" y="198"/>
                    <a:pt x="2180" y="197"/>
                  </a:cubicBezTo>
                  <a:cubicBezTo>
                    <a:pt x="2181" y="197"/>
                    <a:pt x="2182" y="197"/>
                    <a:pt x="2183" y="199"/>
                  </a:cubicBezTo>
                  <a:cubicBezTo>
                    <a:pt x="2183" y="200"/>
                    <a:pt x="2184" y="201"/>
                    <a:pt x="2185" y="202"/>
                  </a:cubicBezTo>
                  <a:cubicBezTo>
                    <a:pt x="2188" y="205"/>
                    <a:pt x="2192" y="204"/>
                    <a:pt x="2194" y="200"/>
                  </a:cubicBezTo>
                  <a:cubicBezTo>
                    <a:pt x="2194" y="199"/>
                    <a:pt x="2194" y="198"/>
                    <a:pt x="2194" y="198"/>
                  </a:cubicBezTo>
                  <a:cubicBezTo>
                    <a:pt x="2195" y="198"/>
                    <a:pt x="2195" y="198"/>
                    <a:pt x="2195" y="198"/>
                  </a:cubicBezTo>
                  <a:cubicBezTo>
                    <a:pt x="2198" y="199"/>
                    <a:pt x="2200" y="200"/>
                    <a:pt x="2202" y="201"/>
                  </a:cubicBezTo>
                  <a:cubicBezTo>
                    <a:pt x="2204" y="200"/>
                    <a:pt x="2206" y="198"/>
                    <a:pt x="2209" y="197"/>
                  </a:cubicBezTo>
                  <a:cubicBezTo>
                    <a:pt x="2211" y="196"/>
                    <a:pt x="2213" y="196"/>
                    <a:pt x="2215" y="195"/>
                  </a:cubicBezTo>
                  <a:cubicBezTo>
                    <a:pt x="2221" y="194"/>
                    <a:pt x="2227" y="193"/>
                    <a:pt x="2232" y="191"/>
                  </a:cubicBezTo>
                  <a:cubicBezTo>
                    <a:pt x="2234" y="191"/>
                    <a:pt x="2237" y="193"/>
                    <a:pt x="2237" y="194"/>
                  </a:cubicBezTo>
                  <a:cubicBezTo>
                    <a:pt x="2237" y="195"/>
                    <a:pt x="2237" y="196"/>
                    <a:pt x="2237" y="196"/>
                  </a:cubicBezTo>
                  <a:cubicBezTo>
                    <a:pt x="2238" y="202"/>
                    <a:pt x="2243" y="203"/>
                    <a:pt x="2248" y="200"/>
                  </a:cubicBezTo>
                  <a:cubicBezTo>
                    <a:pt x="2250" y="199"/>
                    <a:pt x="2250" y="198"/>
                    <a:pt x="2252" y="200"/>
                  </a:cubicBezTo>
                  <a:cubicBezTo>
                    <a:pt x="2254" y="202"/>
                    <a:pt x="2257" y="203"/>
                    <a:pt x="2260" y="202"/>
                  </a:cubicBezTo>
                  <a:cubicBezTo>
                    <a:pt x="2264" y="200"/>
                    <a:pt x="2269" y="198"/>
                    <a:pt x="2273" y="196"/>
                  </a:cubicBezTo>
                  <a:cubicBezTo>
                    <a:pt x="2274" y="196"/>
                    <a:pt x="2274" y="194"/>
                    <a:pt x="2274" y="193"/>
                  </a:cubicBezTo>
                  <a:cubicBezTo>
                    <a:pt x="2272" y="191"/>
                    <a:pt x="2271" y="188"/>
                    <a:pt x="2269" y="185"/>
                  </a:cubicBezTo>
                  <a:cubicBezTo>
                    <a:pt x="2268" y="183"/>
                    <a:pt x="2269" y="181"/>
                    <a:pt x="2271" y="180"/>
                  </a:cubicBezTo>
                  <a:cubicBezTo>
                    <a:pt x="2272" y="179"/>
                    <a:pt x="2273" y="178"/>
                    <a:pt x="2275" y="178"/>
                  </a:cubicBezTo>
                  <a:cubicBezTo>
                    <a:pt x="2280" y="176"/>
                    <a:pt x="2285" y="177"/>
                    <a:pt x="2289" y="178"/>
                  </a:cubicBezTo>
                  <a:cubicBezTo>
                    <a:pt x="2291" y="179"/>
                    <a:pt x="2292" y="178"/>
                    <a:pt x="2294" y="177"/>
                  </a:cubicBezTo>
                  <a:cubicBezTo>
                    <a:pt x="2295" y="177"/>
                    <a:pt x="2295" y="177"/>
                    <a:pt x="2296" y="177"/>
                  </a:cubicBezTo>
                  <a:cubicBezTo>
                    <a:pt x="2300" y="176"/>
                    <a:pt x="2310" y="179"/>
                    <a:pt x="2312" y="181"/>
                  </a:cubicBezTo>
                  <a:cubicBezTo>
                    <a:pt x="2315" y="184"/>
                    <a:pt x="2318" y="187"/>
                    <a:pt x="2321" y="190"/>
                  </a:cubicBezTo>
                  <a:cubicBezTo>
                    <a:pt x="2322" y="191"/>
                    <a:pt x="2321" y="193"/>
                    <a:pt x="2321" y="194"/>
                  </a:cubicBezTo>
                  <a:cubicBezTo>
                    <a:pt x="2321" y="196"/>
                    <a:pt x="2321" y="196"/>
                    <a:pt x="2323" y="196"/>
                  </a:cubicBezTo>
                  <a:cubicBezTo>
                    <a:pt x="2325" y="196"/>
                    <a:pt x="2327" y="197"/>
                    <a:pt x="2328" y="198"/>
                  </a:cubicBezTo>
                  <a:cubicBezTo>
                    <a:pt x="2330" y="200"/>
                    <a:pt x="2331" y="202"/>
                    <a:pt x="2332" y="205"/>
                  </a:cubicBezTo>
                  <a:cubicBezTo>
                    <a:pt x="2332" y="205"/>
                    <a:pt x="2331" y="206"/>
                    <a:pt x="2331" y="207"/>
                  </a:cubicBezTo>
                  <a:cubicBezTo>
                    <a:pt x="2330" y="207"/>
                    <a:pt x="2328" y="208"/>
                    <a:pt x="2327" y="209"/>
                  </a:cubicBezTo>
                  <a:cubicBezTo>
                    <a:pt x="2327" y="209"/>
                    <a:pt x="2327" y="209"/>
                    <a:pt x="2327" y="209"/>
                  </a:cubicBezTo>
                  <a:cubicBezTo>
                    <a:pt x="2326" y="208"/>
                    <a:pt x="2326" y="208"/>
                    <a:pt x="2325" y="207"/>
                  </a:cubicBezTo>
                  <a:cubicBezTo>
                    <a:pt x="2325" y="207"/>
                    <a:pt x="2325" y="208"/>
                    <a:pt x="2325" y="208"/>
                  </a:cubicBezTo>
                  <a:cubicBezTo>
                    <a:pt x="2325" y="209"/>
                    <a:pt x="2326" y="209"/>
                    <a:pt x="2327" y="209"/>
                  </a:cubicBezTo>
                  <a:cubicBezTo>
                    <a:pt x="2327" y="209"/>
                    <a:pt x="2327" y="209"/>
                    <a:pt x="2327" y="209"/>
                  </a:cubicBezTo>
                  <a:cubicBezTo>
                    <a:pt x="2327" y="209"/>
                    <a:pt x="2327" y="209"/>
                    <a:pt x="2327" y="209"/>
                  </a:cubicBezTo>
                  <a:cubicBezTo>
                    <a:pt x="2328" y="209"/>
                    <a:pt x="2328" y="210"/>
                    <a:pt x="2329" y="211"/>
                  </a:cubicBezTo>
                  <a:cubicBezTo>
                    <a:pt x="2330" y="213"/>
                    <a:pt x="2331" y="213"/>
                    <a:pt x="2334" y="212"/>
                  </a:cubicBezTo>
                  <a:cubicBezTo>
                    <a:pt x="2336" y="210"/>
                    <a:pt x="2336" y="210"/>
                    <a:pt x="2337" y="213"/>
                  </a:cubicBezTo>
                  <a:cubicBezTo>
                    <a:pt x="2337" y="213"/>
                    <a:pt x="2337" y="214"/>
                    <a:pt x="2337" y="214"/>
                  </a:cubicBezTo>
                  <a:cubicBezTo>
                    <a:pt x="2343" y="218"/>
                    <a:pt x="2347" y="223"/>
                    <a:pt x="2354" y="225"/>
                  </a:cubicBezTo>
                  <a:cubicBezTo>
                    <a:pt x="2356" y="226"/>
                    <a:pt x="2358" y="226"/>
                    <a:pt x="2360" y="226"/>
                  </a:cubicBezTo>
                  <a:cubicBezTo>
                    <a:pt x="2361" y="226"/>
                    <a:pt x="2362" y="225"/>
                    <a:pt x="2362" y="224"/>
                  </a:cubicBezTo>
                  <a:cubicBezTo>
                    <a:pt x="2361" y="220"/>
                    <a:pt x="2360" y="216"/>
                    <a:pt x="2358" y="212"/>
                  </a:cubicBezTo>
                  <a:cubicBezTo>
                    <a:pt x="2357" y="208"/>
                    <a:pt x="2356" y="205"/>
                    <a:pt x="2356" y="202"/>
                  </a:cubicBezTo>
                  <a:cubicBezTo>
                    <a:pt x="2356" y="202"/>
                    <a:pt x="2356" y="201"/>
                    <a:pt x="2356" y="201"/>
                  </a:cubicBezTo>
                  <a:cubicBezTo>
                    <a:pt x="2357" y="201"/>
                    <a:pt x="2357" y="201"/>
                    <a:pt x="2357" y="201"/>
                  </a:cubicBezTo>
                  <a:cubicBezTo>
                    <a:pt x="2358" y="201"/>
                    <a:pt x="2358" y="201"/>
                    <a:pt x="2358" y="201"/>
                  </a:cubicBezTo>
                  <a:cubicBezTo>
                    <a:pt x="2362" y="205"/>
                    <a:pt x="2367" y="206"/>
                    <a:pt x="2373" y="206"/>
                  </a:cubicBezTo>
                  <a:cubicBezTo>
                    <a:pt x="2376" y="206"/>
                    <a:pt x="2377" y="204"/>
                    <a:pt x="2378" y="202"/>
                  </a:cubicBezTo>
                  <a:cubicBezTo>
                    <a:pt x="2379" y="199"/>
                    <a:pt x="2381" y="197"/>
                    <a:pt x="2384" y="197"/>
                  </a:cubicBezTo>
                  <a:cubicBezTo>
                    <a:pt x="2386" y="197"/>
                    <a:pt x="2388" y="197"/>
                    <a:pt x="2390" y="197"/>
                  </a:cubicBezTo>
                  <a:cubicBezTo>
                    <a:pt x="2392" y="198"/>
                    <a:pt x="2394" y="197"/>
                    <a:pt x="2396" y="196"/>
                  </a:cubicBezTo>
                  <a:cubicBezTo>
                    <a:pt x="2397" y="195"/>
                    <a:pt x="2399" y="194"/>
                    <a:pt x="2400" y="193"/>
                  </a:cubicBezTo>
                  <a:cubicBezTo>
                    <a:pt x="2403" y="191"/>
                    <a:pt x="2405" y="192"/>
                    <a:pt x="2408" y="193"/>
                  </a:cubicBezTo>
                  <a:cubicBezTo>
                    <a:pt x="2409" y="194"/>
                    <a:pt x="2410" y="193"/>
                    <a:pt x="2411" y="192"/>
                  </a:cubicBezTo>
                  <a:cubicBezTo>
                    <a:pt x="2411" y="191"/>
                    <a:pt x="2411" y="190"/>
                    <a:pt x="2410" y="189"/>
                  </a:cubicBezTo>
                  <a:cubicBezTo>
                    <a:pt x="2408" y="188"/>
                    <a:pt x="2406" y="185"/>
                    <a:pt x="2404" y="183"/>
                  </a:cubicBezTo>
                  <a:cubicBezTo>
                    <a:pt x="2403" y="181"/>
                    <a:pt x="2403" y="179"/>
                    <a:pt x="2403" y="178"/>
                  </a:cubicBezTo>
                  <a:cubicBezTo>
                    <a:pt x="2404" y="177"/>
                    <a:pt x="2404" y="177"/>
                    <a:pt x="2404" y="177"/>
                  </a:cubicBezTo>
                  <a:cubicBezTo>
                    <a:pt x="2403" y="177"/>
                    <a:pt x="2403" y="177"/>
                    <a:pt x="2403" y="177"/>
                  </a:cubicBezTo>
                  <a:cubicBezTo>
                    <a:pt x="2403" y="178"/>
                    <a:pt x="2403" y="178"/>
                    <a:pt x="2403" y="178"/>
                  </a:cubicBezTo>
                  <a:cubicBezTo>
                    <a:pt x="2402" y="178"/>
                    <a:pt x="2400" y="178"/>
                    <a:pt x="2399" y="178"/>
                  </a:cubicBezTo>
                  <a:cubicBezTo>
                    <a:pt x="2397" y="177"/>
                    <a:pt x="2396" y="176"/>
                    <a:pt x="2396" y="174"/>
                  </a:cubicBezTo>
                  <a:cubicBezTo>
                    <a:pt x="2396" y="171"/>
                    <a:pt x="2396" y="169"/>
                    <a:pt x="2399" y="168"/>
                  </a:cubicBezTo>
                  <a:cubicBezTo>
                    <a:pt x="2400" y="167"/>
                    <a:pt x="2401" y="167"/>
                    <a:pt x="2402" y="167"/>
                  </a:cubicBezTo>
                  <a:cubicBezTo>
                    <a:pt x="2403" y="166"/>
                    <a:pt x="2404" y="165"/>
                    <a:pt x="2403" y="164"/>
                  </a:cubicBezTo>
                  <a:cubicBezTo>
                    <a:pt x="2403" y="164"/>
                    <a:pt x="2403" y="163"/>
                    <a:pt x="2402" y="163"/>
                  </a:cubicBezTo>
                  <a:cubicBezTo>
                    <a:pt x="2400" y="162"/>
                    <a:pt x="2399" y="161"/>
                    <a:pt x="2397" y="161"/>
                  </a:cubicBezTo>
                  <a:cubicBezTo>
                    <a:pt x="2397" y="161"/>
                    <a:pt x="2396" y="160"/>
                    <a:pt x="2396" y="160"/>
                  </a:cubicBezTo>
                  <a:cubicBezTo>
                    <a:pt x="2396" y="159"/>
                    <a:pt x="2397" y="158"/>
                    <a:pt x="2397" y="158"/>
                  </a:cubicBezTo>
                  <a:cubicBezTo>
                    <a:pt x="2398" y="157"/>
                    <a:pt x="2399" y="157"/>
                    <a:pt x="2400" y="157"/>
                  </a:cubicBezTo>
                  <a:cubicBezTo>
                    <a:pt x="2405" y="158"/>
                    <a:pt x="2410" y="158"/>
                    <a:pt x="2415" y="157"/>
                  </a:cubicBezTo>
                  <a:cubicBezTo>
                    <a:pt x="2420" y="157"/>
                    <a:pt x="2424" y="156"/>
                    <a:pt x="2429" y="156"/>
                  </a:cubicBezTo>
                  <a:cubicBezTo>
                    <a:pt x="2433" y="156"/>
                    <a:pt x="2438" y="156"/>
                    <a:pt x="2442" y="157"/>
                  </a:cubicBezTo>
                  <a:cubicBezTo>
                    <a:pt x="2445" y="158"/>
                    <a:pt x="2448" y="158"/>
                    <a:pt x="2450" y="154"/>
                  </a:cubicBezTo>
                  <a:cubicBezTo>
                    <a:pt x="2451" y="153"/>
                    <a:pt x="2453" y="153"/>
                    <a:pt x="2454" y="152"/>
                  </a:cubicBezTo>
                  <a:cubicBezTo>
                    <a:pt x="2456" y="151"/>
                    <a:pt x="2458" y="151"/>
                    <a:pt x="2461" y="151"/>
                  </a:cubicBezTo>
                  <a:cubicBezTo>
                    <a:pt x="2466" y="149"/>
                    <a:pt x="2470" y="151"/>
                    <a:pt x="2475" y="154"/>
                  </a:cubicBezTo>
                  <a:cubicBezTo>
                    <a:pt x="2475" y="154"/>
                    <a:pt x="2475" y="154"/>
                    <a:pt x="2475" y="155"/>
                  </a:cubicBezTo>
                  <a:cubicBezTo>
                    <a:pt x="2477" y="157"/>
                    <a:pt x="2477" y="158"/>
                    <a:pt x="2475" y="161"/>
                  </a:cubicBezTo>
                  <a:cubicBezTo>
                    <a:pt x="2475" y="163"/>
                    <a:pt x="2475" y="163"/>
                    <a:pt x="2476" y="163"/>
                  </a:cubicBezTo>
                  <a:cubicBezTo>
                    <a:pt x="2478" y="164"/>
                    <a:pt x="2480" y="164"/>
                    <a:pt x="2482" y="166"/>
                  </a:cubicBezTo>
                  <a:cubicBezTo>
                    <a:pt x="2482" y="167"/>
                    <a:pt x="2484" y="167"/>
                    <a:pt x="2485" y="166"/>
                  </a:cubicBezTo>
                  <a:cubicBezTo>
                    <a:pt x="2487" y="166"/>
                    <a:pt x="2488" y="167"/>
                    <a:pt x="2489" y="168"/>
                  </a:cubicBezTo>
                  <a:cubicBezTo>
                    <a:pt x="2491" y="169"/>
                    <a:pt x="2491" y="169"/>
                    <a:pt x="2493" y="168"/>
                  </a:cubicBezTo>
                  <a:cubicBezTo>
                    <a:pt x="2494" y="166"/>
                    <a:pt x="2496" y="166"/>
                    <a:pt x="2498" y="167"/>
                  </a:cubicBezTo>
                  <a:cubicBezTo>
                    <a:pt x="2499" y="167"/>
                    <a:pt x="2501" y="168"/>
                    <a:pt x="2503" y="169"/>
                  </a:cubicBezTo>
                  <a:cubicBezTo>
                    <a:pt x="2505" y="170"/>
                    <a:pt x="2507" y="172"/>
                    <a:pt x="2508" y="175"/>
                  </a:cubicBezTo>
                  <a:cubicBezTo>
                    <a:pt x="2509" y="177"/>
                    <a:pt x="2512" y="178"/>
                    <a:pt x="2514" y="176"/>
                  </a:cubicBezTo>
                  <a:cubicBezTo>
                    <a:pt x="2517" y="174"/>
                    <a:pt x="2520" y="172"/>
                    <a:pt x="2523" y="170"/>
                  </a:cubicBezTo>
                  <a:cubicBezTo>
                    <a:pt x="2528" y="166"/>
                    <a:pt x="2533" y="164"/>
                    <a:pt x="2539" y="161"/>
                  </a:cubicBezTo>
                  <a:cubicBezTo>
                    <a:pt x="2541" y="161"/>
                    <a:pt x="2542" y="161"/>
                    <a:pt x="2544" y="160"/>
                  </a:cubicBezTo>
                  <a:cubicBezTo>
                    <a:pt x="2551" y="155"/>
                    <a:pt x="2558" y="158"/>
                    <a:pt x="2565" y="162"/>
                  </a:cubicBezTo>
                  <a:cubicBezTo>
                    <a:pt x="2565" y="163"/>
                    <a:pt x="2566" y="163"/>
                    <a:pt x="2566" y="164"/>
                  </a:cubicBezTo>
                  <a:cubicBezTo>
                    <a:pt x="2572" y="167"/>
                    <a:pt x="2576" y="172"/>
                    <a:pt x="2578" y="179"/>
                  </a:cubicBezTo>
                  <a:cubicBezTo>
                    <a:pt x="2578" y="180"/>
                    <a:pt x="2578" y="180"/>
                    <a:pt x="2578" y="181"/>
                  </a:cubicBezTo>
                  <a:cubicBezTo>
                    <a:pt x="2579" y="182"/>
                    <a:pt x="2580" y="183"/>
                    <a:pt x="2581" y="183"/>
                  </a:cubicBezTo>
                  <a:cubicBezTo>
                    <a:pt x="2589" y="184"/>
                    <a:pt x="2595" y="182"/>
                    <a:pt x="2601" y="179"/>
                  </a:cubicBezTo>
                  <a:cubicBezTo>
                    <a:pt x="2605" y="176"/>
                    <a:pt x="2609" y="174"/>
                    <a:pt x="2614" y="172"/>
                  </a:cubicBezTo>
                  <a:cubicBezTo>
                    <a:pt x="2614" y="171"/>
                    <a:pt x="2615" y="171"/>
                    <a:pt x="2616" y="171"/>
                  </a:cubicBezTo>
                  <a:cubicBezTo>
                    <a:pt x="2619" y="172"/>
                    <a:pt x="2621" y="172"/>
                    <a:pt x="2623" y="171"/>
                  </a:cubicBezTo>
                  <a:cubicBezTo>
                    <a:pt x="2627" y="170"/>
                    <a:pt x="2631" y="169"/>
                    <a:pt x="2635" y="169"/>
                  </a:cubicBezTo>
                  <a:cubicBezTo>
                    <a:pt x="2636" y="168"/>
                    <a:pt x="2638" y="167"/>
                    <a:pt x="2638" y="165"/>
                  </a:cubicBezTo>
                  <a:cubicBezTo>
                    <a:pt x="2638" y="162"/>
                    <a:pt x="2638" y="159"/>
                    <a:pt x="2638" y="156"/>
                  </a:cubicBezTo>
                  <a:cubicBezTo>
                    <a:pt x="2638" y="154"/>
                    <a:pt x="2640" y="152"/>
                    <a:pt x="2642" y="152"/>
                  </a:cubicBezTo>
                  <a:cubicBezTo>
                    <a:pt x="2644" y="152"/>
                    <a:pt x="2647" y="152"/>
                    <a:pt x="2649" y="154"/>
                  </a:cubicBezTo>
                  <a:cubicBezTo>
                    <a:pt x="2650" y="157"/>
                    <a:pt x="2651" y="159"/>
                    <a:pt x="2649" y="161"/>
                  </a:cubicBezTo>
                  <a:cubicBezTo>
                    <a:pt x="2648" y="162"/>
                    <a:pt x="2648" y="163"/>
                    <a:pt x="2648" y="163"/>
                  </a:cubicBezTo>
                  <a:cubicBezTo>
                    <a:pt x="2649" y="165"/>
                    <a:pt x="2650" y="166"/>
                    <a:pt x="2650" y="167"/>
                  </a:cubicBezTo>
                  <a:cubicBezTo>
                    <a:pt x="2651" y="168"/>
                    <a:pt x="2652" y="169"/>
                    <a:pt x="2653" y="169"/>
                  </a:cubicBezTo>
                  <a:cubicBezTo>
                    <a:pt x="2654" y="170"/>
                    <a:pt x="2655" y="170"/>
                    <a:pt x="2655" y="170"/>
                  </a:cubicBezTo>
                  <a:cubicBezTo>
                    <a:pt x="2660" y="170"/>
                    <a:pt x="2664" y="172"/>
                    <a:pt x="2666" y="176"/>
                  </a:cubicBezTo>
                  <a:cubicBezTo>
                    <a:pt x="2667" y="178"/>
                    <a:pt x="2669" y="178"/>
                    <a:pt x="2671" y="176"/>
                  </a:cubicBezTo>
                  <a:cubicBezTo>
                    <a:pt x="2672" y="175"/>
                    <a:pt x="2673" y="175"/>
                    <a:pt x="2674" y="173"/>
                  </a:cubicBezTo>
                  <a:cubicBezTo>
                    <a:pt x="2676" y="173"/>
                    <a:pt x="2676" y="170"/>
                    <a:pt x="2675" y="169"/>
                  </a:cubicBezTo>
                  <a:cubicBezTo>
                    <a:pt x="2673" y="167"/>
                    <a:pt x="2670" y="164"/>
                    <a:pt x="2668" y="161"/>
                  </a:cubicBezTo>
                  <a:cubicBezTo>
                    <a:pt x="2666" y="159"/>
                    <a:pt x="2663" y="158"/>
                    <a:pt x="2660" y="157"/>
                  </a:cubicBezTo>
                  <a:cubicBezTo>
                    <a:pt x="2659" y="157"/>
                    <a:pt x="2658" y="156"/>
                    <a:pt x="2658" y="155"/>
                  </a:cubicBezTo>
                  <a:cubicBezTo>
                    <a:pt x="2659" y="151"/>
                    <a:pt x="2655" y="148"/>
                    <a:pt x="2655" y="145"/>
                  </a:cubicBezTo>
                  <a:cubicBezTo>
                    <a:pt x="2655" y="144"/>
                    <a:pt x="2655" y="143"/>
                    <a:pt x="2656" y="143"/>
                  </a:cubicBezTo>
                  <a:cubicBezTo>
                    <a:pt x="2658" y="143"/>
                    <a:pt x="2659" y="142"/>
                    <a:pt x="2661" y="142"/>
                  </a:cubicBezTo>
                  <a:cubicBezTo>
                    <a:pt x="2666" y="143"/>
                    <a:pt x="2670" y="141"/>
                    <a:pt x="2674" y="141"/>
                  </a:cubicBezTo>
                  <a:cubicBezTo>
                    <a:pt x="2677" y="141"/>
                    <a:pt x="2681" y="138"/>
                    <a:pt x="2684" y="137"/>
                  </a:cubicBezTo>
                  <a:cubicBezTo>
                    <a:pt x="2689" y="135"/>
                    <a:pt x="2694" y="133"/>
                    <a:pt x="2700" y="135"/>
                  </a:cubicBezTo>
                  <a:cubicBezTo>
                    <a:pt x="2701" y="135"/>
                    <a:pt x="2702" y="135"/>
                    <a:pt x="2703" y="135"/>
                  </a:cubicBezTo>
                  <a:cubicBezTo>
                    <a:pt x="2711" y="134"/>
                    <a:pt x="2719" y="137"/>
                    <a:pt x="2727" y="138"/>
                  </a:cubicBezTo>
                  <a:cubicBezTo>
                    <a:pt x="2730" y="138"/>
                    <a:pt x="2732" y="139"/>
                    <a:pt x="2734" y="141"/>
                  </a:cubicBezTo>
                  <a:cubicBezTo>
                    <a:pt x="2737" y="142"/>
                    <a:pt x="2739" y="143"/>
                    <a:pt x="2742" y="142"/>
                  </a:cubicBezTo>
                  <a:cubicBezTo>
                    <a:pt x="2745" y="141"/>
                    <a:pt x="2749" y="141"/>
                    <a:pt x="2752" y="142"/>
                  </a:cubicBezTo>
                  <a:cubicBezTo>
                    <a:pt x="2757" y="144"/>
                    <a:pt x="2761" y="144"/>
                    <a:pt x="2765" y="144"/>
                  </a:cubicBezTo>
                  <a:cubicBezTo>
                    <a:pt x="2768" y="144"/>
                    <a:pt x="2772" y="144"/>
                    <a:pt x="2775" y="145"/>
                  </a:cubicBezTo>
                  <a:cubicBezTo>
                    <a:pt x="2777" y="146"/>
                    <a:pt x="2779" y="146"/>
                    <a:pt x="2781" y="145"/>
                  </a:cubicBezTo>
                  <a:cubicBezTo>
                    <a:pt x="2787" y="144"/>
                    <a:pt x="2791" y="147"/>
                    <a:pt x="2795" y="151"/>
                  </a:cubicBezTo>
                  <a:cubicBezTo>
                    <a:pt x="2798" y="156"/>
                    <a:pt x="2804" y="159"/>
                    <a:pt x="2806" y="165"/>
                  </a:cubicBezTo>
                  <a:cubicBezTo>
                    <a:pt x="2806" y="165"/>
                    <a:pt x="2807" y="165"/>
                    <a:pt x="2807" y="165"/>
                  </a:cubicBezTo>
                  <a:cubicBezTo>
                    <a:pt x="2808" y="164"/>
                    <a:pt x="2808" y="164"/>
                    <a:pt x="2809" y="163"/>
                  </a:cubicBezTo>
                  <a:cubicBezTo>
                    <a:pt x="2809" y="162"/>
                    <a:pt x="2809" y="160"/>
                    <a:pt x="2808" y="159"/>
                  </a:cubicBezTo>
                  <a:cubicBezTo>
                    <a:pt x="2807" y="157"/>
                    <a:pt x="2805" y="155"/>
                    <a:pt x="2803" y="153"/>
                  </a:cubicBezTo>
                  <a:cubicBezTo>
                    <a:pt x="2802" y="152"/>
                    <a:pt x="2802" y="150"/>
                    <a:pt x="2803" y="149"/>
                  </a:cubicBezTo>
                  <a:cubicBezTo>
                    <a:pt x="2804" y="148"/>
                    <a:pt x="2804" y="147"/>
                    <a:pt x="2805" y="147"/>
                  </a:cubicBezTo>
                  <a:cubicBezTo>
                    <a:pt x="2808" y="147"/>
                    <a:pt x="2810" y="144"/>
                    <a:pt x="2813" y="142"/>
                  </a:cubicBezTo>
                  <a:cubicBezTo>
                    <a:pt x="2815" y="140"/>
                    <a:pt x="2817" y="139"/>
                    <a:pt x="2819" y="141"/>
                  </a:cubicBezTo>
                  <a:cubicBezTo>
                    <a:pt x="2820" y="141"/>
                    <a:pt x="2822" y="142"/>
                    <a:pt x="2823" y="142"/>
                  </a:cubicBezTo>
                  <a:cubicBezTo>
                    <a:pt x="2827" y="143"/>
                    <a:pt x="2831" y="144"/>
                    <a:pt x="2835" y="145"/>
                  </a:cubicBezTo>
                  <a:cubicBezTo>
                    <a:pt x="2836" y="145"/>
                    <a:pt x="2836" y="145"/>
                    <a:pt x="2837" y="145"/>
                  </a:cubicBezTo>
                  <a:cubicBezTo>
                    <a:pt x="2839" y="145"/>
                    <a:pt x="2839" y="145"/>
                    <a:pt x="2839" y="147"/>
                  </a:cubicBezTo>
                  <a:cubicBezTo>
                    <a:pt x="2839" y="152"/>
                    <a:pt x="2840" y="156"/>
                    <a:pt x="2844" y="160"/>
                  </a:cubicBezTo>
                  <a:cubicBezTo>
                    <a:pt x="2845" y="160"/>
                    <a:pt x="2845" y="161"/>
                    <a:pt x="2844" y="163"/>
                  </a:cubicBezTo>
                  <a:cubicBezTo>
                    <a:pt x="2843" y="166"/>
                    <a:pt x="2842" y="169"/>
                    <a:pt x="2839" y="171"/>
                  </a:cubicBezTo>
                  <a:cubicBezTo>
                    <a:pt x="2837" y="172"/>
                    <a:pt x="2838" y="173"/>
                    <a:pt x="2839" y="175"/>
                  </a:cubicBezTo>
                  <a:cubicBezTo>
                    <a:pt x="2840" y="176"/>
                    <a:pt x="2841" y="178"/>
                    <a:pt x="2842" y="179"/>
                  </a:cubicBezTo>
                  <a:cubicBezTo>
                    <a:pt x="2846" y="181"/>
                    <a:pt x="2847" y="184"/>
                    <a:pt x="2846" y="187"/>
                  </a:cubicBezTo>
                  <a:cubicBezTo>
                    <a:pt x="2846" y="188"/>
                    <a:pt x="2846" y="189"/>
                    <a:pt x="2846" y="190"/>
                  </a:cubicBezTo>
                  <a:cubicBezTo>
                    <a:pt x="2847" y="191"/>
                    <a:pt x="2848" y="193"/>
                    <a:pt x="2849" y="193"/>
                  </a:cubicBezTo>
                  <a:cubicBezTo>
                    <a:pt x="2855" y="193"/>
                    <a:pt x="2854" y="197"/>
                    <a:pt x="2855" y="201"/>
                  </a:cubicBezTo>
                  <a:cubicBezTo>
                    <a:pt x="2855" y="202"/>
                    <a:pt x="2854" y="202"/>
                    <a:pt x="2854" y="203"/>
                  </a:cubicBezTo>
                  <a:cubicBezTo>
                    <a:pt x="2853" y="203"/>
                    <a:pt x="2853" y="204"/>
                    <a:pt x="2852" y="204"/>
                  </a:cubicBezTo>
                  <a:cubicBezTo>
                    <a:pt x="2851" y="204"/>
                    <a:pt x="2849" y="205"/>
                    <a:pt x="2848" y="205"/>
                  </a:cubicBezTo>
                  <a:cubicBezTo>
                    <a:pt x="2846" y="205"/>
                    <a:pt x="2844" y="204"/>
                    <a:pt x="2842" y="204"/>
                  </a:cubicBezTo>
                  <a:cubicBezTo>
                    <a:pt x="2839" y="204"/>
                    <a:pt x="2837" y="205"/>
                    <a:pt x="2835" y="206"/>
                  </a:cubicBezTo>
                  <a:cubicBezTo>
                    <a:pt x="2832" y="208"/>
                    <a:pt x="2830" y="207"/>
                    <a:pt x="2827" y="205"/>
                  </a:cubicBezTo>
                  <a:cubicBezTo>
                    <a:pt x="2826" y="204"/>
                    <a:pt x="2825" y="202"/>
                    <a:pt x="2824" y="201"/>
                  </a:cubicBezTo>
                  <a:cubicBezTo>
                    <a:pt x="2823" y="200"/>
                    <a:pt x="2821" y="199"/>
                    <a:pt x="2820" y="199"/>
                  </a:cubicBezTo>
                  <a:cubicBezTo>
                    <a:pt x="2818" y="200"/>
                    <a:pt x="2816" y="201"/>
                    <a:pt x="2814" y="203"/>
                  </a:cubicBezTo>
                  <a:cubicBezTo>
                    <a:pt x="2814" y="203"/>
                    <a:pt x="2814" y="204"/>
                    <a:pt x="2814" y="205"/>
                  </a:cubicBezTo>
                  <a:cubicBezTo>
                    <a:pt x="2810" y="212"/>
                    <a:pt x="2810" y="212"/>
                    <a:pt x="2803" y="209"/>
                  </a:cubicBezTo>
                  <a:cubicBezTo>
                    <a:pt x="2800" y="207"/>
                    <a:pt x="2799" y="206"/>
                    <a:pt x="2798" y="203"/>
                  </a:cubicBezTo>
                  <a:cubicBezTo>
                    <a:pt x="2797" y="202"/>
                    <a:pt x="2795" y="202"/>
                    <a:pt x="2794" y="203"/>
                  </a:cubicBezTo>
                  <a:cubicBezTo>
                    <a:pt x="2794" y="204"/>
                    <a:pt x="2794" y="205"/>
                    <a:pt x="2793" y="206"/>
                  </a:cubicBezTo>
                  <a:cubicBezTo>
                    <a:pt x="2793" y="207"/>
                    <a:pt x="2793" y="209"/>
                    <a:pt x="2794" y="209"/>
                  </a:cubicBezTo>
                  <a:cubicBezTo>
                    <a:pt x="2795" y="212"/>
                    <a:pt x="2797" y="213"/>
                    <a:pt x="2800" y="214"/>
                  </a:cubicBezTo>
                  <a:cubicBezTo>
                    <a:pt x="2803" y="214"/>
                    <a:pt x="2805" y="216"/>
                    <a:pt x="2806" y="218"/>
                  </a:cubicBezTo>
                  <a:cubicBezTo>
                    <a:pt x="2806" y="220"/>
                    <a:pt x="2808" y="222"/>
                    <a:pt x="2808" y="223"/>
                  </a:cubicBezTo>
                  <a:cubicBezTo>
                    <a:pt x="2809" y="225"/>
                    <a:pt x="2809" y="226"/>
                    <a:pt x="2809" y="228"/>
                  </a:cubicBezTo>
                  <a:cubicBezTo>
                    <a:pt x="2809" y="232"/>
                    <a:pt x="2809" y="237"/>
                    <a:pt x="2809" y="241"/>
                  </a:cubicBezTo>
                  <a:cubicBezTo>
                    <a:pt x="2809" y="245"/>
                    <a:pt x="2807" y="248"/>
                    <a:pt x="2803" y="249"/>
                  </a:cubicBezTo>
                  <a:cubicBezTo>
                    <a:pt x="2801" y="250"/>
                    <a:pt x="2800" y="250"/>
                    <a:pt x="2798" y="251"/>
                  </a:cubicBezTo>
                  <a:cubicBezTo>
                    <a:pt x="2797" y="251"/>
                    <a:pt x="2797" y="253"/>
                    <a:pt x="2798" y="254"/>
                  </a:cubicBezTo>
                  <a:cubicBezTo>
                    <a:pt x="2800" y="256"/>
                    <a:pt x="2802" y="258"/>
                    <a:pt x="2805" y="257"/>
                  </a:cubicBezTo>
                  <a:cubicBezTo>
                    <a:pt x="2809" y="257"/>
                    <a:pt x="2810" y="257"/>
                    <a:pt x="2811" y="261"/>
                  </a:cubicBezTo>
                  <a:cubicBezTo>
                    <a:pt x="2812" y="261"/>
                    <a:pt x="2812" y="262"/>
                    <a:pt x="2812" y="263"/>
                  </a:cubicBezTo>
                  <a:cubicBezTo>
                    <a:pt x="2812" y="264"/>
                    <a:pt x="2813" y="264"/>
                    <a:pt x="2814" y="264"/>
                  </a:cubicBezTo>
                  <a:cubicBezTo>
                    <a:pt x="2817" y="263"/>
                    <a:pt x="2819" y="265"/>
                    <a:pt x="2820" y="268"/>
                  </a:cubicBezTo>
                  <a:cubicBezTo>
                    <a:pt x="2820" y="269"/>
                    <a:pt x="2821" y="271"/>
                    <a:pt x="2821" y="272"/>
                  </a:cubicBezTo>
                  <a:cubicBezTo>
                    <a:pt x="2821" y="272"/>
                    <a:pt x="2821" y="272"/>
                    <a:pt x="2821" y="272"/>
                  </a:cubicBezTo>
                  <a:cubicBezTo>
                    <a:pt x="2820" y="273"/>
                    <a:pt x="2820" y="273"/>
                    <a:pt x="2820" y="273"/>
                  </a:cubicBezTo>
                  <a:cubicBezTo>
                    <a:pt x="2821" y="272"/>
                    <a:pt x="2821" y="272"/>
                    <a:pt x="2821" y="272"/>
                  </a:cubicBezTo>
                  <a:cubicBezTo>
                    <a:pt x="2821" y="272"/>
                    <a:pt x="2821" y="272"/>
                    <a:pt x="2821" y="272"/>
                  </a:cubicBezTo>
                  <a:cubicBezTo>
                    <a:pt x="2825" y="273"/>
                    <a:pt x="2829" y="277"/>
                    <a:pt x="2833" y="278"/>
                  </a:cubicBezTo>
                  <a:cubicBezTo>
                    <a:pt x="2833" y="278"/>
                    <a:pt x="2834" y="280"/>
                    <a:pt x="2835" y="280"/>
                  </a:cubicBezTo>
                  <a:cubicBezTo>
                    <a:pt x="2836" y="282"/>
                    <a:pt x="2836" y="283"/>
                    <a:pt x="2837" y="284"/>
                  </a:cubicBezTo>
                  <a:cubicBezTo>
                    <a:pt x="2842" y="288"/>
                    <a:pt x="2842" y="293"/>
                    <a:pt x="2841" y="298"/>
                  </a:cubicBezTo>
                  <a:cubicBezTo>
                    <a:pt x="2841" y="298"/>
                    <a:pt x="2840" y="299"/>
                    <a:pt x="2840" y="299"/>
                  </a:cubicBezTo>
                  <a:cubicBezTo>
                    <a:pt x="2839" y="300"/>
                    <a:pt x="2838" y="300"/>
                    <a:pt x="2837" y="300"/>
                  </a:cubicBezTo>
                  <a:cubicBezTo>
                    <a:pt x="2834" y="300"/>
                    <a:pt x="2832" y="300"/>
                    <a:pt x="2829" y="300"/>
                  </a:cubicBezTo>
                  <a:cubicBezTo>
                    <a:pt x="2827" y="300"/>
                    <a:pt x="2825" y="300"/>
                    <a:pt x="2824" y="301"/>
                  </a:cubicBezTo>
                  <a:cubicBezTo>
                    <a:pt x="2820" y="305"/>
                    <a:pt x="2817" y="309"/>
                    <a:pt x="2815" y="314"/>
                  </a:cubicBezTo>
                  <a:cubicBezTo>
                    <a:pt x="2813" y="317"/>
                    <a:pt x="2812" y="320"/>
                    <a:pt x="2810" y="323"/>
                  </a:cubicBezTo>
                  <a:cubicBezTo>
                    <a:pt x="2807" y="328"/>
                    <a:pt x="2806" y="333"/>
                    <a:pt x="2805" y="339"/>
                  </a:cubicBezTo>
                  <a:cubicBezTo>
                    <a:pt x="2805" y="342"/>
                    <a:pt x="2804" y="346"/>
                    <a:pt x="2803" y="350"/>
                  </a:cubicBezTo>
                  <a:cubicBezTo>
                    <a:pt x="2803" y="352"/>
                    <a:pt x="2802" y="355"/>
                    <a:pt x="2802" y="357"/>
                  </a:cubicBezTo>
                  <a:cubicBezTo>
                    <a:pt x="2801" y="360"/>
                    <a:pt x="2803" y="362"/>
                    <a:pt x="2803" y="365"/>
                  </a:cubicBezTo>
                  <a:cubicBezTo>
                    <a:pt x="2803" y="366"/>
                    <a:pt x="2802" y="367"/>
                    <a:pt x="2801" y="367"/>
                  </a:cubicBezTo>
                  <a:cubicBezTo>
                    <a:pt x="2800" y="367"/>
                    <a:pt x="2799" y="367"/>
                    <a:pt x="2797" y="367"/>
                  </a:cubicBezTo>
                  <a:cubicBezTo>
                    <a:pt x="2797" y="367"/>
                    <a:pt x="2796" y="366"/>
                    <a:pt x="2796" y="365"/>
                  </a:cubicBezTo>
                  <a:cubicBezTo>
                    <a:pt x="2794" y="364"/>
                    <a:pt x="2792" y="363"/>
                    <a:pt x="2790" y="361"/>
                  </a:cubicBezTo>
                  <a:cubicBezTo>
                    <a:pt x="2788" y="360"/>
                    <a:pt x="2787" y="358"/>
                    <a:pt x="2784" y="359"/>
                  </a:cubicBezTo>
                  <a:cubicBezTo>
                    <a:pt x="2781" y="359"/>
                    <a:pt x="2777" y="361"/>
                    <a:pt x="2775" y="363"/>
                  </a:cubicBezTo>
                  <a:cubicBezTo>
                    <a:pt x="2773" y="365"/>
                    <a:pt x="2772" y="367"/>
                    <a:pt x="2772" y="370"/>
                  </a:cubicBezTo>
                  <a:cubicBezTo>
                    <a:pt x="2771" y="372"/>
                    <a:pt x="2771" y="374"/>
                    <a:pt x="2770" y="376"/>
                  </a:cubicBezTo>
                  <a:cubicBezTo>
                    <a:pt x="2770" y="376"/>
                    <a:pt x="2769" y="377"/>
                    <a:pt x="2769" y="377"/>
                  </a:cubicBezTo>
                  <a:cubicBezTo>
                    <a:pt x="2768" y="377"/>
                    <a:pt x="2767" y="377"/>
                    <a:pt x="2767" y="376"/>
                  </a:cubicBezTo>
                  <a:cubicBezTo>
                    <a:pt x="2766" y="375"/>
                    <a:pt x="2765" y="373"/>
                    <a:pt x="2764" y="371"/>
                  </a:cubicBezTo>
                  <a:cubicBezTo>
                    <a:pt x="2764" y="370"/>
                    <a:pt x="2762" y="371"/>
                    <a:pt x="2761" y="371"/>
                  </a:cubicBezTo>
                  <a:cubicBezTo>
                    <a:pt x="2760" y="373"/>
                    <a:pt x="2760" y="375"/>
                    <a:pt x="2760" y="377"/>
                  </a:cubicBezTo>
                  <a:cubicBezTo>
                    <a:pt x="2759" y="378"/>
                    <a:pt x="2759" y="379"/>
                    <a:pt x="2757" y="379"/>
                  </a:cubicBezTo>
                  <a:cubicBezTo>
                    <a:pt x="2756" y="379"/>
                    <a:pt x="2755" y="379"/>
                    <a:pt x="2754" y="379"/>
                  </a:cubicBezTo>
                  <a:cubicBezTo>
                    <a:pt x="2750" y="380"/>
                    <a:pt x="2748" y="383"/>
                    <a:pt x="2749" y="387"/>
                  </a:cubicBezTo>
                  <a:cubicBezTo>
                    <a:pt x="2749" y="388"/>
                    <a:pt x="2749" y="389"/>
                    <a:pt x="2750" y="390"/>
                  </a:cubicBezTo>
                  <a:cubicBezTo>
                    <a:pt x="2754" y="395"/>
                    <a:pt x="2754" y="401"/>
                    <a:pt x="2754" y="408"/>
                  </a:cubicBezTo>
                  <a:cubicBezTo>
                    <a:pt x="2753" y="412"/>
                    <a:pt x="2754" y="416"/>
                    <a:pt x="2755" y="420"/>
                  </a:cubicBezTo>
                  <a:cubicBezTo>
                    <a:pt x="2756" y="422"/>
                    <a:pt x="2758" y="424"/>
                    <a:pt x="2760" y="425"/>
                  </a:cubicBezTo>
                  <a:cubicBezTo>
                    <a:pt x="2760" y="425"/>
                    <a:pt x="2760" y="425"/>
                    <a:pt x="2760" y="425"/>
                  </a:cubicBezTo>
                  <a:cubicBezTo>
                    <a:pt x="2760" y="425"/>
                    <a:pt x="2760" y="425"/>
                    <a:pt x="2760" y="425"/>
                  </a:cubicBezTo>
                  <a:cubicBezTo>
                    <a:pt x="2760" y="425"/>
                    <a:pt x="2761" y="426"/>
                    <a:pt x="2761" y="425"/>
                  </a:cubicBezTo>
                  <a:cubicBezTo>
                    <a:pt x="2761" y="425"/>
                    <a:pt x="2760" y="425"/>
                    <a:pt x="2760" y="425"/>
                  </a:cubicBezTo>
                  <a:cubicBezTo>
                    <a:pt x="2760" y="425"/>
                    <a:pt x="2760" y="425"/>
                    <a:pt x="2760" y="425"/>
                  </a:cubicBezTo>
                  <a:cubicBezTo>
                    <a:pt x="2760" y="424"/>
                    <a:pt x="2761" y="423"/>
                    <a:pt x="2761" y="422"/>
                  </a:cubicBezTo>
                  <a:cubicBezTo>
                    <a:pt x="2762" y="422"/>
                    <a:pt x="2763" y="422"/>
                    <a:pt x="2763" y="422"/>
                  </a:cubicBezTo>
                  <a:cubicBezTo>
                    <a:pt x="2766" y="422"/>
                    <a:pt x="2768" y="422"/>
                    <a:pt x="2769" y="424"/>
                  </a:cubicBezTo>
                  <a:cubicBezTo>
                    <a:pt x="2770" y="425"/>
                    <a:pt x="2770" y="426"/>
                    <a:pt x="2771" y="427"/>
                  </a:cubicBezTo>
                  <a:cubicBezTo>
                    <a:pt x="2771" y="428"/>
                    <a:pt x="2771" y="430"/>
                    <a:pt x="2770" y="431"/>
                  </a:cubicBezTo>
                  <a:cubicBezTo>
                    <a:pt x="2769" y="434"/>
                    <a:pt x="2771" y="437"/>
                    <a:pt x="2772" y="440"/>
                  </a:cubicBezTo>
                  <a:cubicBezTo>
                    <a:pt x="2772" y="440"/>
                    <a:pt x="2773" y="441"/>
                    <a:pt x="2774" y="441"/>
                  </a:cubicBezTo>
                  <a:cubicBezTo>
                    <a:pt x="2776" y="441"/>
                    <a:pt x="2778" y="441"/>
                    <a:pt x="2779" y="444"/>
                  </a:cubicBezTo>
                  <a:cubicBezTo>
                    <a:pt x="2780" y="447"/>
                    <a:pt x="2782" y="449"/>
                    <a:pt x="2784" y="451"/>
                  </a:cubicBezTo>
                  <a:cubicBezTo>
                    <a:pt x="2785" y="453"/>
                    <a:pt x="2782" y="456"/>
                    <a:pt x="2780" y="456"/>
                  </a:cubicBezTo>
                  <a:cubicBezTo>
                    <a:pt x="2779" y="456"/>
                    <a:pt x="2779" y="456"/>
                    <a:pt x="2778" y="456"/>
                  </a:cubicBezTo>
                  <a:cubicBezTo>
                    <a:pt x="2777" y="456"/>
                    <a:pt x="2776" y="456"/>
                    <a:pt x="2776" y="457"/>
                  </a:cubicBezTo>
                  <a:cubicBezTo>
                    <a:pt x="2775" y="464"/>
                    <a:pt x="2776" y="470"/>
                    <a:pt x="2781" y="475"/>
                  </a:cubicBezTo>
                  <a:cubicBezTo>
                    <a:pt x="2783" y="477"/>
                    <a:pt x="2785" y="479"/>
                    <a:pt x="2786" y="481"/>
                  </a:cubicBezTo>
                  <a:cubicBezTo>
                    <a:pt x="2787" y="483"/>
                    <a:pt x="2787" y="485"/>
                    <a:pt x="2785" y="486"/>
                  </a:cubicBezTo>
                  <a:cubicBezTo>
                    <a:pt x="2784" y="487"/>
                    <a:pt x="2782" y="488"/>
                    <a:pt x="2781" y="489"/>
                  </a:cubicBezTo>
                  <a:cubicBezTo>
                    <a:pt x="2778" y="489"/>
                    <a:pt x="2777" y="491"/>
                    <a:pt x="2776" y="493"/>
                  </a:cubicBezTo>
                  <a:cubicBezTo>
                    <a:pt x="2776" y="497"/>
                    <a:pt x="2776" y="500"/>
                    <a:pt x="2776" y="503"/>
                  </a:cubicBezTo>
                  <a:cubicBezTo>
                    <a:pt x="2776" y="505"/>
                    <a:pt x="2777" y="506"/>
                    <a:pt x="2777" y="508"/>
                  </a:cubicBezTo>
                  <a:cubicBezTo>
                    <a:pt x="2778" y="509"/>
                    <a:pt x="2779" y="511"/>
                    <a:pt x="2780" y="512"/>
                  </a:cubicBezTo>
                  <a:cubicBezTo>
                    <a:pt x="2781" y="514"/>
                    <a:pt x="2781" y="514"/>
                    <a:pt x="2780" y="515"/>
                  </a:cubicBezTo>
                  <a:cubicBezTo>
                    <a:pt x="2779" y="515"/>
                    <a:pt x="2779" y="515"/>
                    <a:pt x="2779" y="516"/>
                  </a:cubicBezTo>
                  <a:cubicBezTo>
                    <a:pt x="2771" y="520"/>
                    <a:pt x="2772" y="521"/>
                    <a:pt x="2775" y="528"/>
                  </a:cubicBezTo>
                  <a:cubicBezTo>
                    <a:pt x="2777" y="535"/>
                    <a:pt x="2777" y="541"/>
                    <a:pt x="2774" y="547"/>
                  </a:cubicBezTo>
                  <a:cubicBezTo>
                    <a:pt x="2773" y="549"/>
                    <a:pt x="2772" y="552"/>
                    <a:pt x="2770" y="554"/>
                  </a:cubicBezTo>
                  <a:cubicBezTo>
                    <a:pt x="2770" y="554"/>
                    <a:pt x="2769" y="554"/>
                    <a:pt x="2769" y="554"/>
                  </a:cubicBezTo>
                  <a:cubicBezTo>
                    <a:pt x="2766" y="552"/>
                    <a:pt x="2763" y="551"/>
                    <a:pt x="2762" y="547"/>
                  </a:cubicBezTo>
                  <a:cubicBezTo>
                    <a:pt x="2760" y="544"/>
                    <a:pt x="2759" y="541"/>
                    <a:pt x="2758" y="538"/>
                  </a:cubicBezTo>
                  <a:cubicBezTo>
                    <a:pt x="2757" y="535"/>
                    <a:pt x="2755" y="532"/>
                    <a:pt x="2752" y="530"/>
                  </a:cubicBezTo>
                  <a:cubicBezTo>
                    <a:pt x="2750" y="528"/>
                    <a:pt x="2749" y="526"/>
                    <a:pt x="2748" y="523"/>
                  </a:cubicBezTo>
                  <a:cubicBezTo>
                    <a:pt x="2746" y="520"/>
                    <a:pt x="2743" y="517"/>
                    <a:pt x="2741" y="513"/>
                  </a:cubicBezTo>
                  <a:cubicBezTo>
                    <a:pt x="2733" y="501"/>
                    <a:pt x="2725" y="489"/>
                    <a:pt x="2721" y="474"/>
                  </a:cubicBezTo>
                  <a:cubicBezTo>
                    <a:pt x="2720" y="470"/>
                    <a:pt x="2718" y="466"/>
                    <a:pt x="2717" y="462"/>
                  </a:cubicBezTo>
                  <a:cubicBezTo>
                    <a:pt x="2716" y="459"/>
                    <a:pt x="2717" y="456"/>
                    <a:pt x="2718" y="454"/>
                  </a:cubicBezTo>
                  <a:cubicBezTo>
                    <a:pt x="2718" y="452"/>
                    <a:pt x="2719" y="450"/>
                    <a:pt x="2719" y="448"/>
                  </a:cubicBezTo>
                  <a:cubicBezTo>
                    <a:pt x="2720" y="445"/>
                    <a:pt x="2720" y="442"/>
                    <a:pt x="2717" y="439"/>
                  </a:cubicBezTo>
                  <a:cubicBezTo>
                    <a:pt x="2715" y="436"/>
                    <a:pt x="2716" y="436"/>
                    <a:pt x="2719" y="434"/>
                  </a:cubicBezTo>
                  <a:cubicBezTo>
                    <a:pt x="2719" y="434"/>
                    <a:pt x="2721" y="433"/>
                    <a:pt x="2721" y="432"/>
                  </a:cubicBezTo>
                  <a:cubicBezTo>
                    <a:pt x="2722" y="431"/>
                    <a:pt x="2722" y="430"/>
                    <a:pt x="2723" y="429"/>
                  </a:cubicBezTo>
                  <a:cubicBezTo>
                    <a:pt x="2726" y="425"/>
                    <a:pt x="2727" y="421"/>
                    <a:pt x="2726" y="416"/>
                  </a:cubicBezTo>
                  <a:cubicBezTo>
                    <a:pt x="2726" y="411"/>
                    <a:pt x="2727" y="405"/>
                    <a:pt x="2727" y="399"/>
                  </a:cubicBezTo>
                  <a:cubicBezTo>
                    <a:pt x="2727" y="398"/>
                    <a:pt x="2727" y="396"/>
                    <a:pt x="2727" y="395"/>
                  </a:cubicBezTo>
                  <a:cubicBezTo>
                    <a:pt x="2730" y="389"/>
                    <a:pt x="2729" y="383"/>
                    <a:pt x="2729" y="377"/>
                  </a:cubicBezTo>
                  <a:cubicBezTo>
                    <a:pt x="2729" y="375"/>
                    <a:pt x="2730" y="373"/>
                    <a:pt x="2731" y="371"/>
                  </a:cubicBezTo>
                  <a:cubicBezTo>
                    <a:pt x="2731" y="371"/>
                    <a:pt x="2731" y="371"/>
                    <a:pt x="2732" y="370"/>
                  </a:cubicBezTo>
                  <a:cubicBezTo>
                    <a:pt x="2733" y="368"/>
                    <a:pt x="2736" y="367"/>
                    <a:pt x="2736" y="364"/>
                  </a:cubicBezTo>
                  <a:cubicBezTo>
                    <a:pt x="2734" y="361"/>
                    <a:pt x="2736" y="356"/>
                    <a:pt x="2733" y="353"/>
                  </a:cubicBezTo>
                  <a:cubicBezTo>
                    <a:pt x="2733" y="353"/>
                    <a:pt x="2732" y="352"/>
                    <a:pt x="2732" y="351"/>
                  </a:cubicBezTo>
                  <a:cubicBezTo>
                    <a:pt x="2733" y="346"/>
                    <a:pt x="2730" y="343"/>
                    <a:pt x="2728" y="339"/>
                  </a:cubicBezTo>
                  <a:cubicBezTo>
                    <a:pt x="2726" y="336"/>
                    <a:pt x="2726" y="332"/>
                    <a:pt x="2728" y="329"/>
                  </a:cubicBezTo>
                  <a:cubicBezTo>
                    <a:pt x="2728" y="328"/>
                    <a:pt x="2727" y="327"/>
                    <a:pt x="2727" y="326"/>
                  </a:cubicBezTo>
                  <a:cubicBezTo>
                    <a:pt x="2724" y="325"/>
                    <a:pt x="2720" y="326"/>
                    <a:pt x="2719" y="329"/>
                  </a:cubicBezTo>
                  <a:cubicBezTo>
                    <a:pt x="2719" y="329"/>
                    <a:pt x="2718" y="330"/>
                    <a:pt x="2718" y="330"/>
                  </a:cubicBezTo>
                  <a:cubicBezTo>
                    <a:pt x="2719" y="336"/>
                    <a:pt x="2721" y="342"/>
                    <a:pt x="2726" y="346"/>
                  </a:cubicBezTo>
                  <a:cubicBezTo>
                    <a:pt x="2726" y="346"/>
                    <a:pt x="2726" y="346"/>
                    <a:pt x="2727" y="346"/>
                  </a:cubicBezTo>
                  <a:cubicBezTo>
                    <a:pt x="2726" y="348"/>
                    <a:pt x="2726" y="349"/>
                    <a:pt x="2725" y="350"/>
                  </a:cubicBezTo>
                  <a:cubicBezTo>
                    <a:pt x="2722" y="351"/>
                    <a:pt x="2720" y="352"/>
                    <a:pt x="2720" y="355"/>
                  </a:cubicBezTo>
                  <a:cubicBezTo>
                    <a:pt x="2720" y="360"/>
                    <a:pt x="2719" y="364"/>
                    <a:pt x="2718" y="369"/>
                  </a:cubicBezTo>
                  <a:cubicBezTo>
                    <a:pt x="2718" y="370"/>
                    <a:pt x="2717" y="371"/>
                    <a:pt x="2716" y="371"/>
                  </a:cubicBezTo>
                  <a:cubicBezTo>
                    <a:pt x="2716" y="372"/>
                    <a:pt x="2715" y="372"/>
                    <a:pt x="2714" y="372"/>
                  </a:cubicBezTo>
                  <a:cubicBezTo>
                    <a:pt x="2712" y="370"/>
                    <a:pt x="2710" y="370"/>
                    <a:pt x="2708" y="368"/>
                  </a:cubicBezTo>
                  <a:cubicBezTo>
                    <a:pt x="2706" y="367"/>
                    <a:pt x="2704" y="365"/>
                    <a:pt x="2704" y="363"/>
                  </a:cubicBezTo>
                  <a:cubicBezTo>
                    <a:pt x="2704" y="360"/>
                    <a:pt x="2704" y="358"/>
                    <a:pt x="2703" y="355"/>
                  </a:cubicBezTo>
                  <a:cubicBezTo>
                    <a:pt x="2703" y="354"/>
                    <a:pt x="2702" y="353"/>
                    <a:pt x="2701" y="354"/>
                  </a:cubicBezTo>
                  <a:cubicBezTo>
                    <a:pt x="2699" y="355"/>
                    <a:pt x="2698" y="356"/>
                    <a:pt x="2697" y="355"/>
                  </a:cubicBezTo>
                  <a:cubicBezTo>
                    <a:pt x="2694" y="355"/>
                    <a:pt x="2691" y="355"/>
                    <a:pt x="2689" y="356"/>
                  </a:cubicBezTo>
                  <a:cubicBezTo>
                    <a:pt x="2687" y="358"/>
                    <a:pt x="2684" y="358"/>
                    <a:pt x="2682" y="359"/>
                  </a:cubicBezTo>
                  <a:cubicBezTo>
                    <a:pt x="2678" y="361"/>
                    <a:pt x="2677" y="363"/>
                    <a:pt x="2677" y="366"/>
                  </a:cubicBezTo>
                  <a:cubicBezTo>
                    <a:pt x="2677" y="371"/>
                    <a:pt x="2677" y="375"/>
                    <a:pt x="2677" y="380"/>
                  </a:cubicBezTo>
                  <a:cubicBezTo>
                    <a:pt x="2677" y="383"/>
                    <a:pt x="2677" y="386"/>
                    <a:pt x="2676" y="389"/>
                  </a:cubicBezTo>
                  <a:cubicBezTo>
                    <a:pt x="2675" y="390"/>
                    <a:pt x="2675" y="391"/>
                    <a:pt x="2675" y="392"/>
                  </a:cubicBezTo>
                  <a:cubicBezTo>
                    <a:pt x="2673" y="396"/>
                    <a:pt x="2673" y="399"/>
                    <a:pt x="2675" y="404"/>
                  </a:cubicBezTo>
                  <a:cubicBezTo>
                    <a:pt x="2675" y="405"/>
                    <a:pt x="2676" y="405"/>
                    <a:pt x="2677" y="405"/>
                  </a:cubicBezTo>
                  <a:cubicBezTo>
                    <a:pt x="2678" y="406"/>
                    <a:pt x="2678" y="406"/>
                    <a:pt x="2679" y="406"/>
                  </a:cubicBezTo>
                  <a:cubicBezTo>
                    <a:pt x="2681" y="406"/>
                    <a:pt x="2683" y="406"/>
                    <a:pt x="2684" y="409"/>
                  </a:cubicBezTo>
                  <a:cubicBezTo>
                    <a:pt x="2685" y="411"/>
                    <a:pt x="2682" y="412"/>
                    <a:pt x="2680" y="414"/>
                  </a:cubicBezTo>
                  <a:cubicBezTo>
                    <a:pt x="2679" y="415"/>
                    <a:pt x="2678" y="416"/>
                    <a:pt x="2676" y="415"/>
                  </a:cubicBezTo>
                  <a:cubicBezTo>
                    <a:pt x="2675" y="414"/>
                    <a:pt x="2673" y="415"/>
                    <a:pt x="2673" y="416"/>
                  </a:cubicBezTo>
                  <a:cubicBezTo>
                    <a:pt x="2670" y="420"/>
                    <a:pt x="2665" y="421"/>
                    <a:pt x="2662" y="424"/>
                  </a:cubicBezTo>
                  <a:cubicBezTo>
                    <a:pt x="2660" y="425"/>
                    <a:pt x="2659" y="424"/>
                    <a:pt x="2658" y="423"/>
                  </a:cubicBezTo>
                  <a:cubicBezTo>
                    <a:pt x="2656" y="421"/>
                    <a:pt x="2656" y="420"/>
                    <a:pt x="2657" y="419"/>
                  </a:cubicBezTo>
                  <a:cubicBezTo>
                    <a:pt x="2657" y="418"/>
                    <a:pt x="2658" y="417"/>
                    <a:pt x="2658" y="417"/>
                  </a:cubicBezTo>
                  <a:cubicBezTo>
                    <a:pt x="2658" y="416"/>
                    <a:pt x="2658" y="415"/>
                    <a:pt x="2657" y="415"/>
                  </a:cubicBezTo>
                  <a:cubicBezTo>
                    <a:pt x="2656" y="414"/>
                    <a:pt x="2655" y="413"/>
                    <a:pt x="2654" y="413"/>
                  </a:cubicBezTo>
                  <a:cubicBezTo>
                    <a:pt x="2649" y="413"/>
                    <a:pt x="2644" y="412"/>
                    <a:pt x="2639" y="411"/>
                  </a:cubicBezTo>
                  <a:cubicBezTo>
                    <a:pt x="2637" y="411"/>
                    <a:pt x="2635" y="413"/>
                    <a:pt x="2634" y="414"/>
                  </a:cubicBezTo>
                  <a:cubicBezTo>
                    <a:pt x="2634" y="416"/>
                    <a:pt x="2634" y="418"/>
                    <a:pt x="2633" y="420"/>
                  </a:cubicBezTo>
                  <a:cubicBezTo>
                    <a:pt x="2633" y="420"/>
                    <a:pt x="2632" y="421"/>
                    <a:pt x="2631" y="421"/>
                  </a:cubicBezTo>
                  <a:cubicBezTo>
                    <a:pt x="2627" y="421"/>
                    <a:pt x="2624" y="424"/>
                    <a:pt x="2619" y="423"/>
                  </a:cubicBezTo>
                  <a:cubicBezTo>
                    <a:pt x="2617" y="422"/>
                    <a:pt x="2614" y="423"/>
                    <a:pt x="2613" y="426"/>
                  </a:cubicBezTo>
                  <a:cubicBezTo>
                    <a:pt x="2612" y="428"/>
                    <a:pt x="2610" y="428"/>
                    <a:pt x="2608" y="427"/>
                  </a:cubicBezTo>
                  <a:cubicBezTo>
                    <a:pt x="2607" y="426"/>
                    <a:pt x="2605" y="426"/>
                    <a:pt x="2603" y="427"/>
                  </a:cubicBezTo>
                  <a:cubicBezTo>
                    <a:pt x="2598" y="428"/>
                    <a:pt x="2594" y="430"/>
                    <a:pt x="2590" y="431"/>
                  </a:cubicBezTo>
                  <a:cubicBezTo>
                    <a:pt x="2586" y="432"/>
                    <a:pt x="2584" y="434"/>
                    <a:pt x="2582" y="437"/>
                  </a:cubicBezTo>
                  <a:cubicBezTo>
                    <a:pt x="2581" y="438"/>
                    <a:pt x="2581" y="440"/>
                    <a:pt x="2581" y="441"/>
                  </a:cubicBezTo>
                  <a:cubicBezTo>
                    <a:pt x="2583" y="445"/>
                    <a:pt x="2582" y="448"/>
                    <a:pt x="2580" y="451"/>
                  </a:cubicBezTo>
                  <a:cubicBezTo>
                    <a:pt x="2579" y="453"/>
                    <a:pt x="2578" y="455"/>
                    <a:pt x="2578" y="457"/>
                  </a:cubicBezTo>
                  <a:cubicBezTo>
                    <a:pt x="2580" y="463"/>
                    <a:pt x="2578" y="468"/>
                    <a:pt x="2575" y="472"/>
                  </a:cubicBezTo>
                  <a:cubicBezTo>
                    <a:pt x="2572" y="480"/>
                    <a:pt x="2570" y="486"/>
                    <a:pt x="2569" y="494"/>
                  </a:cubicBezTo>
                  <a:cubicBezTo>
                    <a:pt x="2569" y="498"/>
                    <a:pt x="2566" y="502"/>
                    <a:pt x="2565" y="505"/>
                  </a:cubicBezTo>
                  <a:cubicBezTo>
                    <a:pt x="2563" y="509"/>
                    <a:pt x="2561" y="512"/>
                    <a:pt x="2559" y="515"/>
                  </a:cubicBezTo>
                  <a:cubicBezTo>
                    <a:pt x="2559" y="516"/>
                    <a:pt x="2558" y="517"/>
                    <a:pt x="2558" y="518"/>
                  </a:cubicBezTo>
                  <a:cubicBezTo>
                    <a:pt x="2557" y="520"/>
                    <a:pt x="2559" y="522"/>
                    <a:pt x="2561" y="522"/>
                  </a:cubicBezTo>
                  <a:cubicBezTo>
                    <a:pt x="2562" y="522"/>
                    <a:pt x="2563" y="522"/>
                    <a:pt x="2564" y="522"/>
                  </a:cubicBezTo>
                  <a:cubicBezTo>
                    <a:pt x="2565" y="522"/>
                    <a:pt x="2566" y="521"/>
                    <a:pt x="2567" y="521"/>
                  </a:cubicBezTo>
                  <a:cubicBezTo>
                    <a:pt x="2570" y="520"/>
                    <a:pt x="2572" y="521"/>
                    <a:pt x="2573" y="523"/>
                  </a:cubicBezTo>
                  <a:cubicBezTo>
                    <a:pt x="2574" y="526"/>
                    <a:pt x="2575" y="529"/>
                    <a:pt x="2576" y="532"/>
                  </a:cubicBezTo>
                  <a:cubicBezTo>
                    <a:pt x="2576" y="532"/>
                    <a:pt x="2577" y="533"/>
                    <a:pt x="2578" y="532"/>
                  </a:cubicBezTo>
                  <a:cubicBezTo>
                    <a:pt x="2578" y="532"/>
                    <a:pt x="2578" y="531"/>
                    <a:pt x="2578" y="530"/>
                  </a:cubicBezTo>
                  <a:cubicBezTo>
                    <a:pt x="2578" y="529"/>
                    <a:pt x="2578" y="527"/>
                    <a:pt x="2579" y="526"/>
                  </a:cubicBezTo>
                  <a:cubicBezTo>
                    <a:pt x="2579" y="526"/>
                    <a:pt x="2580" y="525"/>
                    <a:pt x="2581" y="525"/>
                  </a:cubicBezTo>
                  <a:cubicBezTo>
                    <a:pt x="2581" y="525"/>
                    <a:pt x="2581" y="526"/>
                    <a:pt x="2581" y="526"/>
                  </a:cubicBezTo>
                  <a:cubicBezTo>
                    <a:pt x="2583" y="529"/>
                    <a:pt x="2584" y="532"/>
                    <a:pt x="2586" y="535"/>
                  </a:cubicBezTo>
                  <a:cubicBezTo>
                    <a:pt x="2586" y="535"/>
                    <a:pt x="2587" y="535"/>
                    <a:pt x="2587" y="535"/>
                  </a:cubicBezTo>
                  <a:cubicBezTo>
                    <a:pt x="2589" y="533"/>
                    <a:pt x="2590" y="530"/>
                    <a:pt x="2590" y="528"/>
                  </a:cubicBezTo>
                  <a:cubicBezTo>
                    <a:pt x="2591" y="526"/>
                    <a:pt x="2592" y="525"/>
                    <a:pt x="2594" y="525"/>
                  </a:cubicBezTo>
                  <a:cubicBezTo>
                    <a:pt x="2596" y="525"/>
                    <a:pt x="2598" y="524"/>
                    <a:pt x="2600" y="524"/>
                  </a:cubicBezTo>
                  <a:cubicBezTo>
                    <a:pt x="2601" y="524"/>
                    <a:pt x="2602" y="525"/>
                    <a:pt x="2603" y="525"/>
                  </a:cubicBezTo>
                  <a:cubicBezTo>
                    <a:pt x="2607" y="529"/>
                    <a:pt x="2612" y="531"/>
                    <a:pt x="2617" y="534"/>
                  </a:cubicBezTo>
                  <a:cubicBezTo>
                    <a:pt x="2619" y="535"/>
                    <a:pt x="2621" y="538"/>
                    <a:pt x="2621" y="541"/>
                  </a:cubicBezTo>
                  <a:cubicBezTo>
                    <a:pt x="2620" y="543"/>
                    <a:pt x="2621" y="544"/>
                    <a:pt x="2622" y="545"/>
                  </a:cubicBezTo>
                  <a:cubicBezTo>
                    <a:pt x="2624" y="547"/>
                    <a:pt x="2624" y="549"/>
                    <a:pt x="2625" y="551"/>
                  </a:cubicBezTo>
                  <a:cubicBezTo>
                    <a:pt x="2625" y="553"/>
                    <a:pt x="2626" y="554"/>
                    <a:pt x="2627" y="553"/>
                  </a:cubicBezTo>
                  <a:cubicBezTo>
                    <a:pt x="2627" y="552"/>
                    <a:pt x="2628" y="552"/>
                    <a:pt x="2628" y="551"/>
                  </a:cubicBezTo>
                  <a:cubicBezTo>
                    <a:pt x="2627" y="547"/>
                    <a:pt x="2626" y="543"/>
                    <a:pt x="2624" y="539"/>
                  </a:cubicBezTo>
                  <a:cubicBezTo>
                    <a:pt x="2623" y="538"/>
                    <a:pt x="2623" y="537"/>
                    <a:pt x="2622" y="535"/>
                  </a:cubicBezTo>
                  <a:cubicBezTo>
                    <a:pt x="2622" y="535"/>
                    <a:pt x="2623" y="534"/>
                    <a:pt x="2623" y="533"/>
                  </a:cubicBezTo>
                  <a:cubicBezTo>
                    <a:pt x="2626" y="527"/>
                    <a:pt x="2626" y="527"/>
                    <a:pt x="2623" y="523"/>
                  </a:cubicBezTo>
                  <a:cubicBezTo>
                    <a:pt x="2622" y="523"/>
                    <a:pt x="2622" y="522"/>
                    <a:pt x="2622" y="521"/>
                  </a:cubicBezTo>
                  <a:cubicBezTo>
                    <a:pt x="2622" y="521"/>
                    <a:pt x="2622" y="520"/>
                    <a:pt x="2622" y="520"/>
                  </a:cubicBezTo>
                  <a:cubicBezTo>
                    <a:pt x="2622" y="520"/>
                    <a:pt x="2623" y="519"/>
                    <a:pt x="2623" y="519"/>
                  </a:cubicBezTo>
                  <a:cubicBezTo>
                    <a:pt x="2626" y="519"/>
                    <a:pt x="2628" y="520"/>
                    <a:pt x="2629" y="522"/>
                  </a:cubicBezTo>
                  <a:cubicBezTo>
                    <a:pt x="2630" y="524"/>
                    <a:pt x="2630" y="527"/>
                    <a:pt x="2632" y="528"/>
                  </a:cubicBezTo>
                  <a:cubicBezTo>
                    <a:pt x="2637" y="532"/>
                    <a:pt x="2639" y="538"/>
                    <a:pt x="2642" y="543"/>
                  </a:cubicBezTo>
                  <a:cubicBezTo>
                    <a:pt x="2643" y="545"/>
                    <a:pt x="2643" y="547"/>
                    <a:pt x="2643" y="548"/>
                  </a:cubicBezTo>
                  <a:cubicBezTo>
                    <a:pt x="2643" y="553"/>
                    <a:pt x="2644" y="556"/>
                    <a:pt x="2647" y="560"/>
                  </a:cubicBezTo>
                  <a:cubicBezTo>
                    <a:pt x="2656" y="570"/>
                    <a:pt x="2662" y="582"/>
                    <a:pt x="2668" y="594"/>
                  </a:cubicBezTo>
                  <a:cubicBezTo>
                    <a:pt x="2669" y="596"/>
                    <a:pt x="2670" y="597"/>
                    <a:pt x="2670" y="599"/>
                  </a:cubicBezTo>
                  <a:cubicBezTo>
                    <a:pt x="2668" y="599"/>
                    <a:pt x="2666" y="599"/>
                    <a:pt x="2664" y="600"/>
                  </a:cubicBezTo>
                  <a:cubicBezTo>
                    <a:pt x="2663" y="600"/>
                    <a:pt x="2662" y="602"/>
                    <a:pt x="2662" y="603"/>
                  </a:cubicBezTo>
                  <a:cubicBezTo>
                    <a:pt x="2662" y="604"/>
                    <a:pt x="2662" y="605"/>
                    <a:pt x="2662" y="606"/>
                  </a:cubicBezTo>
                  <a:cubicBezTo>
                    <a:pt x="2662" y="610"/>
                    <a:pt x="2663" y="614"/>
                    <a:pt x="2664" y="617"/>
                  </a:cubicBezTo>
                  <a:cubicBezTo>
                    <a:pt x="2664" y="620"/>
                    <a:pt x="2666" y="623"/>
                    <a:pt x="2667" y="626"/>
                  </a:cubicBezTo>
                  <a:cubicBezTo>
                    <a:pt x="2671" y="628"/>
                    <a:pt x="2672" y="634"/>
                    <a:pt x="2677" y="636"/>
                  </a:cubicBezTo>
                  <a:cubicBezTo>
                    <a:pt x="2679" y="637"/>
                    <a:pt x="2680" y="640"/>
                    <a:pt x="2681" y="643"/>
                  </a:cubicBezTo>
                  <a:cubicBezTo>
                    <a:pt x="2681" y="643"/>
                    <a:pt x="2680" y="644"/>
                    <a:pt x="2680" y="645"/>
                  </a:cubicBezTo>
                  <a:cubicBezTo>
                    <a:pt x="2680" y="645"/>
                    <a:pt x="2679" y="645"/>
                    <a:pt x="2679" y="645"/>
                  </a:cubicBezTo>
                  <a:cubicBezTo>
                    <a:pt x="2677" y="644"/>
                    <a:pt x="2675" y="642"/>
                    <a:pt x="2673" y="642"/>
                  </a:cubicBezTo>
                  <a:cubicBezTo>
                    <a:pt x="2670" y="641"/>
                    <a:pt x="2669" y="642"/>
                    <a:pt x="2669" y="644"/>
                  </a:cubicBezTo>
                  <a:cubicBezTo>
                    <a:pt x="2669" y="646"/>
                    <a:pt x="2670" y="647"/>
                    <a:pt x="2669" y="649"/>
                  </a:cubicBezTo>
                  <a:cubicBezTo>
                    <a:pt x="2669" y="649"/>
                    <a:pt x="2668" y="649"/>
                    <a:pt x="2667" y="649"/>
                  </a:cubicBezTo>
                  <a:cubicBezTo>
                    <a:pt x="2665" y="648"/>
                    <a:pt x="2663" y="646"/>
                    <a:pt x="2663" y="643"/>
                  </a:cubicBezTo>
                  <a:cubicBezTo>
                    <a:pt x="2662" y="642"/>
                    <a:pt x="2662" y="641"/>
                    <a:pt x="2662" y="640"/>
                  </a:cubicBezTo>
                  <a:cubicBezTo>
                    <a:pt x="2662" y="637"/>
                    <a:pt x="2662" y="635"/>
                    <a:pt x="2661" y="632"/>
                  </a:cubicBezTo>
                  <a:cubicBezTo>
                    <a:pt x="2659" y="629"/>
                    <a:pt x="2658" y="625"/>
                    <a:pt x="2658" y="622"/>
                  </a:cubicBezTo>
                  <a:cubicBezTo>
                    <a:pt x="2658" y="619"/>
                    <a:pt x="2657" y="616"/>
                    <a:pt x="2655" y="614"/>
                  </a:cubicBezTo>
                  <a:cubicBezTo>
                    <a:pt x="2652" y="610"/>
                    <a:pt x="2651" y="605"/>
                    <a:pt x="2650" y="600"/>
                  </a:cubicBezTo>
                  <a:cubicBezTo>
                    <a:pt x="2649" y="599"/>
                    <a:pt x="2649" y="599"/>
                    <a:pt x="2649" y="598"/>
                  </a:cubicBezTo>
                  <a:cubicBezTo>
                    <a:pt x="2649" y="593"/>
                    <a:pt x="2648" y="589"/>
                    <a:pt x="2646" y="585"/>
                  </a:cubicBezTo>
                  <a:cubicBezTo>
                    <a:pt x="2645" y="583"/>
                    <a:pt x="2644" y="582"/>
                    <a:pt x="2643" y="580"/>
                  </a:cubicBezTo>
                  <a:cubicBezTo>
                    <a:pt x="2641" y="576"/>
                    <a:pt x="2641" y="572"/>
                    <a:pt x="2638" y="569"/>
                  </a:cubicBezTo>
                  <a:cubicBezTo>
                    <a:pt x="2636" y="565"/>
                    <a:pt x="2633" y="562"/>
                    <a:pt x="2631" y="559"/>
                  </a:cubicBezTo>
                  <a:cubicBezTo>
                    <a:pt x="2631" y="559"/>
                    <a:pt x="2630" y="559"/>
                    <a:pt x="2630" y="558"/>
                  </a:cubicBezTo>
                  <a:cubicBezTo>
                    <a:pt x="2629" y="559"/>
                    <a:pt x="2629" y="560"/>
                    <a:pt x="2629" y="560"/>
                  </a:cubicBezTo>
                  <a:cubicBezTo>
                    <a:pt x="2629" y="566"/>
                    <a:pt x="2629" y="573"/>
                    <a:pt x="2629" y="579"/>
                  </a:cubicBezTo>
                  <a:cubicBezTo>
                    <a:pt x="2629" y="582"/>
                    <a:pt x="2630" y="585"/>
                    <a:pt x="2632" y="588"/>
                  </a:cubicBezTo>
                  <a:cubicBezTo>
                    <a:pt x="2636" y="594"/>
                    <a:pt x="2638" y="601"/>
                    <a:pt x="2639" y="609"/>
                  </a:cubicBezTo>
                  <a:cubicBezTo>
                    <a:pt x="2639" y="613"/>
                    <a:pt x="2640" y="617"/>
                    <a:pt x="2637" y="621"/>
                  </a:cubicBezTo>
                  <a:cubicBezTo>
                    <a:pt x="2637" y="622"/>
                    <a:pt x="2637" y="623"/>
                    <a:pt x="2637" y="624"/>
                  </a:cubicBezTo>
                  <a:cubicBezTo>
                    <a:pt x="2637" y="630"/>
                    <a:pt x="2634" y="636"/>
                    <a:pt x="2634" y="642"/>
                  </a:cubicBezTo>
                  <a:cubicBezTo>
                    <a:pt x="2633" y="649"/>
                    <a:pt x="2632" y="656"/>
                    <a:pt x="2628" y="662"/>
                  </a:cubicBezTo>
                  <a:cubicBezTo>
                    <a:pt x="2627" y="663"/>
                    <a:pt x="2626" y="665"/>
                    <a:pt x="2626" y="666"/>
                  </a:cubicBezTo>
                  <a:cubicBezTo>
                    <a:pt x="2625" y="673"/>
                    <a:pt x="2621" y="679"/>
                    <a:pt x="2619" y="686"/>
                  </a:cubicBezTo>
                  <a:cubicBezTo>
                    <a:pt x="2617" y="690"/>
                    <a:pt x="2615" y="694"/>
                    <a:pt x="2612" y="698"/>
                  </a:cubicBezTo>
                  <a:cubicBezTo>
                    <a:pt x="2610" y="700"/>
                    <a:pt x="2608" y="701"/>
                    <a:pt x="2606" y="702"/>
                  </a:cubicBezTo>
                  <a:cubicBezTo>
                    <a:pt x="2603" y="703"/>
                    <a:pt x="2601" y="703"/>
                    <a:pt x="2598" y="702"/>
                  </a:cubicBezTo>
                  <a:cubicBezTo>
                    <a:pt x="2596" y="701"/>
                    <a:pt x="2595" y="698"/>
                    <a:pt x="2591" y="699"/>
                  </a:cubicBezTo>
                  <a:cubicBezTo>
                    <a:pt x="2589" y="700"/>
                    <a:pt x="2589" y="703"/>
                    <a:pt x="2587" y="704"/>
                  </a:cubicBezTo>
                  <a:cubicBezTo>
                    <a:pt x="2587" y="706"/>
                    <a:pt x="2586" y="707"/>
                    <a:pt x="2584" y="708"/>
                  </a:cubicBezTo>
                  <a:cubicBezTo>
                    <a:pt x="2583" y="709"/>
                    <a:pt x="2582" y="710"/>
                    <a:pt x="2581" y="711"/>
                  </a:cubicBezTo>
                  <a:cubicBezTo>
                    <a:pt x="2578" y="714"/>
                    <a:pt x="2576" y="718"/>
                    <a:pt x="2578" y="723"/>
                  </a:cubicBezTo>
                  <a:cubicBezTo>
                    <a:pt x="2580" y="729"/>
                    <a:pt x="2578" y="734"/>
                    <a:pt x="2574" y="739"/>
                  </a:cubicBezTo>
                  <a:cubicBezTo>
                    <a:pt x="2572" y="741"/>
                    <a:pt x="2571" y="743"/>
                    <a:pt x="2568" y="745"/>
                  </a:cubicBezTo>
                  <a:cubicBezTo>
                    <a:pt x="2567" y="746"/>
                    <a:pt x="2566" y="747"/>
                    <a:pt x="2565" y="748"/>
                  </a:cubicBezTo>
                  <a:cubicBezTo>
                    <a:pt x="2564" y="750"/>
                    <a:pt x="2565" y="754"/>
                    <a:pt x="2566" y="755"/>
                  </a:cubicBezTo>
                  <a:cubicBezTo>
                    <a:pt x="2568" y="756"/>
                    <a:pt x="2570" y="758"/>
                    <a:pt x="2572" y="759"/>
                  </a:cubicBezTo>
                  <a:cubicBezTo>
                    <a:pt x="2574" y="761"/>
                    <a:pt x="2577" y="763"/>
                    <a:pt x="2578" y="765"/>
                  </a:cubicBezTo>
                  <a:cubicBezTo>
                    <a:pt x="2580" y="768"/>
                    <a:pt x="2582" y="771"/>
                    <a:pt x="2584" y="774"/>
                  </a:cubicBezTo>
                  <a:cubicBezTo>
                    <a:pt x="2590" y="780"/>
                    <a:pt x="2590" y="780"/>
                    <a:pt x="2592" y="789"/>
                  </a:cubicBezTo>
                  <a:cubicBezTo>
                    <a:pt x="2593" y="791"/>
                    <a:pt x="2593" y="793"/>
                    <a:pt x="2594" y="796"/>
                  </a:cubicBezTo>
                  <a:cubicBezTo>
                    <a:pt x="2596" y="800"/>
                    <a:pt x="2595" y="804"/>
                    <a:pt x="2592" y="808"/>
                  </a:cubicBezTo>
                  <a:cubicBezTo>
                    <a:pt x="2590" y="810"/>
                    <a:pt x="2589" y="812"/>
                    <a:pt x="2586" y="811"/>
                  </a:cubicBezTo>
                  <a:cubicBezTo>
                    <a:pt x="2585" y="811"/>
                    <a:pt x="2584" y="811"/>
                    <a:pt x="2583" y="811"/>
                  </a:cubicBezTo>
                  <a:cubicBezTo>
                    <a:pt x="2580" y="811"/>
                    <a:pt x="2578" y="812"/>
                    <a:pt x="2576" y="814"/>
                  </a:cubicBezTo>
                  <a:cubicBezTo>
                    <a:pt x="2575" y="815"/>
                    <a:pt x="2573" y="816"/>
                    <a:pt x="2571" y="817"/>
                  </a:cubicBezTo>
                  <a:cubicBezTo>
                    <a:pt x="2571" y="817"/>
                    <a:pt x="2570" y="817"/>
                    <a:pt x="2570" y="816"/>
                  </a:cubicBezTo>
                  <a:cubicBezTo>
                    <a:pt x="2569" y="814"/>
                    <a:pt x="2567" y="811"/>
                    <a:pt x="2567" y="808"/>
                  </a:cubicBezTo>
                  <a:cubicBezTo>
                    <a:pt x="2567" y="807"/>
                    <a:pt x="2567" y="805"/>
                    <a:pt x="2567" y="804"/>
                  </a:cubicBezTo>
                  <a:cubicBezTo>
                    <a:pt x="2568" y="798"/>
                    <a:pt x="2566" y="793"/>
                    <a:pt x="2562" y="789"/>
                  </a:cubicBezTo>
                  <a:cubicBezTo>
                    <a:pt x="2561" y="788"/>
                    <a:pt x="2562" y="787"/>
                    <a:pt x="2563" y="786"/>
                  </a:cubicBezTo>
                  <a:cubicBezTo>
                    <a:pt x="2565" y="783"/>
                    <a:pt x="2565" y="782"/>
                    <a:pt x="2564" y="781"/>
                  </a:cubicBezTo>
                  <a:cubicBezTo>
                    <a:pt x="2563" y="780"/>
                    <a:pt x="2561" y="778"/>
                    <a:pt x="2560" y="777"/>
                  </a:cubicBezTo>
                  <a:cubicBezTo>
                    <a:pt x="2559" y="776"/>
                    <a:pt x="2557" y="775"/>
                    <a:pt x="2555" y="776"/>
                  </a:cubicBezTo>
                  <a:cubicBezTo>
                    <a:pt x="2554" y="776"/>
                    <a:pt x="2553" y="776"/>
                    <a:pt x="2551" y="776"/>
                  </a:cubicBezTo>
                  <a:cubicBezTo>
                    <a:pt x="2550" y="777"/>
                    <a:pt x="2549" y="776"/>
                    <a:pt x="2548" y="775"/>
                  </a:cubicBezTo>
                  <a:cubicBezTo>
                    <a:pt x="2546" y="774"/>
                    <a:pt x="2545" y="772"/>
                    <a:pt x="2545" y="770"/>
                  </a:cubicBezTo>
                  <a:cubicBezTo>
                    <a:pt x="2545" y="766"/>
                    <a:pt x="2545" y="763"/>
                    <a:pt x="2545" y="759"/>
                  </a:cubicBezTo>
                  <a:cubicBezTo>
                    <a:pt x="2546" y="754"/>
                    <a:pt x="2546" y="754"/>
                    <a:pt x="2541" y="753"/>
                  </a:cubicBezTo>
                  <a:cubicBezTo>
                    <a:pt x="2540" y="753"/>
                    <a:pt x="2539" y="752"/>
                    <a:pt x="2538" y="752"/>
                  </a:cubicBezTo>
                  <a:cubicBezTo>
                    <a:pt x="2537" y="752"/>
                    <a:pt x="2536" y="751"/>
                    <a:pt x="2535" y="751"/>
                  </a:cubicBezTo>
                  <a:cubicBezTo>
                    <a:pt x="2528" y="752"/>
                    <a:pt x="2522" y="755"/>
                    <a:pt x="2518" y="760"/>
                  </a:cubicBezTo>
                  <a:cubicBezTo>
                    <a:pt x="2517" y="762"/>
                    <a:pt x="2515" y="764"/>
                    <a:pt x="2513" y="765"/>
                  </a:cubicBezTo>
                  <a:cubicBezTo>
                    <a:pt x="2512" y="766"/>
                    <a:pt x="2511" y="765"/>
                    <a:pt x="2511" y="765"/>
                  </a:cubicBezTo>
                  <a:cubicBezTo>
                    <a:pt x="2511" y="765"/>
                    <a:pt x="2510" y="764"/>
                    <a:pt x="2510" y="763"/>
                  </a:cubicBezTo>
                  <a:cubicBezTo>
                    <a:pt x="2510" y="763"/>
                    <a:pt x="2511" y="762"/>
                    <a:pt x="2511" y="762"/>
                  </a:cubicBezTo>
                  <a:cubicBezTo>
                    <a:pt x="2512" y="761"/>
                    <a:pt x="2513" y="760"/>
                    <a:pt x="2512" y="758"/>
                  </a:cubicBezTo>
                  <a:cubicBezTo>
                    <a:pt x="2512" y="757"/>
                    <a:pt x="2512" y="756"/>
                    <a:pt x="2511" y="755"/>
                  </a:cubicBezTo>
                  <a:cubicBezTo>
                    <a:pt x="2510" y="753"/>
                    <a:pt x="2510" y="750"/>
                    <a:pt x="2512" y="748"/>
                  </a:cubicBezTo>
                  <a:cubicBezTo>
                    <a:pt x="2512" y="747"/>
                    <a:pt x="2512" y="746"/>
                    <a:pt x="2513" y="746"/>
                  </a:cubicBezTo>
                  <a:cubicBezTo>
                    <a:pt x="2514" y="744"/>
                    <a:pt x="2514" y="742"/>
                    <a:pt x="2513" y="741"/>
                  </a:cubicBezTo>
                  <a:cubicBezTo>
                    <a:pt x="2511" y="739"/>
                    <a:pt x="2509" y="737"/>
                    <a:pt x="2506" y="738"/>
                  </a:cubicBezTo>
                  <a:cubicBezTo>
                    <a:pt x="2505" y="738"/>
                    <a:pt x="2504" y="739"/>
                    <a:pt x="2503" y="740"/>
                  </a:cubicBezTo>
                  <a:cubicBezTo>
                    <a:pt x="2502" y="741"/>
                    <a:pt x="2501" y="744"/>
                    <a:pt x="2500" y="746"/>
                  </a:cubicBezTo>
                  <a:cubicBezTo>
                    <a:pt x="2499" y="747"/>
                    <a:pt x="2499" y="749"/>
                    <a:pt x="2497" y="749"/>
                  </a:cubicBezTo>
                  <a:cubicBezTo>
                    <a:pt x="2493" y="751"/>
                    <a:pt x="2492" y="756"/>
                    <a:pt x="2491" y="760"/>
                  </a:cubicBezTo>
                  <a:cubicBezTo>
                    <a:pt x="2490" y="762"/>
                    <a:pt x="2488" y="764"/>
                    <a:pt x="2486" y="764"/>
                  </a:cubicBezTo>
                  <a:cubicBezTo>
                    <a:pt x="2485" y="764"/>
                    <a:pt x="2484" y="764"/>
                    <a:pt x="2482" y="764"/>
                  </a:cubicBezTo>
                  <a:cubicBezTo>
                    <a:pt x="2480" y="765"/>
                    <a:pt x="2478" y="769"/>
                    <a:pt x="2480" y="771"/>
                  </a:cubicBezTo>
                  <a:cubicBezTo>
                    <a:pt x="2482" y="774"/>
                    <a:pt x="2485" y="777"/>
                    <a:pt x="2488" y="778"/>
                  </a:cubicBezTo>
                  <a:cubicBezTo>
                    <a:pt x="2491" y="779"/>
                    <a:pt x="2493" y="781"/>
                    <a:pt x="2494" y="784"/>
                  </a:cubicBezTo>
                  <a:cubicBezTo>
                    <a:pt x="2495" y="786"/>
                    <a:pt x="2497" y="787"/>
                    <a:pt x="2499" y="786"/>
                  </a:cubicBezTo>
                  <a:cubicBezTo>
                    <a:pt x="2500" y="786"/>
                    <a:pt x="2501" y="786"/>
                    <a:pt x="2502" y="785"/>
                  </a:cubicBezTo>
                  <a:cubicBezTo>
                    <a:pt x="2504" y="783"/>
                    <a:pt x="2505" y="780"/>
                    <a:pt x="2508" y="779"/>
                  </a:cubicBezTo>
                  <a:cubicBezTo>
                    <a:pt x="2509" y="778"/>
                    <a:pt x="2511" y="777"/>
                    <a:pt x="2512" y="778"/>
                  </a:cubicBezTo>
                  <a:cubicBezTo>
                    <a:pt x="2514" y="779"/>
                    <a:pt x="2515" y="780"/>
                    <a:pt x="2516" y="780"/>
                  </a:cubicBezTo>
                  <a:cubicBezTo>
                    <a:pt x="2518" y="781"/>
                    <a:pt x="2519" y="781"/>
                    <a:pt x="2521" y="781"/>
                  </a:cubicBezTo>
                  <a:cubicBezTo>
                    <a:pt x="2522" y="781"/>
                    <a:pt x="2524" y="781"/>
                    <a:pt x="2526" y="781"/>
                  </a:cubicBezTo>
                  <a:cubicBezTo>
                    <a:pt x="2528" y="781"/>
                    <a:pt x="2529" y="783"/>
                    <a:pt x="2529" y="785"/>
                  </a:cubicBezTo>
                  <a:cubicBezTo>
                    <a:pt x="2529" y="786"/>
                    <a:pt x="2529" y="787"/>
                    <a:pt x="2529" y="788"/>
                  </a:cubicBezTo>
                  <a:cubicBezTo>
                    <a:pt x="2529" y="789"/>
                    <a:pt x="2528" y="790"/>
                    <a:pt x="2527" y="790"/>
                  </a:cubicBezTo>
                  <a:cubicBezTo>
                    <a:pt x="2523" y="791"/>
                    <a:pt x="2520" y="792"/>
                    <a:pt x="2517" y="794"/>
                  </a:cubicBezTo>
                  <a:cubicBezTo>
                    <a:pt x="2514" y="796"/>
                    <a:pt x="2512" y="798"/>
                    <a:pt x="2511" y="801"/>
                  </a:cubicBezTo>
                  <a:cubicBezTo>
                    <a:pt x="2510" y="803"/>
                    <a:pt x="2509" y="804"/>
                    <a:pt x="2508" y="806"/>
                  </a:cubicBezTo>
                  <a:cubicBezTo>
                    <a:pt x="2506" y="808"/>
                    <a:pt x="2506" y="810"/>
                    <a:pt x="2506" y="812"/>
                  </a:cubicBezTo>
                  <a:cubicBezTo>
                    <a:pt x="2505" y="815"/>
                    <a:pt x="2506" y="818"/>
                    <a:pt x="2509" y="820"/>
                  </a:cubicBezTo>
                  <a:cubicBezTo>
                    <a:pt x="2511" y="820"/>
                    <a:pt x="2512" y="821"/>
                    <a:pt x="2514" y="822"/>
                  </a:cubicBezTo>
                  <a:cubicBezTo>
                    <a:pt x="2516" y="823"/>
                    <a:pt x="2518" y="825"/>
                    <a:pt x="2519" y="827"/>
                  </a:cubicBezTo>
                  <a:cubicBezTo>
                    <a:pt x="2521" y="831"/>
                    <a:pt x="2523" y="834"/>
                    <a:pt x="2524" y="838"/>
                  </a:cubicBezTo>
                  <a:cubicBezTo>
                    <a:pt x="2526" y="841"/>
                    <a:pt x="2528" y="843"/>
                    <a:pt x="2530" y="845"/>
                  </a:cubicBezTo>
                  <a:cubicBezTo>
                    <a:pt x="2532" y="845"/>
                    <a:pt x="2533" y="847"/>
                    <a:pt x="2535" y="848"/>
                  </a:cubicBezTo>
                  <a:cubicBezTo>
                    <a:pt x="2536" y="850"/>
                    <a:pt x="2536" y="853"/>
                    <a:pt x="2533" y="854"/>
                  </a:cubicBezTo>
                  <a:cubicBezTo>
                    <a:pt x="2533" y="854"/>
                    <a:pt x="2532" y="854"/>
                    <a:pt x="2531" y="854"/>
                  </a:cubicBezTo>
                  <a:cubicBezTo>
                    <a:pt x="2530" y="854"/>
                    <a:pt x="2530" y="854"/>
                    <a:pt x="2530" y="854"/>
                  </a:cubicBezTo>
                  <a:cubicBezTo>
                    <a:pt x="2531" y="855"/>
                    <a:pt x="2531" y="855"/>
                    <a:pt x="2531" y="855"/>
                  </a:cubicBezTo>
                  <a:cubicBezTo>
                    <a:pt x="2531" y="855"/>
                    <a:pt x="2531" y="855"/>
                    <a:pt x="2531" y="855"/>
                  </a:cubicBezTo>
                  <a:cubicBezTo>
                    <a:pt x="2533" y="856"/>
                    <a:pt x="2535" y="857"/>
                    <a:pt x="2536" y="860"/>
                  </a:cubicBezTo>
                  <a:cubicBezTo>
                    <a:pt x="2537" y="861"/>
                    <a:pt x="2537" y="863"/>
                    <a:pt x="2536" y="864"/>
                  </a:cubicBezTo>
                  <a:cubicBezTo>
                    <a:pt x="2535" y="865"/>
                    <a:pt x="2533" y="866"/>
                    <a:pt x="2532" y="868"/>
                  </a:cubicBezTo>
                  <a:cubicBezTo>
                    <a:pt x="2532" y="868"/>
                    <a:pt x="2532" y="869"/>
                    <a:pt x="2531" y="870"/>
                  </a:cubicBezTo>
                  <a:cubicBezTo>
                    <a:pt x="2531" y="870"/>
                    <a:pt x="2531" y="870"/>
                    <a:pt x="2531" y="870"/>
                  </a:cubicBezTo>
                  <a:cubicBezTo>
                    <a:pt x="2531" y="871"/>
                    <a:pt x="2531" y="871"/>
                    <a:pt x="2531" y="871"/>
                  </a:cubicBezTo>
                  <a:cubicBezTo>
                    <a:pt x="2531" y="871"/>
                    <a:pt x="2531" y="871"/>
                    <a:pt x="2531" y="871"/>
                  </a:cubicBezTo>
                  <a:cubicBezTo>
                    <a:pt x="2531" y="870"/>
                    <a:pt x="2531" y="870"/>
                    <a:pt x="2531" y="870"/>
                  </a:cubicBezTo>
                  <a:cubicBezTo>
                    <a:pt x="2533" y="870"/>
                    <a:pt x="2534" y="870"/>
                    <a:pt x="2535" y="871"/>
                  </a:cubicBezTo>
                  <a:cubicBezTo>
                    <a:pt x="2537" y="872"/>
                    <a:pt x="2538" y="874"/>
                    <a:pt x="2539" y="875"/>
                  </a:cubicBezTo>
                  <a:cubicBezTo>
                    <a:pt x="2541" y="877"/>
                    <a:pt x="2543" y="880"/>
                    <a:pt x="2541" y="883"/>
                  </a:cubicBezTo>
                  <a:cubicBezTo>
                    <a:pt x="2540" y="885"/>
                    <a:pt x="2539" y="887"/>
                    <a:pt x="2539" y="889"/>
                  </a:cubicBezTo>
                  <a:cubicBezTo>
                    <a:pt x="2539" y="892"/>
                    <a:pt x="2539" y="895"/>
                    <a:pt x="2536" y="896"/>
                  </a:cubicBezTo>
                  <a:cubicBezTo>
                    <a:pt x="2534" y="898"/>
                    <a:pt x="2533" y="900"/>
                    <a:pt x="2533" y="902"/>
                  </a:cubicBezTo>
                  <a:cubicBezTo>
                    <a:pt x="2533" y="906"/>
                    <a:pt x="2531" y="910"/>
                    <a:pt x="2527" y="912"/>
                  </a:cubicBezTo>
                  <a:cubicBezTo>
                    <a:pt x="2525" y="913"/>
                    <a:pt x="2526" y="914"/>
                    <a:pt x="2526" y="916"/>
                  </a:cubicBezTo>
                  <a:cubicBezTo>
                    <a:pt x="2526" y="919"/>
                    <a:pt x="2526" y="922"/>
                    <a:pt x="2526" y="925"/>
                  </a:cubicBezTo>
                  <a:cubicBezTo>
                    <a:pt x="2527" y="927"/>
                    <a:pt x="2526" y="928"/>
                    <a:pt x="2524" y="929"/>
                  </a:cubicBezTo>
                  <a:cubicBezTo>
                    <a:pt x="2523" y="929"/>
                    <a:pt x="2522" y="929"/>
                    <a:pt x="2522" y="930"/>
                  </a:cubicBezTo>
                  <a:cubicBezTo>
                    <a:pt x="2521" y="933"/>
                    <a:pt x="2519" y="936"/>
                    <a:pt x="2516" y="938"/>
                  </a:cubicBezTo>
                  <a:cubicBezTo>
                    <a:pt x="2516" y="938"/>
                    <a:pt x="2515" y="939"/>
                    <a:pt x="2515" y="939"/>
                  </a:cubicBezTo>
                  <a:cubicBezTo>
                    <a:pt x="2514" y="944"/>
                    <a:pt x="2510" y="946"/>
                    <a:pt x="2506" y="948"/>
                  </a:cubicBezTo>
                  <a:cubicBezTo>
                    <a:pt x="2505" y="949"/>
                    <a:pt x="2504" y="949"/>
                    <a:pt x="2504" y="950"/>
                  </a:cubicBezTo>
                  <a:cubicBezTo>
                    <a:pt x="2503" y="953"/>
                    <a:pt x="2501" y="954"/>
                    <a:pt x="2498" y="955"/>
                  </a:cubicBezTo>
                  <a:cubicBezTo>
                    <a:pt x="2496" y="956"/>
                    <a:pt x="2493" y="957"/>
                    <a:pt x="2491" y="958"/>
                  </a:cubicBezTo>
                  <a:cubicBezTo>
                    <a:pt x="2488" y="958"/>
                    <a:pt x="2484" y="959"/>
                    <a:pt x="2481" y="960"/>
                  </a:cubicBezTo>
                  <a:cubicBezTo>
                    <a:pt x="2480" y="961"/>
                    <a:pt x="2479" y="960"/>
                    <a:pt x="2477" y="959"/>
                  </a:cubicBezTo>
                  <a:cubicBezTo>
                    <a:pt x="2476" y="959"/>
                    <a:pt x="2475" y="959"/>
                    <a:pt x="2475" y="960"/>
                  </a:cubicBezTo>
                  <a:cubicBezTo>
                    <a:pt x="2473" y="964"/>
                    <a:pt x="2469" y="967"/>
                    <a:pt x="2465" y="968"/>
                  </a:cubicBezTo>
                  <a:cubicBezTo>
                    <a:pt x="2460" y="969"/>
                    <a:pt x="2455" y="972"/>
                    <a:pt x="2450" y="973"/>
                  </a:cubicBezTo>
                  <a:cubicBezTo>
                    <a:pt x="2449" y="973"/>
                    <a:pt x="2449" y="974"/>
                    <a:pt x="2449" y="975"/>
                  </a:cubicBezTo>
                  <a:cubicBezTo>
                    <a:pt x="2449" y="975"/>
                    <a:pt x="2449" y="976"/>
                    <a:pt x="2449" y="976"/>
                  </a:cubicBezTo>
                  <a:cubicBezTo>
                    <a:pt x="2450" y="976"/>
                    <a:pt x="2450" y="976"/>
                    <a:pt x="2450" y="976"/>
                  </a:cubicBezTo>
                  <a:cubicBezTo>
                    <a:pt x="2449" y="977"/>
                    <a:pt x="2449" y="977"/>
                    <a:pt x="2449" y="977"/>
                  </a:cubicBezTo>
                  <a:cubicBezTo>
                    <a:pt x="2449" y="976"/>
                    <a:pt x="2449" y="976"/>
                    <a:pt x="2449" y="976"/>
                  </a:cubicBezTo>
                  <a:cubicBezTo>
                    <a:pt x="2449" y="978"/>
                    <a:pt x="2449" y="979"/>
                    <a:pt x="2449" y="980"/>
                  </a:cubicBezTo>
                  <a:cubicBezTo>
                    <a:pt x="2449" y="982"/>
                    <a:pt x="2446" y="983"/>
                    <a:pt x="2444" y="982"/>
                  </a:cubicBezTo>
                  <a:cubicBezTo>
                    <a:pt x="2442" y="980"/>
                    <a:pt x="2440" y="978"/>
                    <a:pt x="2440" y="976"/>
                  </a:cubicBezTo>
                  <a:cubicBezTo>
                    <a:pt x="2440" y="973"/>
                    <a:pt x="2438" y="972"/>
                    <a:pt x="2435" y="971"/>
                  </a:cubicBezTo>
                  <a:cubicBezTo>
                    <a:pt x="2434" y="971"/>
                    <a:pt x="2433" y="970"/>
                    <a:pt x="2432" y="970"/>
                  </a:cubicBezTo>
                  <a:cubicBezTo>
                    <a:pt x="2431" y="970"/>
                    <a:pt x="2429" y="970"/>
                    <a:pt x="2429" y="970"/>
                  </a:cubicBezTo>
                  <a:cubicBezTo>
                    <a:pt x="2424" y="973"/>
                    <a:pt x="2420" y="975"/>
                    <a:pt x="2416" y="978"/>
                  </a:cubicBezTo>
                  <a:cubicBezTo>
                    <a:pt x="2414" y="978"/>
                    <a:pt x="2414" y="979"/>
                    <a:pt x="2413" y="981"/>
                  </a:cubicBezTo>
                  <a:cubicBezTo>
                    <a:pt x="2413" y="983"/>
                    <a:pt x="2412" y="985"/>
                    <a:pt x="2410" y="987"/>
                  </a:cubicBezTo>
                  <a:cubicBezTo>
                    <a:pt x="2406" y="990"/>
                    <a:pt x="2407" y="994"/>
                    <a:pt x="2407" y="998"/>
                  </a:cubicBezTo>
                  <a:cubicBezTo>
                    <a:pt x="2407" y="999"/>
                    <a:pt x="2408" y="1000"/>
                    <a:pt x="2408" y="1000"/>
                  </a:cubicBezTo>
                  <a:cubicBezTo>
                    <a:pt x="2409" y="1001"/>
                    <a:pt x="2411" y="1002"/>
                    <a:pt x="2412" y="1003"/>
                  </a:cubicBezTo>
                  <a:cubicBezTo>
                    <a:pt x="2413" y="1004"/>
                    <a:pt x="2415" y="1006"/>
                    <a:pt x="2415" y="1008"/>
                  </a:cubicBezTo>
                  <a:cubicBezTo>
                    <a:pt x="2416" y="1011"/>
                    <a:pt x="2418" y="1013"/>
                    <a:pt x="2421" y="1015"/>
                  </a:cubicBezTo>
                  <a:cubicBezTo>
                    <a:pt x="2426" y="1018"/>
                    <a:pt x="2430" y="1021"/>
                    <a:pt x="2434" y="1025"/>
                  </a:cubicBezTo>
                  <a:cubicBezTo>
                    <a:pt x="2435" y="1027"/>
                    <a:pt x="2437" y="1028"/>
                    <a:pt x="2438" y="1031"/>
                  </a:cubicBezTo>
                  <a:cubicBezTo>
                    <a:pt x="2441" y="1037"/>
                    <a:pt x="2444" y="1043"/>
                    <a:pt x="2445" y="1050"/>
                  </a:cubicBezTo>
                  <a:cubicBezTo>
                    <a:pt x="2445" y="1050"/>
                    <a:pt x="2445" y="1051"/>
                    <a:pt x="2445" y="1051"/>
                  </a:cubicBezTo>
                  <a:cubicBezTo>
                    <a:pt x="2447" y="1056"/>
                    <a:pt x="2446" y="1061"/>
                    <a:pt x="2445" y="1066"/>
                  </a:cubicBezTo>
                  <a:cubicBezTo>
                    <a:pt x="2444" y="1070"/>
                    <a:pt x="2442" y="1073"/>
                    <a:pt x="2440" y="1075"/>
                  </a:cubicBezTo>
                  <a:cubicBezTo>
                    <a:pt x="2436" y="1079"/>
                    <a:pt x="2432" y="1083"/>
                    <a:pt x="2426" y="1084"/>
                  </a:cubicBezTo>
                  <a:cubicBezTo>
                    <a:pt x="2424" y="1084"/>
                    <a:pt x="2423" y="1085"/>
                    <a:pt x="2422" y="1086"/>
                  </a:cubicBezTo>
                  <a:cubicBezTo>
                    <a:pt x="2418" y="1091"/>
                    <a:pt x="2414" y="1095"/>
                    <a:pt x="2409" y="1099"/>
                  </a:cubicBezTo>
                  <a:cubicBezTo>
                    <a:pt x="2409" y="1099"/>
                    <a:pt x="2409" y="1099"/>
                    <a:pt x="2408" y="1099"/>
                  </a:cubicBezTo>
                  <a:cubicBezTo>
                    <a:pt x="2408" y="1100"/>
                    <a:pt x="2406" y="1099"/>
                    <a:pt x="2406" y="1098"/>
                  </a:cubicBezTo>
                  <a:cubicBezTo>
                    <a:pt x="2405" y="1095"/>
                    <a:pt x="2405" y="1092"/>
                    <a:pt x="2405" y="1089"/>
                  </a:cubicBezTo>
                  <a:cubicBezTo>
                    <a:pt x="2406" y="1086"/>
                    <a:pt x="2403" y="1085"/>
                    <a:pt x="2401" y="1083"/>
                  </a:cubicBezTo>
                  <a:cubicBezTo>
                    <a:pt x="2400" y="1083"/>
                    <a:pt x="2399" y="1084"/>
                    <a:pt x="2398" y="1085"/>
                  </a:cubicBezTo>
                  <a:cubicBezTo>
                    <a:pt x="2394" y="1081"/>
                    <a:pt x="2388" y="1077"/>
                    <a:pt x="2386" y="1072"/>
                  </a:cubicBezTo>
                  <a:cubicBezTo>
                    <a:pt x="2384" y="1067"/>
                    <a:pt x="2379" y="1065"/>
                    <a:pt x="2375" y="1062"/>
                  </a:cubicBezTo>
                  <a:cubicBezTo>
                    <a:pt x="2375" y="1062"/>
                    <a:pt x="2373" y="1062"/>
                    <a:pt x="2372" y="1062"/>
                  </a:cubicBezTo>
                  <a:cubicBezTo>
                    <a:pt x="2368" y="1062"/>
                    <a:pt x="2366" y="1060"/>
                    <a:pt x="2365" y="1056"/>
                  </a:cubicBezTo>
                  <a:cubicBezTo>
                    <a:pt x="2365" y="1055"/>
                    <a:pt x="2365" y="1055"/>
                    <a:pt x="2364" y="1054"/>
                  </a:cubicBezTo>
                  <a:cubicBezTo>
                    <a:pt x="2364" y="1054"/>
                    <a:pt x="2363" y="1054"/>
                    <a:pt x="2362" y="1054"/>
                  </a:cubicBezTo>
                  <a:cubicBezTo>
                    <a:pt x="2361" y="1054"/>
                    <a:pt x="2361" y="1054"/>
                    <a:pt x="2360" y="1055"/>
                  </a:cubicBezTo>
                  <a:cubicBezTo>
                    <a:pt x="2360" y="1055"/>
                    <a:pt x="2360" y="1055"/>
                    <a:pt x="2360" y="1056"/>
                  </a:cubicBezTo>
                  <a:cubicBezTo>
                    <a:pt x="2359" y="1064"/>
                    <a:pt x="2357" y="1073"/>
                    <a:pt x="2354" y="1081"/>
                  </a:cubicBezTo>
                  <a:cubicBezTo>
                    <a:pt x="2353" y="1083"/>
                    <a:pt x="2353" y="1085"/>
                    <a:pt x="2353" y="1087"/>
                  </a:cubicBezTo>
                  <a:cubicBezTo>
                    <a:pt x="2354" y="1091"/>
                    <a:pt x="2355" y="1093"/>
                    <a:pt x="2359" y="1093"/>
                  </a:cubicBezTo>
                  <a:cubicBezTo>
                    <a:pt x="2360" y="1096"/>
                    <a:pt x="2361" y="1099"/>
                    <a:pt x="2364" y="1102"/>
                  </a:cubicBezTo>
                  <a:cubicBezTo>
                    <a:pt x="2365" y="1103"/>
                    <a:pt x="2366" y="1106"/>
                    <a:pt x="2366" y="1108"/>
                  </a:cubicBezTo>
                  <a:cubicBezTo>
                    <a:pt x="2366" y="1112"/>
                    <a:pt x="2368" y="1114"/>
                    <a:pt x="2371" y="1116"/>
                  </a:cubicBezTo>
                  <a:cubicBezTo>
                    <a:pt x="2376" y="1118"/>
                    <a:pt x="2379" y="1122"/>
                    <a:pt x="2383" y="1124"/>
                  </a:cubicBezTo>
                  <a:cubicBezTo>
                    <a:pt x="2387" y="1127"/>
                    <a:pt x="2390" y="1130"/>
                    <a:pt x="2393" y="1133"/>
                  </a:cubicBezTo>
                  <a:cubicBezTo>
                    <a:pt x="2394" y="1135"/>
                    <a:pt x="2395" y="1138"/>
                    <a:pt x="2395" y="1140"/>
                  </a:cubicBezTo>
                  <a:cubicBezTo>
                    <a:pt x="2395" y="1143"/>
                    <a:pt x="2395" y="1145"/>
                    <a:pt x="2395" y="1147"/>
                  </a:cubicBezTo>
                  <a:cubicBezTo>
                    <a:pt x="2395" y="1151"/>
                    <a:pt x="2396" y="1154"/>
                    <a:pt x="2398" y="1157"/>
                  </a:cubicBezTo>
                  <a:cubicBezTo>
                    <a:pt x="2400" y="1160"/>
                    <a:pt x="2401" y="1163"/>
                    <a:pt x="2403" y="1166"/>
                  </a:cubicBezTo>
                  <a:cubicBezTo>
                    <a:pt x="2403" y="1168"/>
                    <a:pt x="2403" y="1169"/>
                    <a:pt x="2402" y="1170"/>
                  </a:cubicBezTo>
                  <a:cubicBezTo>
                    <a:pt x="2401" y="1171"/>
                    <a:pt x="2400" y="1171"/>
                    <a:pt x="2399" y="1172"/>
                  </a:cubicBezTo>
                  <a:cubicBezTo>
                    <a:pt x="2396" y="1170"/>
                    <a:pt x="2392" y="1168"/>
                    <a:pt x="2388" y="1166"/>
                  </a:cubicBezTo>
                  <a:cubicBezTo>
                    <a:pt x="2385" y="1165"/>
                    <a:pt x="2382" y="1164"/>
                    <a:pt x="2381" y="1160"/>
                  </a:cubicBezTo>
                  <a:cubicBezTo>
                    <a:pt x="2380" y="1159"/>
                    <a:pt x="2378" y="1158"/>
                    <a:pt x="2377" y="1157"/>
                  </a:cubicBezTo>
                  <a:cubicBezTo>
                    <a:pt x="2376" y="1156"/>
                    <a:pt x="2375" y="1156"/>
                    <a:pt x="2375" y="1155"/>
                  </a:cubicBezTo>
                  <a:cubicBezTo>
                    <a:pt x="2374" y="1151"/>
                    <a:pt x="2372" y="1149"/>
                    <a:pt x="2370" y="1147"/>
                  </a:cubicBezTo>
                  <a:cubicBezTo>
                    <a:pt x="2368" y="1145"/>
                    <a:pt x="2367" y="1143"/>
                    <a:pt x="2367" y="1141"/>
                  </a:cubicBezTo>
                  <a:cubicBezTo>
                    <a:pt x="2367" y="1138"/>
                    <a:pt x="2367" y="1136"/>
                    <a:pt x="2366" y="1134"/>
                  </a:cubicBezTo>
                  <a:cubicBezTo>
                    <a:pt x="2366" y="1133"/>
                    <a:pt x="2365" y="1133"/>
                    <a:pt x="2365" y="1132"/>
                  </a:cubicBezTo>
                  <a:cubicBezTo>
                    <a:pt x="2365" y="1128"/>
                    <a:pt x="2365" y="1125"/>
                    <a:pt x="2363" y="1122"/>
                  </a:cubicBezTo>
                  <a:cubicBezTo>
                    <a:pt x="2359" y="1117"/>
                    <a:pt x="2354" y="1111"/>
                    <a:pt x="2350" y="1106"/>
                  </a:cubicBezTo>
                  <a:cubicBezTo>
                    <a:pt x="2350" y="1105"/>
                    <a:pt x="2349" y="1105"/>
                    <a:pt x="2349" y="1105"/>
                  </a:cubicBezTo>
                  <a:cubicBezTo>
                    <a:pt x="2344" y="1103"/>
                    <a:pt x="2343" y="1100"/>
                    <a:pt x="2345" y="1095"/>
                  </a:cubicBezTo>
                  <a:cubicBezTo>
                    <a:pt x="2346" y="1091"/>
                    <a:pt x="2347" y="1087"/>
                    <a:pt x="2346" y="1083"/>
                  </a:cubicBezTo>
                  <a:cubicBezTo>
                    <a:pt x="2345" y="1082"/>
                    <a:pt x="2346" y="1080"/>
                    <a:pt x="2346" y="1079"/>
                  </a:cubicBezTo>
                  <a:cubicBezTo>
                    <a:pt x="2348" y="1073"/>
                    <a:pt x="2348" y="1067"/>
                    <a:pt x="2346" y="1062"/>
                  </a:cubicBezTo>
                  <a:cubicBezTo>
                    <a:pt x="2346" y="1061"/>
                    <a:pt x="2345" y="1059"/>
                    <a:pt x="2345" y="1058"/>
                  </a:cubicBezTo>
                  <a:cubicBezTo>
                    <a:pt x="2345" y="1056"/>
                    <a:pt x="2344" y="1055"/>
                    <a:pt x="2343" y="1054"/>
                  </a:cubicBezTo>
                  <a:cubicBezTo>
                    <a:pt x="2339" y="1048"/>
                    <a:pt x="2338" y="1041"/>
                    <a:pt x="2336" y="1035"/>
                  </a:cubicBezTo>
                  <a:cubicBezTo>
                    <a:pt x="2336" y="1032"/>
                    <a:pt x="2335" y="1030"/>
                    <a:pt x="2334" y="1027"/>
                  </a:cubicBezTo>
                  <a:cubicBezTo>
                    <a:pt x="2334" y="1024"/>
                    <a:pt x="2331" y="1022"/>
                    <a:pt x="2329" y="1020"/>
                  </a:cubicBezTo>
                  <a:cubicBezTo>
                    <a:pt x="2329" y="1020"/>
                    <a:pt x="2328" y="1020"/>
                    <a:pt x="2327" y="1021"/>
                  </a:cubicBezTo>
                  <a:cubicBezTo>
                    <a:pt x="2324" y="1022"/>
                    <a:pt x="2321" y="1024"/>
                    <a:pt x="2319" y="1024"/>
                  </a:cubicBezTo>
                  <a:close/>
                  <a:moveTo>
                    <a:pt x="2521" y="860"/>
                  </a:moveTo>
                  <a:cubicBezTo>
                    <a:pt x="2521" y="861"/>
                    <a:pt x="2521" y="861"/>
                    <a:pt x="2522" y="861"/>
                  </a:cubicBezTo>
                  <a:cubicBezTo>
                    <a:pt x="2522" y="862"/>
                    <a:pt x="2522" y="862"/>
                    <a:pt x="2522" y="862"/>
                  </a:cubicBezTo>
                  <a:cubicBezTo>
                    <a:pt x="2523" y="862"/>
                    <a:pt x="2523" y="862"/>
                    <a:pt x="2523" y="862"/>
                  </a:cubicBezTo>
                  <a:cubicBezTo>
                    <a:pt x="2522" y="861"/>
                    <a:pt x="2522" y="861"/>
                    <a:pt x="2522" y="861"/>
                  </a:cubicBezTo>
                  <a:cubicBezTo>
                    <a:pt x="2522" y="861"/>
                    <a:pt x="2522" y="861"/>
                    <a:pt x="2522" y="861"/>
                  </a:cubicBezTo>
                  <a:cubicBezTo>
                    <a:pt x="2522" y="861"/>
                    <a:pt x="2522" y="860"/>
                    <a:pt x="2522" y="860"/>
                  </a:cubicBezTo>
                  <a:cubicBezTo>
                    <a:pt x="2522" y="859"/>
                    <a:pt x="2522" y="859"/>
                    <a:pt x="2521" y="859"/>
                  </a:cubicBezTo>
                  <a:cubicBezTo>
                    <a:pt x="2521" y="859"/>
                    <a:pt x="2520" y="860"/>
                    <a:pt x="2521" y="860"/>
                  </a:cubicBezTo>
                  <a:close/>
                  <a:moveTo>
                    <a:pt x="2501" y="836"/>
                  </a:moveTo>
                  <a:cubicBezTo>
                    <a:pt x="2501" y="836"/>
                    <a:pt x="2502" y="836"/>
                    <a:pt x="2502" y="836"/>
                  </a:cubicBezTo>
                  <a:cubicBezTo>
                    <a:pt x="2502" y="836"/>
                    <a:pt x="2502" y="836"/>
                    <a:pt x="2503" y="836"/>
                  </a:cubicBezTo>
                  <a:cubicBezTo>
                    <a:pt x="2503" y="835"/>
                    <a:pt x="2502" y="835"/>
                    <a:pt x="2502" y="835"/>
                  </a:cubicBezTo>
                  <a:cubicBezTo>
                    <a:pt x="2501" y="835"/>
                    <a:pt x="2501" y="835"/>
                    <a:pt x="2501" y="836"/>
                  </a:cubicBezTo>
                  <a:close/>
                  <a:moveTo>
                    <a:pt x="2491" y="886"/>
                  </a:moveTo>
                  <a:cubicBezTo>
                    <a:pt x="2491" y="886"/>
                    <a:pt x="2491" y="887"/>
                    <a:pt x="2492" y="888"/>
                  </a:cubicBezTo>
                  <a:cubicBezTo>
                    <a:pt x="2492" y="888"/>
                    <a:pt x="2492" y="888"/>
                    <a:pt x="2492" y="888"/>
                  </a:cubicBezTo>
                  <a:cubicBezTo>
                    <a:pt x="2492" y="887"/>
                    <a:pt x="2492" y="886"/>
                    <a:pt x="2492" y="886"/>
                  </a:cubicBezTo>
                  <a:cubicBezTo>
                    <a:pt x="2492" y="886"/>
                    <a:pt x="2491" y="886"/>
                    <a:pt x="2491" y="885"/>
                  </a:cubicBezTo>
                  <a:cubicBezTo>
                    <a:pt x="2491" y="885"/>
                    <a:pt x="2490" y="886"/>
                    <a:pt x="2491" y="886"/>
                  </a:cubicBezTo>
                  <a:close/>
                  <a:moveTo>
                    <a:pt x="2587" y="673"/>
                  </a:moveTo>
                  <a:cubicBezTo>
                    <a:pt x="2587" y="674"/>
                    <a:pt x="2588" y="676"/>
                    <a:pt x="2589" y="678"/>
                  </a:cubicBezTo>
                  <a:cubicBezTo>
                    <a:pt x="2589" y="678"/>
                    <a:pt x="2590" y="678"/>
                    <a:pt x="2591" y="678"/>
                  </a:cubicBezTo>
                  <a:cubicBezTo>
                    <a:pt x="2591" y="677"/>
                    <a:pt x="2592" y="676"/>
                    <a:pt x="2592" y="675"/>
                  </a:cubicBezTo>
                  <a:cubicBezTo>
                    <a:pt x="2592" y="674"/>
                    <a:pt x="2592" y="673"/>
                    <a:pt x="2591" y="671"/>
                  </a:cubicBezTo>
                  <a:cubicBezTo>
                    <a:pt x="2591" y="671"/>
                    <a:pt x="2590" y="670"/>
                    <a:pt x="2589" y="670"/>
                  </a:cubicBezTo>
                  <a:cubicBezTo>
                    <a:pt x="2587" y="670"/>
                    <a:pt x="2586" y="672"/>
                    <a:pt x="2587" y="673"/>
                  </a:cubicBezTo>
                  <a:close/>
                  <a:moveTo>
                    <a:pt x="2788" y="251"/>
                  </a:moveTo>
                  <a:cubicBezTo>
                    <a:pt x="2788" y="252"/>
                    <a:pt x="2789" y="253"/>
                    <a:pt x="2790" y="253"/>
                  </a:cubicBezTo>
                  <a:cubicBezTo>
                    <a:pt x="2791" y="252"/>
                    <a:pt x="2792" y="251"/>
                    <a:pt x="2793" y="251"/>
                  </a:cubicBezTo>
                  <a:cubicBezTo>
                    <a:pt x="2793" y="250"/>
                    <a:pt x="2794" y="249"/>
                    <a:pt x="2793" y="249"/>
                  </a:cubicBezTo>
                  <a:cubicBezTo>
                    <a:pt x="2793" y="249"/>
                    <a:pt x="2793" y="249"/>
                    <a:pt x="2793" y="249"/>
                  </a:cubicBezTo>
                  <a:cubicBezTo>
                    <a:pt x="2791" y="249"/>
                    <a:pt x="2790" y="249"/>
                    <a:pt x="2788" y="250"/>
                  </a:cubicBezTo>
                  <a:cubicBezTo>
                    <a:pt x="2788" y="250"/>
                    <a:pt x="2787" y="250"/>
                    <a:pt x="2788" y="251"/>
                  </a:cubicBezTo>
                  <a:close/>
                  <a:moveTo>
                    <a:pt x="2598" y="184"/>
                  </a:moveTo>
                  <a:cubicBezTo>
                    <a:pt x="2598" y="184"/>
                    <a:pt x="2598" y="184"/>
                    <a:pt x="2599" y="184"/>
                  </a:cubicBezTo>
                  <a:cubicBezTo>
                    <a:pt x="2599" y="184"/>
                    <a:pt x="2599" y="184"/>
                    <a:pt x="2599" y="184"/>
                  </a:cubicBezTo>
                  <a:cubicBezTo>
                    <a:pt x="2599" y="184"/>
                    <a:pt x="2600" y="185"/>
                    <a:pt x="2600" y="185"/>
                  </a:cubicBezTo>
                  <a:cubicBezTo>
                    <a:pt x="2600" y="186"/>
                    <a:pt x="2601" y="185"/>
                    <a:pt x="2601" y="185"/>
                  </a:cubicBezTo>
                  <a:cubicBezTo>
                    <a:pt x="2601" y="184"/>
                    <a:pt x="2600" y="184"/>
                    <a:pt x="2599" y="184"/>
                  </a:cubicBezTo>
                  <a:cubicBezTo>
                    <a:pt x="2599" y="184"/>
                    <a:pt x="2599" y="184"/>
                    <a:pt x="2598" y="184"/>
                  </a:cubicBezTo>
                  <a:close/>
                  <a:moveTo>
                    <a:pt x="2498" y="537"/>
                  </a:moveTo>
                  <a:cubicBezTo>
                    <a:pt x="2498" y="537"/>
                    <a:pt x="2498" y="537"/>
                    <a:pt x="2498" y="537"/>
                  </a:cubicBezTo>
                  <a:cubicBezTo>
                    <a:pt x="2499" y="537"/>
                    <a:pt x="2499" y="537"/>
                    <a:pt x="2499" y="537"/>
                  </a:cubicBezTo>
                  <a:cubicBezTo>
                    <a:pt x="2499" y="536"/>
                    <a:pt x="2499" y="536"/>
                    <a:pt x="2499" y="536"/>
                  </a:cubicBezTo>
                  <a:cubicBezTo>
                    <a:pt x="2499" y="536"/>
                    <a:pt x="2498" y="537"/>
                    <a:pt x="2498" y="537"/>
                  </a:cubicBezTo>
                  <a:close/>
                  <a:moveTo>
                    <a:pt x="2452" y="888"/>
                  </a:moveTo>
                  <a:cubicBezTo>
                    <a:pt x="2452" y="889"/>
                    <a:pt x="2452" y="889"/>
                    <a:pt x="2452" y="889"/>
                  </a:cubicBezTo>
                  <a:cubicBezTo>
                    <a:pt x="2452" y="889"/>
                    <a:pt x="2452" y="889"/>
                    <a:pt x="2452" y="889"/>
                  </a:cubicBezTo>
                  <a:cubicBezTo>
                    <a:pt x="2453" y="889"/>
                    <a:pt x="2453" y="889"/>
                    <a:pt x="2453" y="889"/>
                  </a:cubicBezTo>
                  <a:cubicBezTo>
                    <a:pt x="2454" y="890"/>
                    <a:pt x="2456" y="890"/>
                    <a:pt x="2457" y="890"/>
                  </a:cubicBezTo>
                  <a:cubicBezTo>
                    <a:pt x="2458" y="890"/>
                    <a:pt x="2458" y="889"/>
                    <a:pt x="2458" y="888"/>
                  </a:cubicBezTo>
                  <a:cubicBezTo>
                    <a:pt x="2458" y="887"/>
                    <a:pt x="2458" y="887"/>
                    <a:pt x="2457" y="887"/>
                  </a:cubicBezTo>
                  <a:cubicBezTo>
                    <a:pt x="2456" y="889"/>
                    <a:pt x="2454" y="889"/>
                    <a:pt x="2453" y="889"/>
                  </a:cubicBezTo>
                  <a:cubicBezTo>
                    <a:pt x="2453" y="889"/>
                    <a:pt x="2453" y="889"/>
                    <a:pt x="2453" y="889"/>
                  </a:cubicBezTo>
                  <a:cubicBezTo>
                    <a:pt x="2452" y="889"/>
                    <a:pt x="2452" y="889"/>
                    <a:pt x="2452" y="889"/>
                  </a:cubicBezTo>
                  <a:cubicBezTo>
                    <a:pt x="2452" y="889"/>
                    <a:pt x="2452" y="889"/>
                    <a:pt x="2452" y="888"/>
                  </a:cubicBezTo>
                  <a:close/>
                  <a:moveTo>
                    <a:pt x="2448" y="164"/>
                  </a:moveTo>
                  <a:cubicBezTo>
                    <a:pt x="2448" y="166"/>
                    <a:pt x="2447" y="169"/>
                    <a:pt x="2447" y="171"/>
                  </a:cubicBezTo>
                  <a:cubicBezTo>
                    <a:pt x="2447" y="171"/>
                    <a:pt x="2447" y="172"/>
                    <a:pt x="2448" y="172"/>
                  </a:cubicBezTo>
                  <a:cubicBezTo>
                    <a:pt x="2448" y="172"/>
                    <a:pt x="2449" y="172"/>
                    <a:pt x="2449" y="172"/>
                  </a:cubicBezTo>
                  <a:cubicBezTo>
                    <a:pt x="2449" y="170"/>
                    <a:pt x="2450" y="169"/>
                    <a:pt x="2450" y="168"/>
                  </a:cubicBezTo>
                  <a:cubicBezTo>
                    <a:pt x="2451" y="166"/>
                    <a:pt x="2450" y="164"/>
                    <a:pt x="2448" y="164"/>
                  </a:cubicBezTo>
                  <a:cubicBezTo>
                    <a:pt x="2448" y="164"/>
                    <a:pt x="2448" y="164"/>
                    <a:pt x="2448" y="164"/>
                  </a:cubicBezTo>
                  <a:cubicBezTo>
                    <a:pt x="2447" y="163"/>
                    <a:pt x="2447" y="163"/>
                    <a:pt x="2447" y="163"/>
                  </a:cubicBezTo>
                  <a:lnTo>
                    <a:pt x="2448" y="164"/>
                  </a:lnTo>
                  <a:close/>
                  <a:moveTo>
                    <a:pt x="2438" y="630"/>
                  </a:moveTo>
                  <a:cubicBezTo>
                    <a:pt x="2438" y="630"/>
                    <a:pt x="2438" y="629"/>
                    <a:pt x="2437" y="629"/>
                  </a:cubicBezTo>
                  <a:cubicBezTo>
                    <a:pt x="2437" y="630"/>
                    <a:pt x="2437" y="631"/>
                    <a:pt x="2437" y="631"/>
                  </a:cubicBezTo>
                  <a:cubicBezTo>
                    <a:pt x="2437" y="631"/>
                    <a:pt x="2437" y="631"/>
                    <a:pt x="2438" y="631"/>
                  </a:cubicBezTo>
                  <a:cubicBezTo>
                    <a:pt x="2438" y="631"/>
                    <a:pt x="2438" y="630"/>
                    <a:pt x="2438" y="630"/>
                  </a:cubicBezTo>
                  <a:close/>
                  <a:moveTo>
                    <a:pt x="2435" y="160"/>
                  </a:moveTo>
                  <a:cubicBezTo>
                    <a:pt x="2435" y="161"/>
                    <a:pt x="2436" y="161"/>
                    <a:pt x="2436" y="161"/>
                  </a:cubicBezTo>
                  <a:cubicBezTo>
                    <a:pt x="2437" y="161"/>
                    <a:pt x="2437" y="161"/>
                    <a:pt x="2437" y="161"/>
                  </a:cubicBezTo>
                  <a:cubicBezTo>
                    <a:pt x="2438" y="161"/>
                    <a:pt x="2439" y="160"/>
                    <a:pt x="2440" y="159"/>
                  </a:cubicBezTo>
                  <a:cubicBezTo>
                    <a:pt x="2440" y="159"/>
                    <a:pt x="2440" y="158"/>
                    <a:pt x="2440" y="158"/>
                  </a:cubicBezTo>
                  <a:cubicBezTo>
                    <a:pt x="2440" y="158"/>
                    <a:pt x="2439" y="158"/>
                    <a:pt x="2438" y="158"/>
                  </a:cubicBezTo>
                  <a:cubicBezTo>
                    <a:pt x="2436" y="158"/>
                    <a:pt x="2435" y="158"/>
                    <a:pt x="2435" y="160"/>
                  </a:cubicBezTo>
                  <a:close/>
                  <a:moveTo>
                    <a:pt x="2400" y="199"/>
                  </a:moveTo>
                  <a:cubicBezTo>
                    <a:pt x="2401" y="201"/>
                    <a:pt x="2403" y="202"/>
                    <a:pt x="2405" y="201"/>
                  </a:cubicBezTo>
                  <a:cubicBezTo>
                    <a:pt x="2405" y="201"/>
                    <a:pt x="2405" y="200"/>
                    <a:pt x="2406" y="199"/>
                  </a:cubicBezTo>
                  <a:cubicBezTo>
                    <a:pt x="2405" y="199"/>
                    <a:pt x="2405" y="199"/>
                    <a:pt x="2405" y="199"/>
                  </a:cubicBezTo>
                  <a:cubicBezTo>
                    <a:pt x="2404" y="198"/>
                    <a:pt x="2402" y="198"/>
                    <a:pt x="2401" y="198"/>
                  </a:cubicBezTo>
                  <a:cubicBezTo>
                    <a:pt x="2400" y="197"/>
                    <a:pt x="2400" y="198"/>
                    <a:pt x="2400" y="199"/>
                  </a:cubicBezTo>
                  <a:close/>
                  <a:moveTo>
                    <a:pt x="2397" y="1058"/>
                  </a:moveTo>
                  <a:cubicBezTo>
                    <a:pt x="2397" y="1058"/>
                    <a:pt x="2398" y="1059"/>
                    <a:pt x="2398" y="1058"/>
                  </a:cubicBezTo>
                  <a:cubicBezTo>
                    <a:pt x="2398" y="1058"/>
                    <a:pt x="2398" y="1058"/>
                    <a:pt x="2398" y="1057"/>
                  </a:cubicBezTo>
                  <a:cubicBezTo>
                    <a:pt x="2397" y="1058"/>
                    <a:pt x="2397" y="1058"/>
                    <a:pt x="2397" y="1058"/>
                  </a:cubicBezTo>
                  <a:close/>
                  <a:moveTo>
                    <a:pt x="2165" y="149"/>
                  </a:moveTo>
                  <a:cubicBezTo>
                    <a:pt x="2166" y="150"/>
                    <a:pt x="2166" y="150"/>
                    <a:pt x="2166" y="150"/>
                  </a:cubicBezTo>
                  <a:cubicBezTo>
                    <a:pt x="2166" y="150"/>
                    <a:pt x="2166" y="150"/>
                    <a:pt x="2166" y="150"/>
                  </a:cubicBezTo>
                  <a:cubicBezTo>
                    <a:pt x="2166" y="150"/>
                    <a:pt x="2166" y="150"/>
                    <a:pt x="2166" y="150"/>
                  </a:cubicBezTo>
                  <a:lnTo>
                    <a:pt x="2165" y="149"/>
                  </a:lnTo>
                  <a:close/>
                  <a:moveTo>
                    <a:pt x="1508" y="489"/>
                  </a:moveTo>
                  <a:cubicBezTo>
                    <a:pt x="1507" y="489"/>
                    <a:pt x="1507" y="489"/>
                    <a:pt x="1507" y="489"/>
                  </a:cubicBezTo>
                  <a:cubicBezTo>
                    <a:pt x="1507" y="489"/>
                    <a:pt x="1507" y="489"/>
                    <a:pt x="1507" y="489"/>
                  </a:cubicBezTo>
                  <a:lnTo>
                    <a:pt x="1508" y="489"/>
                  </a:lnTo>
                  <a:close/>
                  <a:moveTo>
                    <a:pt x="1537" y="554"/>
                  </a:moveTo>
                  <a:cubicBezTo>
                    <a:pt x="1536" y="553"/>
                    <a:pt x="1536" y="552"/>
                    <a:pt x="1535" y="552"/>
                  </a:cubicBezTo>
                  <a:cubicBezTo>
                    <a:pt x="1535" y="551"/>
                    <a:pt x="1534" y="552"/>
                    <a:pt x="1533" y="553"/>
                  </a:cubicBezTo>
                  <a:cubicBezTo>
                    <a:pt x="1532" y="554"/>
                    <a:pt x="1532" y="555"/>
                    <a:pt x="1531" y="556"/>
                  </a:cubicBezTo>
                  <a:cubicBezTo>
                    <a:pt x="1528" y="557"/>
                    <a:pt x="1528" y="559"/>
                    <a:pt x="1528" y="562"/>
                  </a:cubicBezTo>
                  <a:cubicBezTo>
                    <a:pt x="1528" y="562"/>
                    <a:pt x="1528" y="562"/>
                    <a:pt x="1528" y="562"/>
                  </a:cubicBezTo>
                  <a:cubicBezTo>
                    <a:pt x="1528" y="562"/>
                    <a:pt x="1528" y="562"/>
                    <a:pt x="1528" y="563"/>
                  </a:cubicBezTo>
                  <a:cubicBezTo>
                    <a:pt x="1528" y="562"/>
                    <a:pt x="1528" y="562"/>
                    <a:pt x="1528" y="562"/>
                  </a:cubicBezTo>
                  <a:cubicBezTo>
                    <a:pt x="1528" y="562"/>
                    <a:pt x="1528" y="562"/>
                    <a:pt x="1528" y="562"/>
                  </a:cubicBezTo>
                  <a:cubicBezTo>
                    <a:pt x="1530" y="562"/>
                    <a:pt x="1532" y="562"/>
                    <a:pt x="1533" y="561"/>
                  </a:cubicBezTo>
                  <a:cubicBezTo>
                    <a:pt x="1535" y="561"/>
                    <a:pt x="1536" y="560"/>
                    <a:pt x="1537" y="558"/>
                  </a:cubicBezTo>
                  <a:cubicBezTo>
                    <a:pt x="1537" y="557"/>
                    <a:pt x="1537" y="555"/>
                    <a:pt x="1537" y="554"/>
                  </a:cubicBezTo>
                  <a:close/>
                  <a:moveTo>
                    <a:pt x="1545" y="563"/>
                  </a:moveTo>
                  <a:cubicBezTo>
                    <a:pt x="1545" y="562"/>
                    <a:pt x="1545" y="562"/>
                    <a:pt x="1545" y="562"/>
                  </a:cubicBezTo>
                  <a:cubicBezTo>
                    <a:pt x="1544" y="562"/>
                    <a:pt x="1544" y="563"/>
                    <a:pt x="1544" y="564"/>
                  </a:cubicBezTo>
                  <a:cubicBezTo>
                    <a:pt x="1544" y="564"/>
                    <a:pt x="1544" y="564"/>
                    <a:pt x="1543" y="564"/>
                  </a:cubicBezTo>
                  <a:cubicBezTo>
                    <a:pt x="1543" y="565"/>
                    <a:pt x="1543" y="565"/>
                    <a:pt x="1543" y="566"/>
                  </a:cubicBezTo>
                  <a:cubicBezTo>
                    <a:pt x="1543" y="566"/>
                    <a:pt x="1543" y="565"/>
                    <a:pt x="1543" y="565"/>
                  </a:cubicBezTo>
                  <a:cubicBezTo>
                    <a:pt x="1543" y="565"/>
                    <a:pt x="1543" y="564"/>
                    <a:pt x="1544" y="564"/>
                  </a:cubicBezTo>
                  <a:cubicBezTo>
                    <a:pt x="1544" y="564"/>
                    <a:pt x="1544" y="564"/>
                    <a:pt x="1544" y="564"/>
                  </a:cubicBezTo>
                  <a:cubicBezTo>
                    <a:pt x="1544" y="563"/>
                    <a:pt x="1545" y="563"/>
                    <a:pt x="1545" y="563"/>
                  </a:cubicBezTo>
                  <a:close/>
                  <a:moveTo>
                    <a:pt x="1563" y="548"/>
                  </a:moveTo>
                  <a:cubicBezTo>
                    <a:pt x="1563" y="548"/>
                    <a:pt x="1564" y="548"/>
                    <a:pt x="1565" y="548"/>
                  </a:cubicBezTo>
                  <a:cubicBezTo>
                    <a:pt x="1565" y="548"/>
                    <a:pt x="1565" y="548"/>
                    <a:pt x="1565" y="547"/>
                  </a:cubicBezTo>
                  <a:cubicBezTo>
                    <a:pt x="1564" y="547"/>
                    <a:pt x="1564" y="547"/>
                    <a:pt x="1563" y="547"/>
                  </a:cubicBezTo>
                  <a:cubicBezTo>
                    <a:pt x="1563" y="547"/>
                    <a:pt x="1562" y="547"/>
                    <a:pt x="1562" y="547"/>
                  </a:cubicBezTo>
                  <a:cubicBezTo>
                    <a:pt x="1562" y="548"/>
                    <a:pt x="1562" y="548"/>
                    <a:pt x="1563" y="548"/>
                  </a:cubicBezTo>
                  <a:close/>
                  <a:moveTo>
                    <a:pt x="1580" y="378"/>
                  </a:moveTo>
                  <a:cubicBezTo>
                    <a:pt x="1580" y="378"/>
                    <a:pt x="1579" y="376"/>
                    <a:pt x="1578" y="376"/>
                  </a:cubicBezTo>
                  <a:cubicBezTo>
                    <a:pt x="1577" y="376"/>
                    <a:pt x="1576" y="377"/>
                    <a:pt x="1576" y="377"/>
                  </a:cubicBezTo>
                  <a:cubicBezTo>
                    <a:pt x="1576" y="377"/>
                    <a:pt x="1576" y="378"/>
                    <a:pt x="1577" y="379"/>
                  </a:cubicBezTo>
                  <a:cubicBezTo>
                    <a:pt x="1577" y="379"/>
                    <a:pt x="1578" y="379"/>
                    <a:pt x="1578" y="379"/>
                  </a:cubicBezTo>
                  <a:cubicBezTo>
                    <a:pt x="1579" y="379"/>
                    <a:pt x="1579" y="379"/>
                    <a:pt x="1580" y="378"/>
                  </a:cubicBezTo>
                  <a:close/>
                  <a:moveTo>
                    <a:pt x="1591" y="371"/>
                  </a:moveTo>
                  <a:cubicBezTo>
                    <a:pt x="1590" y="371"/>
                    <a:pt x="1590" y="372"/>
                    <a:pt x="1589" y="372"/>
                  </a:cubicBezTo>
                  <a:cubicBezTo>
                    <a:pt x="1590" y="373"/>
                    <a:pt x="1590" y="373"/>
                    <a:pt x="1590" y="373"/>
                  </a:cubicBezTo>
                  <a:cubicBezTo>
                    <a:pt x="1591" y="373"/>
                    <a:pt x="1591" y="372"/>
                    <a:pt x="1591" y="371"/>
                  </a:cubicBezTo>
                  <a:close/>
                  <a:moveTo>
                    <a:pt x="1607" y="365"/>
                  </a:moveTo>
                  <a:cubicBezTo>
                    <a:pt x="1607" y="366"/>
                    <a:pt x="1607" y="366"/>
                    <a:pt x="1607" y="366"/>
                  </a:cubicBezTo>
                  <a:cubicBezTo>
                    <a:pt x="1607" y="366"/>
                    <a:pt x="1607" y="366"/>
                    <a:pt x="1606" y="366"/>
                  </a:cubicBezTo>
                  <a:cubicBezTo>
                    <a:pt x="1606" y="366"/>
                    <a:pt x="1606" y="367"/>
                    <a:pt x="1606" y="367"/>
                  </a:cubicBezTo>
                  <a:cubicBezTo>
                    <a:pt x="1606" y="368"/>
                    <a:pt x="1605" y="370"/>
                    <a:pt x="1605" y="371"/>
                  </a:cubicBezTo>
                  <a:cubicBezTo>
                    <a:pt x="1605" y="371"/>
                    <a:pt x="1606" y="372"/>
                    <a:pt x="1606" y="372"/>
                  </a:cubicBezTo>
                  <a:cubicBezTo>
                    <a:pt x="1606" y="372"/>
                    <a:pt x="1606" y="371"/>
                    <a:pt x="1606" y="371"/>
                  </a:cubicBezTo>
                  <a:cubicBezTo>
                    <a:pt x="1606" y="370"/>
                    <a:pt x="1606" y="368"/>
                    <a:pt x="1606" y="367"/>
                  </a:cubicBezTo>
                  <a:cubicBezTo>
                    <a:pt x="1606" y="367"/>
                    <a:pt x="1606" y="367"/>
                    <a:pt x="1607" y="366"/>
                  </a:cubicBezTo>
                  <a:cubicBezTo>
                    <a:pt x="1607" y="366"/>
                    <a:pt x="1607" y="366"/>
                    <a:pt x="1607" y="366"/>
                  </a:cubicBezTo>
                  <a:cubicBezTo>
                    <a:pt x="1608" y="366"/>
                    <a:pt x="1608" y="366"/>
                    <a:pt x="1607" y="365"/>
                  </a:cubicBezTo>
                  <a:close/>
                  <a:moveTo>
                    <a:pt x="1627" y="513"/>
                  </a:moveTo>
                  <a:cubicBezTo>
                    <a:pt x="1626" y="512"/>
                    <a:pt x="1626" y="512"/>
                    <a:pt x="1626" y="512"/>
                  </a:cubicBezTo>
                  <a:cubicBezTo>
                    <a:pt x="1626" y="513"/>
                    <a:pt x="1626" y="513"/>
                    <a:pt x="1626" y="513"/>
                  </a:cubicBezTo>
                  <a:lnTo>
                    <a:pt x="1627" y="513"/>
                  </a:lnTo>
                  <a:close/>
                  <a:moveTo>
                    <a:pt x="1628" y="396"/>
                  </a:moveTo>
                  <a:cubicBezTo>
                    <a:pt x="1628" y="396"/>
                    <a:pt x="1629" y="396"/>
                    <a:pt x="1629" y="396"/>
                  </a:cubicBezTo>
                  <a:cubicBezTo>
                    <a:pt x="1629" y="395"/>
                    <a:pt x="1630" y="395"/>
                    <a:pt x="1630" y="394"/>
                  </a:cubicBezTo>
                  <a:cubicBezTo>
                    <a:pt x="1630" y="393"/>
                    <a:pt x="1630" y="392"/>
                    <a:pt x="1629" y="391"/>
                  </a:cubicBezTo>
                  <a:cubicBezTo>
                    <a:pt x="1630" y="390"/>
                    <a:pt x="1630" y="390"/>
                    <a:pt x="1630" y="390"/>
                  </a:cubicBezTo>
                  <a:cubicBezTo>
                    <a:pt x="1629" y="391"/>
                    <a:pt x="1629" y="391"/>
                    <a:pt x="1629" y="391"/>
                  </a:cubicBezTo>
                  <a:cubicBezTo>
                    <a:pt x="1629" y="391"/>
                    <a:pt x="1629" y="391"/>
                    <a:pt x="1629" y="391"/>
                  </a:cubicBezTo>
                  <a:cubicBezTo>
                    <a:pt x="1629" y="392"/>
                    <a:pt x="1628" y="393"/>
                    <a:pt x="1627" y="394"/>
                  </a:cubicBezTo>
                  <a:cubicBezTo>
                    <a:pt x="1627" y="394"/>
                    <a:pt x="1628" y="395"/>
                    <a:pt x="1628" y="396"/>
                  </a:cubicBezTo>
                  <a:close/>
                  <a:moveTo>
                    <a:pt x="1633" y="496"/>
                  </a:moveTo>
                  <a:cubicBezTo>
                    <a:pt x="1632" y="496"/>
                    <a:pt x="1632" y="496"/>
                    <a:pt x="1632" y="496"/>
                  </a:cubicBezTo>
                  <a:cubicBezTo>
                    <a:pt x="1632" y="495"/>
                    <a:pt x="1631" y="495"/>
                    <a:pt x="1631" y="495"/>
                  </a:cubicBezTo>
                  <a:cubicBezTo>
                    <a:pt x="1630" y="495"/>
                    <a:pt x="1630" y="494"/>
                    <a:pt x="1629" y="494"/>
                  </a:cubicBezTo>
                  <a:cubicBezTo>
                    <a:pt x="1629" y="494"/>
                    <a:pt x="1628" y="494"/>
                    <a:pt x="1628" y="494"/>
                  </a:cubicBezTo>
                  <a:cubicBezTo>
                    <a:pt x="1629" y="496"/>
                    <a:pt x="1630" y="496"/>
                    <a:pt x="1631" y="496"/>
                  </a:cubicBezTo>
                  <a:cubicBezTo>
                    <a:pt x="1631" y="496"/>
                    <a:pt x="1631" y="496"/>
                    <a:pt x="1631" y="496"/>
                  </a:cubicBezTo>
                  <a:cubicBezTo>
                    <a:pt x="1632" y="497"/>
                    <a:pt x="1632" y="496"/>
                    <a:pt x="1633" y="496"/>
                  </a:cubicBezTo>
                  <a:close/>
                  <a:moveTo>
                    <a:pt x="1637" y="471"/>
                  </a:moveTo>
                  <a:cubicBezTo>
                    <a:pt x="1636" y="470"/>
                    <a:pt x="1636" y="469"/>
                    <a:pt x="1634" y="469"/>
                  </a:cubicBezTo>
                  <a:cubicBezTo>
                    <a:pt x="1634" y="470"/>
                    <a:pt x="1633" y="471"/>
                    <a:pt x="1633" y="471"/>
                  </a:cubicBezTo>
                  <a:cubicBezTo>
                    <a:pt x="1634" y="472"/>
                    <a:pt x="1634" y="472"/>
                    <a:pt x="1635" y="473"/>
                  </a:cubicBezTo>
                  <a:cubicBezTo>
                    <a:pt x="1636" y="473"/>
                    <a:pt x="1637" y="472"/>
                    <a:pt x="1637" y="472"/>
                  </a:cubicBezTo>
                  <a:cubicBezTo>
                    <a:pt x="1637" y="472"/>
                    <a:pt x="1637" y="471"/>
                    <a:pt x="1637" y="471"/>
                  </a:cubicBezTo>
                  <a:close/>
                  <a:moveTo>
                    <a:pt x="1647" y="505"/>
                  </a:moveTo>
                  <a:cubicBezTo>
                    <a:pt x="1648" y="505"/>
                    <a:pt x="1648" y="505"/>
                    <a:pt x="1648" y="505"/>
                  </a:cubicBezTo>
                  <a:cubicBezTo>
                    <a:pt x="1648" y="504"/>
                    <a:pt x="1648" y="504"/>
                    <a:pt x="1648" y="504"/>
                  </a:cubicBezTo>
                  <a:lnTo>
                    <a:pt x="1647" y="505"/>
                  </a:lnTo>
                  <a:close/>
                  <a:moveTo>
                    <a:pt x="1652" y="512"/>
                  </a:moveTo>
                  <a:cubicBezTo>
                    <a:pt x="1652" y="512"/>
                    <a:pt x="1652" y="511"/>
                    <a:pt x="1652" y="511"/>
                  </a:cubicBezTo>
                  <a:cubicBezTo>
                    <a:pt x="1651" y="511"/>
                    <a:pt x="1651" y="511"/>
                    <a:pt x="1651" y="511"/>
                  </a:cubicBezTo>
                  <a:cubicBezTo>
                    <a:pt x="1649" y="512"/>
                    <a:pt x="1648" y="514"/>
                    <a:pt x="1646" y="515"/>
                  </a:cubicBezTo>
                  <a:cubicBezTo>
                    <a:pt x="1645" y="516"/>
                    <a:pt x="1646" y="518"/>
                    <a:pt x="1647" y="519"/>
                  </a:cubicBezTo>
                  <a:cubicBezTo>
                    <a:pt x="1648" y="519"/>
                    <a:pt x="1649" y="520"/>
                    <a:pt x="1650" y="520"/>
                  </a:cubicBezTo>
                  <a:cubicBezTo>
                    <a:pt x="1652" y="519"/>
                    <a:pt x="1651" y="518"/>
                    <a:pt x="1651" y="517"/>
                  </a:cubicBezTo>
                  <a:cubicBezTo>
                    <a:pt x="1650" y="516"/>
                    <a:pt x="1651" y="515"/>
                    <a:pt x="1651" y="514"/>
                  </a:cubicBezTo>
                  <a:cubicBezTo>
                    <a:pt x="1652" y="513"/>
                    <a:pt x="1652" y="512"/>
                    <a:pt x="1652" y="512"/>
                  </a:cubicBezTo>
                  <a:close/>
                  <a:moveTo>
                    <a:pt x="1657" y="489"/>
                  </a:moveTo>
                  <a:cubicBezTo>
                    <a:pt x="1657" y="489"/>
                    <a:pt x="1657" y="488"/>
                    <a:pt x="1657" y="488"/>
                  </a:cubicBezTo>
                  <a:cubicBezTo>
                    <a:pt x="1657" y="487"/>
                    <a:pt x="1657" y="487"/>
                    <a:pt x="1657" y="487"/>
                  </a:cubicBezTo>
                  <a:cubicBezTo>
                    <a:pt x="1656" y="487"/>
                    <a:pt x="1655" y="486"/>
                    <a:pt x="1655" y="486"/>
                  </a:cubicBezTo>
                  <a:cubicBezTo>
                    <a:pt x="1655" y="486"/>
                    <a:pt x="1655" y="487"/>
                    <a:pt x="1654" y="487"/>
                  </a:cubicBezTo>
                  <a:cubicBezTo>
                    <a:pt x="1655" y="487"/>
                    <a:pt x="1656" y="488"/>
                    <a:pt x="1657" y="489"/>
                  </a:cubicBezTo>
                  <a:close/>
                  <a:moveTo>
                    <a:pt x="1658" y="501"/>
                  </a:moveTo>
                  <a:cubicBezTo>
                    <a:pt x="1658" y="501"/>
                    <a:pt x="1658" y="500"/>
                    <a:pt x="1658" y="500"/>
                  </a:cubicBezTo>
                  <a:cubicBezTo>
                    <a:pt x="1657" y="500"/>
                    <a:pt x="1657" y="501"/>
                    <a:pt x="1657" y="501"/>
                  </a:cubicBezTo>
                  <a:cubicBezTo>
                    <a:pt x="1657" y="501"/>
                    <a:pt x="1657" y="502"/>
                    <a:pt x="1657" y="502"/>
                  </a:cubicBezTo>
                  <a:cubicBezTo>
                    <a:pt x="1657" y="502"/>
                    <a:pt x="1658" y="501"/>
                    <a:pt x="1658" y="501"/>
                  </a:cubicBezTo>
                  <a:close/>
                  <a:moveTo>
                    <a:pt x="1647" y="555"/>
                  </a:moveTo>
                  <a:cubicBezTo>
                    <a:pt x="1647" y="555"/>
                    <a:pt x="1646" y="554"/>
                    <a:pt x="1646" y="555"/>
                  </a:cubicBezTo>
                  <a:cubicBezTo>
                    <a:pt x="1645" y="555"/>
                    <a:pt x="1645" y="557"/>
                    <a:pt x="1646" y="558"/>
                  </a:cubicBezTo>
                  <a:cubicBezTo>
                    <a:pt x="1646" y="559"/>
                    <a:pt x="1646" y="559"/>
                    <a:pt x="1647" y="559"/>
                  </a:cubicBezTo>
                  <a:cubicBezTo>
                    <a:pt x="1648" y="559"/>
                    <a:pt x="1648" y="558"/>
                    <a:pt x="1648" y="558"/>
                  </a:cubicBezTo>
                  <a:cubicBezTo>
                    <a:pt x="1649" y="557"/>
                    <a:pt x="1648" y="555"/>
                    <a:pt x="1647" y="555"/>
                  </a:cubicBezTo>
                  <a:close/>
                  <a:moveTo>
                    <a:pt x="1652" y="567"/>
                  </a:moveTo>
                  <a:cubicBezTo>
                    <a:pt x="1652" y="567"/>
                    <a:pt x="1652" y="567"/>
                    <a:pt x="1652" y="567"/>
                  </a:cubicBezTo>
                  <a:cubicBezTo>
                    <a:pt x="1651" y="566"/>
                    <a:pt x="1651" y="566"/>
                    <a:pt x="1651" y="566"/>
                  </a:cubicBezTo>
                  <a:cubicBezTo>
                    <a:pt x="1652" y="567"/>
                    <a:pt x="1652" y="567"/>
                    <a:pt x="1652" y="567"/>
                  </a:cubicBezTo>
                  <a:close/>
                  <a:moveTo>
                    <a:pt x="1425" y="1101"/>
                  </a:moveTo>
                  <a:cubicBezTo>
                    <a:pt x="1425" y="1101"/>
                    <a:pt x="1424" y="1101"/>
                    <a:pt x="1424" y="1100"/>
                  </a:cubicBezTo>
                  <a:cubicBezTo>
                    <a:pt x="1424" y="1100"/>
                    <a:pt x="1424" y="1100"/>
                    <a:pt x="1424" y="1100"/>
                  </a:cubicBezTo>
                  <a:cubicBezTo>
                    <a:pt x="1424" y="1101"/>
                    <a:pt x="1425" y="1101"/>
                    <a:pt x="1425" y="1101"/>
                  </a:cubicBezTo>
                  <a:close/>
                  <a:moveTo>
                    <a:pt x="1427" y="1102"/>
                  </a:moveTo>
                  <a:cubicBezTo>
                    <a:pt x="1426" y="1102"/>
                    <a:pt x="1426" y="1102"/>
                    <a:pt x="1425" y="1101"/>
                  </a:cubicBezTo>
                  <a:cubicBezTo>
                    <a:pt x="1426" y="1102"/>
                    <a:pt x="1426" y="1102"/>
                    <a:pt x="1426" y="1102"/>
                  </a:cubicBezTo>
                  <a:cubicBezTo>
                    <a:pt x="1427" y="1103"/>
                    <a:pt x="1427" y="1103"/>
                    <a:pt x="1427" y="1103"/>
                  </a:cubicBezTo>
                  <a:lnTo>
                    <a:pt x="1427" y="1102"/>
                  </a:lnTo>
                  <a:close/>
                  <a:moveTo>
                    <a:pt x="1434" y="1110"/>
                  </a:moveTo>
                  <a:cubicBezTo>
                    <a:pt x="1434" y="1110"/>
                    <a:pt x="1434" y="1109"/>
                    <a:pt x="1434" y="1109"/>
                  </a:cubicBezTo>
                  <a:cubicBezTo>
                    <a:pt x="1433" y="1109"/>
                    <a:pt x="1432" y="1109"/>
                    <a:pt x="1432" y="1110"/>
                  </a:cubicBezTo>
                  <a:cubicBezTo>
                    <a:pt x="1432" y="1110"/>
                    <a:pt x="1432" y="1110"/>
                    <a:pt x="1432" y="1110"/>
                  </a:cubicBezTo>
                  <a:cubicBezTo>
                    <a:pt x="1433" y="1111"/>
                    <a:pt x="1434" y="1110"/>
                    <a:pt x="1434" y="1110"/>
                  </a:cubicBezTo>
                  <a:close/>
                  <a:moveTo>
                    <a:pt x="1660" y="1475"/>
                  </a:moveTo>
                  <a:cubicBezTo>
                    <a:pt x="1659" y="1475"/>
                    <a:pt x="1659" y="1475"/>
                    <a:pt x="1659" y="1475"/>
                  </a:cubicBezTo>
                  <a:cubicBezTo>
                    <a:pt x="1659" y="1475"/>
                    <a:pt x="1659" y="1475"/>
                    <a:pt x="1659" y="1475"/>
                  </a:cubicBezTo>
                  <a:lnTo>
                    <a:pt x="1660" y="1475"/>
                  </a:lnTo>
                  <a:close/>
                  <a:moveTo>
                    <a:pt x="1690" y="1338"/>
                  </a:moveTo>
                  <a:cubicBezTo>
                    <a:pt x="1690" y="1338"/>
                    <a:pt x="1690" y="1338"/>
                    <a:pt x="1690" y="1337"/>
                  </a:cubicBezTo>
                  <a:cubicBezTo>
                    <a:pt x="1689" y="1337"/>
                    <a:pt x="1689" y="1338"/>
                    <a:pt x="1690" y="1338"/>
                  </a:cubicBezTo>
                  <a:cubicBezTo>
                    <a:pt x="1690" y="1338"/>
                    <a:pt x="1690" y="1338"/>
                    <a:pt x="1690" y="1338"/>
                  </a:cubicBezTo>
                  <a:close/>
                  <a:moveTo>
                    <a:pt x="1700" y="1199"/>
                  </a:moveTo>
                  <a:cubicBezTo>
                    <a:pt x="1700" y="1200"/>
                    <a:pt x="1700" y="1200"/>
                    <a:pt x="1700" y="1200"/>
                  </a:cubicBezTo>
                  <a:cubicBezTo>
                    <a:pt x="1700" y="1199"/>
                    <a:pt x="1700" y="1199"/>
                    <a:pt x="1700" y="1199"/>
                  </a:cubicBezTo>
                  <a:close/>
                  <a:moveTo>
                    <a:pt x="1696" y="1265"/>
                  </a:moveTo>
                  <a:cubicBezTo>
                    <a:pt x="1696" y="1265"/>
                    <a:pt x="1696" y="1265"/>
                    <a:pt x="1696" y="1265"/>
                  </a:cubicBezTo>
                  <a:cubicBezTo>
                    <a:pt x="1695" y="1264"/>
                    <a:pt x="1694" y="1265"/>
                    <a:pt x="1693" y="1266"/>
                  </a:cubicBezTo>
                  <a:cubicBezTo>
                    <a:pt x="1693" y="1267"/>
                    <a:pt x="1694" y="1267"/>
                    <a:pt x="1694" y="1267"/>
                  </a:cubicBezTo>
                  <a:cubicBezTo>
                    <a:pt x="1694" y="1267"/>
                    <a:pt x="1695" y="1267"/>
                    <a:pt x="1696" y="1266"/>
                  </a:cubicBezTo>
                  <a:cubicBezTo>
                    <a:pt x="1696" y="1266"/>
                    <a:pt x="1696" y="1266"/>
                    <a:pt x="1696" y="1265"/>
                  </a:cubicBezTo>
                  <a:close/>
                  <a:moveTo>
                    <a:pt x="1703" y="1285"/>
                  </a:moveTo>
                  <a:cubicBezTo>
                    <a:pt x="1703" y="1285"/>
                    <a:pt x="1703" y="1285"/>
                    <a:pt x="1703" y="1286"/>
                  </a:cubicBezTo>
                  <a:cubicBezTo>
                    <a:pt x="1703" y="1286"/>
                    <a:pt x="1703" y="1286"/>
                    <a:pt x="1703" y="1287"/>
                  </a:cubicBezTo>
                  <a:cubicBezTo>
                    <a:pt x="1703" y="1287"/>
                    <a:pt x="1703" y="1287"/>
                    <a:pt x="1703" y="1287"/>
                  </a:cubicBezTo>
                  <a:cubicBezTo>
                    <a:pt x="1703" y="1286"/>
                    <a:pt x="1703" y="1286"/>
                    <a:pt x="1703" y="1286"/>
                  </a:cubicBezTo>
                  <a:cubicBezTo>
                    <a:pt x="1703" y="1285"/>
                    <a:pt x="1703" y="1285"/>
                    <a:pt x="1703" y="1285"/>
                  </a:cubicBezTo>
                  <a:close/>
                  <a:moveTo>
                    <a:pt x="1715" y="1260"/>
                  </a:moveTo>
                  <a:cubicBezTo>
                    <a:pt x="1715" y="1258"/>
                    <a:pt x="1715" y="1256"/>
                    <a:pt x="1713" y="1255"/>
                  </a:cubicBezTo>
                  <a:cubicBezTo>
                    <a:pt x="1713" y="1255"/>
                    <a:pt x="1713" y="1255"/>
                    <a:pt x="1713" y="1255"/>
                  </a:cubicBezTo>
                  <a:cubicBezTo>
                    <a:pt x="1712" y="1255"/>
                    <a:pt x="1712" y="1255"/>
                    <a:pt x="1712" y="1255"/>
                  </a:cubicBezTo>
                  <a:cubicBezTo>
                    <a:pt x="1712" y="1253"/>
                    <a:pt x="1712" y="1251"/>
                    <a:pt x="1712" y="1250"/>
                  </a:cubicBezTo>
                  <a:cubicBezTo>
                    <a:pt x="1712" y="1248"/>
                    <a:pt x="1711" y="1246"/>
                    <a:pt x="1709" y="1244"/>
                  </a:cubicBezTo>
                  <a:cubicBezTo>
                    <a:pt x="1705" y="1241"/>
                    <a:pt x="1704" y="1238"/>
                    <a:pt x="1705" y="1234"/>
                  </a:cubicBezTo>
                  <a:cubicBezTo>
                    <a:pt x="1704" y="1229"/>
                    <a:pt x="1703" y="1225"/>
                    <a:pt x="1702" y="1220"/>
                  </a:cubicBezTo>
                  <a:cubicBezTo>
                    <a:pt x="1702" y="1220"/>
                    <a:pt x="1701" y="1219"/>
                    <a:pt x="1701" y="1219"/>
                  </a:cubicBezTo>
                  <a:cubicBezTo>
                    <a:pt x="1700" y="1219"/>
                    <a:pt x="1699" y="1220"/>
                    <a:pt x="1699" y="1220"/>
                  </a:cubicBezTo>
                  <a:cubicBezTo>
                    <a:pt x="1699" y="1227"/>
                    <a:pt x="1701" y="1234"/>
                    <a:pt x="1702" y="1240"/>
                  </a:cubicBezTo>
                  <a:cubicBezTo>
                    <a:pt x="1702" y="1242"/>
                    <a:pt x="1703" y="1244"/>
                    <a:pt x="1705" y="1245"/>
                  </a:cubicBezTo>
                  <a:cubicBezTo>
                    <a:pt x="1706" y="1247"/>
                    <a:pt x="1708" y="1248"/>
                    <a:pt x="1709" y="1250"/>
                  </a:cubicBezTo>
                  <a:cubicBezTo>
                    <a:pt x="1711" y="1251"/>
                    <a:pt x="1711" y="1254"/>
                    <a:pt x="1712" y="1255"/>
                  </a:cubicBezTo>
                  <a:cubicBezTo>
                    <a:pt x="1712" y="1255"/>
                    <a:pt x="1712" y="1255"/>
                    <a:pt x="1712" y="1256"/>
                  </a:cubicBezTo>
                  <a:cubicBezTo>
                    <a:pt x="1713" y="1256"/>
                    <a:pt x="1713" y="1256"/>
                    <a:pt x="1713" y="1256"/>
                  </a:cubicBezTo>
                  <a:cubicBezTo>
                    <a:pt x="1712" y="1257"/>
                    <a:pt x="1712" y="1259"/>
                    <a:pt x="1714" y="1260"/>
                  </a:cubicBezTo>
                  <a:cubicBezTo>
                    <a:pt x="1714" y="1261"/>
                    <a:pt x="1714" y="1261"/>
                    <a:pt x="1715" y="1261"/>
                  </a:cubicBezTo>
                  <a:cubicBezTo>
                    <a:pt x="1715" y="1261"/>
                    <a:pt x="1715" y="1260"/>
                    <a:pt x="1715" y="1260"/>
                  </a:cubicBezTo>
                  <a:close/>
                  <a:moveTo>
                    <a:pt x="1718" y="1165"/>
                  </a:moveTo>
                  <a:cubicBezTo>
                    <a:pt x="1717" y="1165"/>
                    <a:pt x="1717" y="1165"/>
                    <a:pt x="1717" y="1165"/>
                  </a:cubicBezTo>
                  <a:cubicBezTo>
                    <a:pt x="1717" y="1166"/>
                    <a:pt x="1717" y="1166"/>
                    <a:pt x="1717" y="1166"/>
                  </a:cubicBezTo>
                  <a:cubicBezTo>
                    <a:pt x="1717" y="1165"/>
                    <a:pt x="1717" y="1165"/>
                    <a:pt x="1717" y="1165"/>
                  </a:cubicBezTo>
                  <a:lnTo>
                    <a:pt x="1718" y="1165"/>
                  </a:lnTo>
                  <a:close/>
                  <a:moveTo>
                    <a:pt x="1775" y="1068"/>
                  </a:moveTo>
                  <a:cubicBezTo>
                    <a:pt x="1775" y="1068"/>
                    <a:pt x="1775" y="1069"/>
                    <a:pt x="1776" y="1069"/>
                  </a:cubicBezTo>
                  <a:cubicBezTo>
                    <a:pt x="1777" y="1069"/>
                    <a:pt x="1777" y="1069"/>
                    <a:pt x="1777" y="1068"/>
                  </a:cubicBezTo>
                  <a:cubicBezTo>
                    <a:pt x="1777" y="1067"/>
                    <a:pt x="1776" y="1067"/>
                    <a:pt x="1775" y="1067"/>
                  </a:cubicBezTo>
                  <a:cubicBezTo>
                    <a:pt x="1775" y="1067"/>
                    <a:pt x="1775" y="1067"/>
                    <a:pt x="1775" y="1068"/>
                  </a:cubicBezTo>
                  <a:close/>
                  <a:moveTo>
                    <a:pt x="1730" y="908"/>
                  </a:moveTo>
                  <a:cubicBezTo>
                    <a:pt x="1731" y="909"/>
                    <a:pt x="1731" y="909"/>
                    <a:pt x="1731" y="909"/>
                  </a:cubicBezTo>
                  <a:cubicBezTo>
                    <a:pt x="1731" y="909"/>
                    <a:pt x="1732" y="908"/>
                    <a:pt x="1732" y="908"/>
                  </a:cubicBezTo>
                  <a:cubicBezTo>
                    <a:pt x="1732" y="908"/>
                    <a:pt x="1731" y="908"/>
                    <a:pt x="1731" y="908"/>
                  </a:cubicBezTo>
                  <a:cubicBezTo>
                    <a:pt x="1731" y="908"/>
                    <a:pt x="1730" y="908"/>
                    <a:pt x="1730" y="908"/>
                  </a:cubicBezTo>
                  <a:close/>
                  <a:moveTo>
                    <a:pt x="1726" y="902"/>
                  </a:moveTo>
                  <a:cubicBezTo>
                    <a:pt x="1726" y="902"/>
                    <a:pt x="1726" y="902"/>
                    <a:pt x="1726" y="902"/>
                  </a:cubicBezTo>
                  <a:cubicBezTo>
                    <a:pt x="1727" y="903"/>
                    <a:pt x="1727" y="903"/>
                    <a:pt x="1727" y="903"/>
                  </a:cubicBezTo>
                  <a:cubicBezTo>
                    <a:pt x="1727" y="902"/>
                    <a:pt x="1727" y="902"/>
                    <a:pt x="1726" y="902"/>
                  </a:cubicBezTo>
                  <a:cubicBezTo>
                    <a:pt x="1726" y="902"/>
                    <a:pt x="1726" y="902"/>
                    <a:pt x="1726" y="902"/>
                  </a:cubicBezTo>
                  <a:close/>
                  <a:moveTo>
                    <a:pt x="1745" y="1275"/>
                  </a:moveTo>
                  <a:cubicBezTo>
                    <a:pt x="1745" y="1275"/>
                    <a:pt x="1745" y="1276"/>
                    <a:pt x="1745" y="1276"/>
                  </a:cubicBezTo>
                  <a:cubicBezTo>
                    <a:pt x="1745" y="1278"/>
                    <a:pt x="1745" y="1281"/>
                    <a:pt x="1745" y="1283"/>
                  </a:cubicBezTo>
                  <a:cubicBezTo>
                    <a:pt x="1746" y="1287"/>
                    <a:pt x="1747" y="1291"/>
                    <a:pt x="1745" y="1295"/>
                  </a:cubicBezTo>
                  <a:cubicBezTo>
                    <a:pt x="1744" y="1296"/>
                    <a:pt x="1744" y="1298"/>
                    <a:pt x="1745" y="1299"/>
                  </a:cubicBezTo>
                  <a:cubicBezTo>
                    <a:pt x="1745" y="1304"/>
                    <a:pt x="1747" y="1308"/>
                    <a:pt x="1749" y="1312"/>
                  </a:cubicBezTo>
                  <a:cubicBezTo>
                    <a:pt x="1750" y="1312"/>
                    <a:pt x="1750" y="1313"/>
                    <a:pt x="1751" y="1313"/>
                  </a:cubicBezTo>
                  <a:cubicBezTo>
                    <a:pt x="1751" y="1312"/>
                    <a:pt x="1751" y="1311"/>
                    <a:pt x="1751" y="1311"/>
                  </a:cubicBezTo>
                  <a:cubicBezTo>
                    <a:pt x="1751" y="1309"/>
                    <a:pt x="1750" y="1307"/>
                    <a:pt x="1750" y="1304"/>
                  </a:cubicBezTo>
                  <a:cubicBezTo>
                    <a:pt x="1749" y="1301"/>
                    <a:pt x="1749" y="1298"/>
                    <a:pt x="1750" y="1296"/>
                  </a:cubicBezTo>
                  <a:cubicBezTo>
                    <a:pt x="1751" y="1293"/>
                    <a:pt x="1751" y="1290"/>
                    <a:pt x="1750" y="1287"/>
                  </a:cubicBezTo>
                  <a:cubicBezTo>
                    <a:pt x="1749" y="1285"/>
                    <a:pt x="1749" y="1283"/>
                    <a:pt x="1748" y="1281"/>
                  </a:cubicBezTo>
                  <a:cubicBezTo>
                    <a:pt x="1748" y="1279"/>
                    <a:pt x="1748" y="1278"/>
                    <a:pt x="1747" y="1276"/>
                  </a:cubicBezTo>
                  <a:cubicBezTo>
                    <a:pt x="1747" y="1276"/>
                    <a:pt x="1746" y="1275"/>
                    <a:pt x="1745" y="1275"/>
                  </a:cubicBezTo>
                  <a:close/>
                  <a:moveTo>
                    <a:pt x="1737" y="1169"/>
                  </a:moveTo>
                  <a:cubicBezTo>
                    <a:pt x="1738" y="1169"/>
                    <a:pt x="1738" y="1169"/>
                    <a:pt x="1738" y="1169"/>
                  </a:cubicBezTo>
                  <a:cubicBezTo>
                    <a:pt x="1737" y="1168"/>
                    <a:pt x="1737" y="1168"/>
                    <a:pt x="1737" y="1168"/>
                  </a:cubicBezTo>
                  <a:lnTo>
                    <a:pt x="1737" y="1169"/>
                  </a:lnTo>
                  <a:close/>
                  <a:moveTo>
                    <a:pt x="1729" y="1182"/>
                  </a:moveTo>
                  <a:cubicBezTo>
                    <a:pt x="1728" y="1182"/>
                    <a:pt x="1727" y="1183"/>
                    <a:pt x="1727" y="1184"/>
                  </a:cubicBezTo>
                  <a:cubicBezTo>
                    <a:pt x="1726" y="1185"/>
                    <a:pt x="1726" y="1186"/>
                    <a:pt x="1726" y="1187"/>
                  </a:cubicBezTo>
                  <a:cubicBezTo>
                    <a:pt x="1726" y="1192"/>
                    <a:pt x="1726" y="1196"/>
                    <a:pt x="1725" y="1200"/>
                  </a:cubicBezTo>
                  <a:cubicBezTo>
                    <a:pt x="1724" y="1201"/>
                    <a:pt x="1724" y="1202"/>
                    <a:pt x="1725" y="1202"/>
                  </a:cubicBezTo>
                  <a:cubicBezTo>
                    <a:pt x="1725" y="1203"/>
                    <a:pt x="1726" y="1204"/>
                    <a:pt x="1726" y="1204"/>
                  </a:cubicBezTo>
                  <a:cubicBezTo>
                    <a:pt x="1727" y="1204"/>
                    <a:pt x="1729" y="1204"/>
                    <a:pt x="1730" y="1204"/>
                  </a:cubicBezTo>
                  <a:cubicBezTo>
                    <a:pt x="1731" y="1204"/>
                    <a:pt x="1732" y="1204"/>
                    <a:pt x="1733" y="1204"/>
                  </a:cubicBezTo>
                  <a:cubicBezTo>
                    <a:pt x="1733" y="1204"/>
                    <a:pt x="1734" y="1204"/>
                    <a:pt x="1735" y="1204"/>
                  </a:cubicBezTo>
                  <a:cubicBezTo>
                    <a:pt x="1736" y="1204"/>
                    <a:pt x="1737" y="1203"/>
                    <a:pt x="1738" y="1203"/>
                  </a:cubicBezTo>
                  <a:cubicBezTo>
                    <a:pt x="1738" y="1202"/>
                    <a:pt x="1738" y="1201"/>
                    <a:pt x="1738" y="1201"/>
                  </a:cubicBezTo>
                  <a:cubicBezTo>
                    <a:pt x="1738" y="1199"/>
                    <a:pt x="1739" y="1198"/>
                    <a:pt x="1740" y="1197"/>
                  </a:cubicBezTo>
                  <a:cubicBezTo>
                    <a:pt x="1743" y="1193"/>
                    <a:pt x="1745" y="1190"/>
                    <a:pt x="1747" y="1186"/>
                  </a:cubicBezTo>
                  <a:cubicBezTo>
                    <a:pt x="1747" y="1185"/>
                    <a:pt x="1747" y="1184"/>
                    <a:pt x="1747" y="1184"/>
                  </a:cubicBezTo>
                  <a:cubicBezTo>
                    <a:pt x="1745" y="1182"/>
                    <a:pt x="1743" y="1180"/>
                    <a:pt x="1740" y="1180"/>
                  </a:cubicBezTo>
                  <a:cubicBezTo>
                    <a:pt x="1736" y="1180"/>
                    <a:pt x="1733" y="1181"/>
                    <a:pt x="1729" y="1182"/>
                  </a:cubicBezTo>
                  <a:close/>
                  <a:moveTo>
                    <a:pt x="1732" y="550"/>
                  </a:moveTo>
                  <a:cubicBezTo>
                    <a:pt x="1732" y="551"/>
                    <a:pt x="1732" y="551"/>
                    <a:pt x="1733" y="551"/>
                  </a:cubicBezTo>
                  <a:cubicBezTo>
                    <a:pt x="1733" y="551"/>
                    <a:pt x="1733" y="551"/>
                    <a:pt x="1733" y="551"/>
                  </a:cubicBezTo>
                  <a:cubicBezTo>
                    <a:pt x="1733" y="551"/>
                    <a:pt x="1733" y="551"/>
                    <a:pt x="1733" y="551"/>
                  </a:cubicBezTo>
                  <a:cubicBezTo>
                    <a:pt x="1733" y="552"/>
                    <a:pt x="1733" y="553"/>
                    <a:pt x="1733" y="554"/>
                  </a:cubicBezTo>
                  <a:cubicBezTo>
                    <a:pt x="1733" y="554"/>
                    <a:pt x="1733" y="555"/>
                    <a:pt x="1733" y="555"/>
                  </a:cubicBezTo>
                  <a:cubicBezTo>
                    <a:pt x="1732" y="556"/>
                    <a:pt x="1732" y="557"/>
                    <a:pt x="1733" y="558"/>
                  </a:cubicBezTo>
                  <a:cubicBezTo>
                    <a:pt x="1735" y="559"/>
                    <a:pt x="1736" y="560"/>
                    <a:pt x="1738" y="559"/>
                  </a:cubicBezTo>
                  <a:cubicBezTo>
                    <a:pt x="1739" y="559"/>
                    <a:pt x="1739" y="557"/>
                    <a:pt x="1739" y="557"/>
                  </a:cubicBezTo>
                  <a:cubicBezTo>
                    <a:pt x="1737" y="555"/>
                    <a:pt x="1735" y="553"/>
                    <a:pt x="1733" y="551"/>
                  </a:cubicBezTo>
                  <a:cubicBezTo>
                    <a:pt x="1733" y="551"/>
                    <a:pt x="1733" y="551"/>
                    <a:pt x="1733" y="551"/>
                  </a:cubicBezTo>
                  <a:cubicBezTo>
                    <a:pt x="1733" y="551"/>
                    <a:pt x="1733" y="551"/>
                    <a:pt x="1733" y="551"/>
                  </a:cubicBezTo>
                  <a:cubicBezTo>
                    <a:pt x="1733" y="550"/>
                    <a:pt x="1732" y="550"/>
                    <a:pt x="1732" y="550"/>
                  </a:cubicBezTo>
                  <a:cubicBezTo>
                    <a:pt x="1732" y="550"/>
                    <a:pt x="1731" y="550"/>
                    <a:pt x="1732" y="550"/>
                  </a:cubicBezTo>
                  <a:close/>
                  <a:moveTo>
                    <a:pt x="1725" y="531"/>
                  </a:moveTo>
                  <a:cubicBezTo>
                    <a:pt x="1725" y="531"/>
                    <a:pt x="1726" y="532"/>
                    <a:pt x="1726" y="532"/>
                  </a:cubicBezTo>
                  <a:cubicBezTo>
                    <a:pt x="1727" y="532"/>
                    <a:pt x="1727" y="531"/>
                    <a:pt x="1726" y="530"/>
                  </a:cubicBezTo>
                  <a:cubicBezTo>
                    <a:pt x="1726" y="530"/>
                    <a:pt x="1726" y="530"/>
                    <a:pt x="1726" y="530"/>
                  </a:cubicBezTo>
                  <a:cubicBezTo>
                    <a:pt x="1725" y="530"/>
                    <a:pt x="1725" y="531"/>
                    <a:pt x="1725" y="531"/>
                  </a:cubicBezTo>
                  <a:close/>
                  <a:moveTo>
                    <a:pt x="1726" y="696"/>
                  </a:moveTo>
                  <a:cubicBezTo>
                    <a:pt x="1726" y="696"/>
                    <a:pt x="1726" y="696"/>
                    <a:pt x="1726" y="696"/>
                  </a:cubicBezTo>
                  <a:cubicBezTo>
                    <a:pt x="1726" y="697"/>
                    <a:pt x="1727" y="697"/>
                    <a:pt x="1727" y="697"/>
                  </a:cubicBezTo>
                  <a:cubicBezTo>
                    <a:pt x="1727" y="697"/>
                    <a:pt x="1727" y="696"/>
                    <a:pt x="1727" y="696"/>
                  </a:cubicBezTo>
                  <a:cubicBezTo>
                    <a:pt x="1727" y="696"/>
                    <a:pt x="1727" y="696"/>
                    <a:pt x="1726" y="696"/>
                  </a:cubicBezTo>
                  <a:close/>
                  <a:moveTo>
                    <a:pt x="1697" y="506"/>
                  </a:moveTo>
                  <a:cubicBezTo>
                    <a:pt x="1698" y="508"/>
                    <a:pt x="1700" y="511"/>
                    <a:pt x="1702" y="512"/>
                  </a:cubicBezTo>
                  <a:cubicBezTo>
                    <a:pt x="1705" y="513"/>
                    <a:pt x="1707" y="515"/>
                    <a:pt x="1707" y="519"/>
                  </a:cubicBezTo>
                  <a:cubicBezTo>
                    <a:pt x="1707" y="520"/>
                    <a:pt x="1708" y="520"/>
                    <a:pt x="1709" y="520"/>
                  </a:cubicBezTo>
                  <a:cubicBezTo>
                    <a:pt x="1709" y="520"/>
                    <a:pt x="1710" y="519"/>
                    <a:pt x="1711" y="519"/>
                  </a:cubicBezTo>
                  <a:cubicBezTo>
                    <a:pt x="1711" y="518"/>
                    <a:pt x="1712" y="517"/>
                    <a:pt x="1712" y="516"/>
                  </a:cubicBezTo>
                  <a:cubicBezTo>
                    <a:pt x="1712" y="514"/>
                    <a:pt x="1712" y="513"/>
                    <a:pt x="1711" y="512"/>
                  </a:cubicBezTo>
                  <a:cubicBezTo>
                    <a:pt x="1709" y="508"/>
                    <a:pt x="1706" y="505"/>
                    <a:pt x="1705" y="501"/>
                  </a:cubicBezTo>
                  <a:cubicBezTo>
                    <a:pt x="1705" y="500"/>
                    <a:pt x="1705" y="500"/>
                    <a:pt x="1705" y="500"/>
                  </a:cubicBezTo>
                  <a:cubicBezTo>
                    <a:pt x="1705" y="500"/>
                    <a:pt x="1704" y="501"/>
                    <a:pt x="1703" y="501"/>
                  </a:cubicBezTo>
                  <a:cubicBezTo>
                    <a:pt x="1702" y="502"/>
                    <a:pt x="1701" y="503"/>
                    <a:pt x="1699" y="503"/>
                  </a:cubicBezTo>
                  <a:cubicBezTo>
                    <a:pt x="1698" y="503"/>
                    <a:pt x="1697" y="505"/>
                    <a:pt x="1697" y="506"/>
                  </a:cubicBezTo>
                  <a:close/>
                  <a:moveTo>
                    <a:pt x="1706" y="677"/>
                  </a:moveTo>
                  <a:cubicBezTo>
                    <a:pt x="1705" y="677"/>
                    <a:pt x="1705" y="677"/>
                    <a:pt x="1705" y="677"/>
                  </a:cubicBezTo>
                  <a:cubicBezTo>
                    <a:pt x="1705" y="677"/>
                    <a:pt x="1705" y="678"/>
                    <a:pt x="1705" y="678"/>
                  </a:cubicBezTo>
                  <a:cubicBezTo>
                    <a:pt x="1706" y="678"/>
                    <a:pt x="1706" y="678"/>
                    <a:pt x="1706" y="678"/>
                  </a:cubicBezTo>
                  <a:cubicBezTo>
                    <a:pt x="1706" y="677"/>
                    <a:pt x="1706" y="677"/>
                    <a:pt x="1706" y="677"/>
                  </a:cubicBezTo>
                  <a:close/>
                  <a:moveTo>
                    <a:pt x="1694" y="480"/>
                  </a:moveTo>
                  <a:cubicBezTo>
                    <a:pt x="1694" y="481"/>
                    <a:pt x="1695" y="481"/>
                    <a:pt x="1695" y="481"/>
                  </a:cubicBezTo>
                  <a:cubicBezTo>
                    <a:pt x="1696" y="481"/>
                    <a:pt x="1696" y="481"/>
                    <a:pt x="1696" y="481"/>
                  </a:cubicBezTo>
                  <a:cubicBezTo>
                    <a:pt x="1696" y="480"/>
                    <a:pt x="1696" y="480"/>
                    <a:pt x="1695" y="479"/>
                  </a:cubicBezTo>
                  <a:cubicBezTo>
                    <a:pt x="1695" y="478"/>
                    <a:pt x="1694" y="478"/>
                    <a:pt x="1694" y="478"/>
                  </a:cubicBezTo>
                  <a:cubicBezTo>
                    <a:pt x="1694" y="479"/>
                    <a:pt x="1693" y="480"/>
                    <a:pt x="1694" y="480"/>
                  </a:cubicBezTo>
                  <a:close/>
                  <a:moveTo>
                    <a:pt x="1669" y="416"/>
                  </a:moveTo>
                  <a:cubicBezTo>
                    <a:pt x="1670" y="416"/>
                    <a:pt x="1670" y="416"/>
                    <a:pt x="1670" y="415"/>
                  </a:cubicBezTo>
                  <a:cubicBezTo>
                    <a:pt x="1670" y="415"/>
                    <a:pt x="1670" y="414"/>
                    <a:pt x="1671" y="414"/>
                  </a:cubicBezTo>
                  <a:cubicBezTo>
                    <a:pt x="1670" y="414"/>
                    <a:pt x="1670" y="415"/>
                    <a:pt x="1670" y="415"/>
                  </a:cubicBezTo>
                  <a:cubicBezTo>
                    <a:pt x="1670" y="416"/>
                    <a:pt x="1669" y="416"/>
                    <a:pt x="1669" y="416"/>
                  </a:cubicBezTo>
                  <a:close/>
                  <a:moveTo>
                    <a:pt x="1668" y="448"/>
                  </a:moveTo>
                  <a:cubicBezTo>
                    <a:pt x="1668" y="448"/>
                    <a:pt x="1668" y="448"/>
                    <a:pt x="1669" y="448"/>
                  </a:cubicBezTo>
                  <a:cubicBezTo>
                    <a:pt x="1668" y="448"/>
                    <a:pt x="1668" y="448"/>
                    <a:pt x="1668" y="448"/>
                  </a:cubicBezTo>
                  <a:cubicBezTo>
                    <a:pt x="1668" y="447"/>
                    <a:pt x="1668" y="447"/>
                    <a:pt x="1668" y="447"/>
                  </a:cubicBezTo>
                  <a:cubicBezTo>
                    <a:pt x="1668" y="447"/>
                    <a:pt x="1668" y="448"/>
                    <a:pt x="1668" y="448"/>
                  </a:cubicBezTo>
                  <a:close/>
                  <a:moveTo>
                    <a:pt x="1675" y="533"/>
                  </a:moveTo>
                  <a:cubicBezTo>
                    <a:pt x="1676" y="534"/>
                    <a:pt x="1677" y="534"/>
                    <a:pt x="1679" y="533"/>
                  </a:cubicBezTo>
                  <a:cubicBezTo>
                    <a:pt x="1679" y="533"/>
                    <a:pt x="1679" y="533"/>
                    <a:pt x="1680" y="532"/>
                  </a:cubicBezTo>
                  <a:cubicBezTo>
                    <a:pt x="1686" y="529"/>
                    <a:pt x="1687" y="524"/>
                    <a:pt x="1682" y="519"/>
                  </a:cubicBezTo>
                  <a:cubicBezTo>
                    <a:pt x="1681" y="518"/>
                    <a:pt x="1681" y="518"/>
                    <a:pt x="1680" y="518"/>
                  </a:cubicBezTo>
                  <a:cubicBezTo>
                    <a:pt x="1678" y="516"/>
                    <a:pt x="1675" y="514"/>
                    <a:pt x="1673" y="512"/>
                  </a:cubicBezTo>
                  <a:cubicBezTo>
                    <a:pt x="1672" y="512"/>
                    <a:pt x="1672" y="512"/>
                    <a:pt x="1671" y="511"/>
                  </a:cubicBezTo>
                  <a:cubicBezTo>
                    <a:pt x="1671" y="511"/>
                    <a:pt x="1670" y="511"/>
                    <a:pt x="1670" y="512"/>
                  </a:cubicBezTo>
                  <a:cubicBezTo>
                    <a:pt x="1667" y="513"/>
                    <a:pt x="1666" y="515"/>
                    <a:pt x="1666" y="518"/>
                  </a:cubicBezTo>
                  <a:cubicBezTo>
                    <a:pt x="1666" y="519"/>
                    <a:pt x="1666" y="520"/>
                    <a:pt x="1666" y="520"/>
                  </a:cubicBezTo>
                  <a:cubicBezTo>
                    <a:pt x="1669" y="524"/>
                    <a:pt x="1671" y="529"/>
                    <a:pt x="1675" y="533"/>
                  </a:cubicBezTo>
                  <a:close/>
                  <a:moveTo>
                    <a:pt x="1680" y="776"/>
                  </a:moveTo>
                  <a:cubicBezTo>
                    <a:pt x="1676" y="776"/>
                    <a:pt x="1673" y="775"/>
                    <a:pt x="1670" y="777"/>
                  </a:cubicBezTo>
                  <a:cubicBezTo>
                    <a:pt x="1669" y="778"/>
                    <a:pt x="1669" y="779"/>
                    <a:pt x="1668" y="780"/>
                  </a:cubicBezTo>
                  <a:cubicBezTo>
                    <a:pt x="1668" y="781"/>
                    <a:pt x="1669" y="782"/>
                    <a:pt x="1670" y="782"/>
                  </a:cubicBezTo>
                  <a:cubicBezTo>
                    <a:pt x="1672" y="782"/>
                    <a:pt x="1673" y="782"/>
                    <a:pt x="1674" y="782"/>
                  </a:cubicBezTo>
                  <a:cubicBezTo>
                    <a:pt x="1675" y="782"/>
                    <a:pt x="1675" y="782"/>
                    <a:pt x="1676" y="782"/>
                  </a:cubicBezTo>
                  <a:cubicBezTo>
                    <a:pt x="1677" y="782"/>
                    <a:pt x="1678" y="782"/>
                    <a:pt x="1678" y="782"/>
                  </a:cubicBezTo>
                  <a:cubicBezTo>
                    <a:pt x="1679" y="782"/>
                    <a:pt x="1680" y="781"/>
                    <a:pt x="1681" y="780"/>
                  </a:cubicBezTo>
                  <a:cubicBezTo>
                    <a:pt x="1682" y="778"/>
                    <a:pt x="1682" y="776"/>
                    <a:pt x="1680" y="776"/>
                  </a:cubicBezTo>
                  <a:close/>
                  <a:moveTo>
                    <a:pt x="1792" y="762"/>
                  </a:moveTo>
                  <a:cubicBezTo>
                    <a:pt x="1791" y="756"/>
                    <a:pt x="1789" y="751"/>
                    <a:pt x="1783" y="749"/>
                  </a:cubicBezTo>
                  <a:cubicBezTo>
                    <a:pt x="1778" y="746"/>
                    <a:pt x="1772" y="743"/>
                    <a:pt x="1768" y="739"/>
                  </a:cubicBezTo>
                  <a:cubicBezTo>
                    <a:pt x="1765" y="735"/>
                    <a:pt x="1760" y="733"/>
                    <a:pt x="1756" y="731"/>
                  </a:cubicBezTo>
                  <a:cubicBezTo>
                    <a:pt x="1752" y="730"/>
                    <a:pt x="1750" y="728"/>
                    <a:pt x="1747" y="725"/>
                  </a:cubicBezTo>
                  <a:cubicBezTo>
                    <a:pt x="1747" y="724"/>
                    <a:pt x="1747" y="723"/>
                    <a:pt x="1748" y="723"/>
                  </a:cubicBezTo>
                  <a:cubicBezTo>
                    <a:pt x="1751" y="721"/>
                    <a:pt x="1752" y="717"/>
                    <a:pt x="1754" y="714"/>
                  </a:cubicBezTo>
                  <a:cubicBezTo>
                    <a:pt x="1755" y="713"/>
                    <a:pt x="1755" y="712"/>
                    <a:pt x="1754" y="711"/>
                  </a:cubicBezTo>
                  <a:cubicBezTo>
                    <a:pt x="1753" y="709"/>
                    <a:pt x="1753" y="708"/>
                    <a:pt x="1755" y="707"/>
                  </a:cubicBezTo>
                  <a:cubicBezTo>
                    <a:pt x="1756" y="705"/>
                    <a:pt x="1758" y="703"/>
                    <a:pt x="1760" y="701"/>
                  </a:cubicBezTo>
                  <a:cubicBezTo>
                    <a:pt x="1760" y="701"/>
                    <a:pt x="1760" y="701"/>
                    <a:pt x="1760" y="701"/>
                  </a:cubicBezTo>
                  <a:cubicBezTo>
                    <a:pt x="1761" y="701"/>
                    <a:pt x="1761" y="701"/>
                    <a:pt x="1761" y="701"/>
                  </a:cubicBezTo>
                  <a:cubicBezTo>
                    <a:pt x="1760" y="701"/>
                    <a:pt x="1760" y="701"/>
                    <a:pt x="1760" y="701"/>
                  </a:cubicBezTo>
                  <a:cubicBezTo>
                    <a:pt x="1760" y="701"/>
                    <a:pt x="1760" y="701"/>
                    <a:pt x="1760" y="701"/>
                  </a:cubicBezTo>
                  <a:cubicBezTo>
                    <a:pt x="1759" y="701"/>
                    <a:pt x="1759" y="701"/>
                    <a:pt x="1758" y="701"/>
                  </a:cubicBezTo>
                  <a:cubicBezTo>
                    <a:pt x="1753" y="701"/>
                    <a:pt x="1749" y="701"/>
                    <a:pt x="1745" y="705"/>
                  </a:cubicBezTo>
                  <a:cubicBezTo>
                    <a:pt x="1743" y="707"/>
                    <a:pt x="1741" y="708"/>
                    <a:pt x="1738" y="708"/>
                  </a:cubicBezTo>
                  <a:cubicBezTo>
                    <a:pt x="1733" y="709"/>
                    <a:pt x="1730" y="711"/>
                    <a:pt x="1727" y="715"/>
                  </a:cubicBezTo>
                  <a:cubicBezTo>
                    <a:pt x="1727" y="715"/>
                    <a:pt x="1727" y="715"/>
                    <a:pt x="1727" y="715"/>
                  </a:cubicBezTo>
                  <a:cubicBezTo>
                    <a:pt x="1726" y="715"/>
                    <a:pt x="1726" y="715"/>
                    <a:pt x="1726" y="715"/>
                  </a:cubicBezTo>
                  <a:cubicBezTo>
                    <a:pt x="1727" y="715"/>
                    <a:pt x="1727" y="715"/>
                    <a:pt x="1727" y="715"/>
                  </a:cubicBezTo>
                  <a:cubicBezTo>
                    <a:pt x="1732" y="722"/>
                    <a:pt x="1732" y="722"/>
                    <a:pt x="1740" y="721"/>
                  </a:cubicBezTo>
                  <a:cubicBezTo>
                    <a:pt x="1741" y="721"/>
                    <a:pt x="1741" y="721"/>
                    <a:pt x="1741" y="721"/>
                  </a:cubicBezTo>
                  <a:cubicBezTo>
                    <a:pt x="1742" y="721"/>
                    <a:pt x="1744" y="721"/>
                    <a:pt x="1744" y="722"/>
                  </a:cubicBezTo>
                  <a:cubicBezTo>
                    <a:pt x="1744" y="724"/>
                    <a:pt x="1744" y="725"/>
                    <a:pt x="1743" y="725"/>
                  </a:cubicBezTo>
                  <a:cubicBezTo>
                    <a:pt x="1742" y="726"/>
                    <a:pt x="1741" y="726"/>
                    <a:pt x="1741" y="726"/>
                  </a:cubicBezTo>
                  <a:cubicBezTo>
                    <a:pt x="1738" y="727"/>
                    <a:pt x="1735" y="727"/>
                    <a:pt x="1732" y="729"/>
                  </a:cubicBezTo>
                  <a:cubicBezTo>
                    <a:pt x="1730" y="730"/>
                    <a:pt x="1728" y="731"/>
                    <a:pt x="1726" y="732"/>
                  </a:cubicBezTo>
                  <a:cubicBezTo>
                    <a:pt x="1726" y="732"/>
                    <a:pt x="1724" y="732"/>
                    <a:pt x="1723" y="733"/>
                  </a:cubicBezTo>
                  <a:cubicBezTo>
                    <a:pt x="1721" y="734"/>
                    <a:pt x="1718" y="733"/>
                    <a:pt x="1718" y="730"/>
                  </a:cubicBezTo>
                  <a:cubicBezTo>
                    <a:pt x="1717" y="727"/>
                    <a:pt x="1716" y="726"/>
                    <a:pt x="1714" y="725"/>
                  </a:cubicBezTo>
                  <a:cubicBezTo>
                    <a:pt x="1713" y="724"/>
                    <a:pt x="1712" y="724"/>
                    <a:pt x="1712" y="724"/>
                  </a:cubicBezTo>
                  <a:cubicBezTo>
                    <a:pt x="1711" y="723"/>
                    <a:pt x="1710" y="722"/>
                    <a:pt x="1711" y="721"/>
                  </a:cubicBezTo>
                  <a:cubicBezTo>
                    <a:pt x="1712" y="720"/>
                    <a:pt x="1713" y="719"/>
                    <a:pt x="1714" y="718"/>
                  </a:cubicBezTo>
                  <a:cubicBezTo>
                    <a:pt x="1715" y="717"/>
                    <a:pt x="1714" y="715"/>
                    <a:pt x="1713" y="715"/>
                  </a:cubicBezTo>
                  <a:cubicBezTo>
                    <a:pt x="1708" y="715"/>
                    <a:pt x="1704" y="713"/>
                    <a:pt x="1700" y="710"/>
                  </a:cubicBezTo>
                  <a:cubicBezTo>
                    <a:pt x="1700" y="710"/>
                    <a:pt x="1699" y="710"/>
                    <a:pt x="1699" y="710"/>
                  </a:cubicBezTo>
                  <a:cubicBezTo>
                    <a:pt x="1697" y="709"/>
                    <a:pt x="1695" y="710"/>
                    <a:pt x="1694" y="711"/>
                  </a:cubicBezTo>
                  <a:cubicBezTo>
                    <a:pt x="1691" y="715"/>
                    <a:pt x="1688" y="718"/>
                    <a:pt x="1686" y="721"/>
                  </a:cubicBezTo>
                  <a:cubicBezTo>
                    <a:pt x="1685" y="722"/>
                    <a:pt x="1685" y="724"/>
                    <a:pt x="1685" y="725"/>
                  </a:cubicBezTo>
                  <a:cubicBezTo>
                    <a:pt x="1684" y="728"/>
                    <a:pt x="1683" y="730"/>
                    <a:pt x="1680" y="731"/>
                  </a:cubicBezTo>
                  <a:cubicBezTo>
                    <a:pt x="1679" y="732"/>
                    <a:pt x="1678" y="733"/>
                    <a:pt x="1678" y="734"/>
                  </a:cubicBezTo>
                  <a:cubicBezTo>
                    <a:pt x="1677" y="737"/>
                    <a:pt x="1677" y="739"/>
                    <a:pt x="1677" y="741"/>
                  </a:cubicBezTo>
                  <a:cubicBezTo>
                    <a:pt x="1677" y="744"/>
                    <a:pt x="1676" y="746"/>
                    <a:pt x="1674" y="748"/>
                  </a:cubicBezTo>
                  <a:cubicBezTo>
                    <a:pt x="1672" y="750"/>
                    <a:pt x="1672" y="753"/>
                    <a:pt x="1671" y="755"/>
                  </a:cubicBezTo>
                  <a:cubicBezTo>
                    <a:pt x="1671" y="756"/>
                    <a:pt x="1671" y="757"/>
                    <a:pt x="1671" y="758"/>
                  </a:cubicBezTo>
                  <a:cubicBezTo>
                    <a:pt x="1672" y="760"/>
                    <a:pt x="1673" y="762"/>
                    <a:pt x="1673" y="764"/>
                  </a:cubicBezTo>
                  <a:cubicBezTo>
                    <a:pt x="1676" y="769"/>
                    <a:pt x="1680" y="771"/>
                    <a:pt x="1686" y="771"/>
                  </a:cubicBezTo>
                  <a:cubicBezTo>
                    <a:pt x="1690" y="771"/>
                    <a:pt x="1694" y="771"/>
                    <a:pt x="1698" y="772"/>
                  </a:cubicBezTo>
                  <a:cubicBezTo>
                    <a:pt x="1700" y="773"/>
                    <a:pt x="1702" y="772"/>
                    <a:pt x="1703" y="770"/>
                  </a:cubicBezTo>
                  <a:cubicBezTo>
                    <a:pt x="1705" y="768"/>
                    <a:pt x="1708" y="766"/>
                    <a:pt x="1710" y="765"/>
                  </a:cubicBezTo>
                  <a:cubicBezTo>
                    <a:pt x="1717" y="762"/>
                    <a:pt x="1725" y="761"/>
                    <a:pt x="1732" y="762"/>
                  </a:cubicBezTo>
                  <a:cubicBezTo>
                    <a:pt x="1736" y="763"/>
                    <a:pt x="1740" y="765"/>
                    <a:pt x="1744" y="765"/>
                  </a:cubicBezTo>
                  <a:cubicBezTo>
                    <a:pt x="1745" y="765"/>
                    <a:pt x="1745" y="766"/>
                    <a:pt x="1746" y="767"/>
                  </a:cubicBezTo>
                  <a:cubicBezTo>
                    <a:pt x="1747" y="767"/>
                    <a:pt x="1747" y="768"/>
                    <a:pt x="1748" y="768"/>
                  </a:cubicBezTo>
                  <a:cubicBezTo>
                    <a:pt x="1753" y="770"/>
                    <a:pt x="1757" y="771"/>
                    <a:pt x="1761" y="773"/>
                  </a:cubicBezTo>
                  <a:cubicBezTo>
                    <a:pt x="1763" y="773"/>
                    <a:pt x="1766" y="774"/>
                    <a:pt x="1768" y="773"/>
                  </a:cubicBezTo>
                  <a:cubicBezTo>
                    <a:pt x="1771" y="772"/>
                    <a:pt x="1774" y="771"/>
                    <a:pt x="1778" y="772"/>
                  </a:cubicBezTo>
                  <a:cubicBezTo>
                    <a:pt x="1780" y="773"/>
                    <a:pt x="1783" y="773"/>
                    <a:pt x="1785" y="771"/>
                  </a:cubicBezTo>
                  <a:cubicBezTo>
                    <a:pt x="1786" y="770"/>
                    <a:pt x="1787" y="770"/>
                    <a:pt x="1789" y="769"/>
                  </a:cubicBezTo>
                  <a:cubicBezTo>
                    <a:pt x="1791" y="767"/>
                    <a:pt x="1792" y="765"/>
                    <a:pt x="1792" y="762"/>
                  </a:cubicBezTo>
                  <a:close/>
                  <a:moveTo>
                    <a:pt x="1835" y="594"/>
                  </a:moveTo>
                  <a:cubicBezTo>
                    <a:pt x="1834" y="593"/>
                    <a:pt x="1834" y="593"/>
                    <a:pt x="1834" y="593"/>
                  </a:cubicBezTo>
                  <a:cubicBezTo>
                    <a:pt x="1834" y="594"/>
                    <a:pt x="1834" y="594"/>
                    <a:pt x="1834" y="594"/>
                  </a:cubicBezTo>
                  <a:lnTo>
                    <a:pt x="1835" y="594"/>
                  </a:lnTo>
                  <a:close/>
                  <a:moveTo>
                    <a:pt x="1910" y="816"/>
                  </a:moveTo>
                  <a:cubicBezTo>
                    <a:pt x="1908" y="811"/>
                    <a:pt x="1906" y="805"/>
                    <a:pt x="1906" y="800"/>
                  </a:cubicBezTo>
                  <a:cubicBezTo>
                    <a:pt x="1906" y="796"/>
                    <a:pt x="1905" y="794"/>
                    <a:pt x="1902" y="792"/>
                  </a:cubicBezTo>
                  <a:cubicBezTo>
                    <a:pt x="1901" y="792"/>
                    <a:pt x="1901" y="790"/>
                    <a:pt x="1900" y="790"/>
                  </a:cubicBezTo>
                  <a:cubicBezTo>
                    <a:pt x="1900" y="789"/>
                    <a:pt x="1900" y="789"/>
                    <a:pt x="1900" y="789"/>
                  </a:cubicBezTo>
                  <a:cubicBezTo>
                    <a:pt x="1901" y="788"/>
                    <a:pt x="1901" y="787"/>
                    <a:pt x="1901" y="786"/>
                  </a:cubicBezTo>
                  <a:cubicBezTo>
                    <a:pt x="1900" y="785"/>
                    <a:pt x="1899" y="785"/>
                    <a:pt x="1898" y="785"/>
                  </a:cubicBezTo>
                  <a:cubicBezTo>
                    <a:pt x="1895" y="784"/>
                    <a:pt x="1894" y="782"/>
                    <a:pt x="1893" y="780"/>
                  </a:cubicBezTo>
                  <a:cubicBezTo>
                    <a:pt x="1892" y="779"/>
                    <a:pt x="1892" y="777"/>
                    <a:pt x="1892" y="776"/>
                  </a:cubicBezTo>
                  <a:cubicBezTo>
                    <a:pt x="1893" y="772"/>
                    <a:pt x="1892" y="768"/>
                    <a:pt x="1890" y="765"/>
                  </a:cubicBezTo>
                  <a:cubicBezTo>
                    <a:pt x="1888" y="762"/>
                    <a:pt x="1887" y="759"/>
                    <a:pt x="1887" y="756"/>
                  </a:cubicBezTo>
                  <a:cubicBezTo>
                    <a:pt x="1888" y="755"/>
                    <a:pt x="1888" y="754"/>
                    <a:pt x="1888" y="753"/>
                  </a:cubicBezTo>
                  <a:cubicBezTo>
                    <a:pt x="1888" y="752"/>
                    <a:pt x="1887" y="751"/>
                    <a:pt x="1885" y="750"/>
                  </a:cubicBezTo>
                  <a:cubicBezTo>
                    <a:pt x="1880" y="749"/>
                    <a:pt x="1875" y="746"/>
                    <a:pt x="1873" y="740"/>
                  </a:cubicBezTo>
                  <a:cubicBezTo>
                    <a:pt x="1871" y="737"/>
                    <a:pt x="1869" y="734"/>
                    <a:pt x="1866" y="732"/>
                  </a:cubicBezTo>
                  <a:cubicBezTo>
                    <a:pt x="1864" y="731"/>
                    <a:pt x="1865" y="730"/>
                    <a:pt x="1868" y="729"/>
                  </a:cubicBezTo>
                  <a:cubicBezTo>
                    <a:pt x="1868" y="729"/>
                    <a:pt x="1869" y="729"/>
                    <a:pt x="1869" y="729"/>
                  </a:cubicBezTo>
                  <a:cubicBezTo>
                    <a:pt x="1871" y="728"/>
                    <a:pt x="1871" y="728"/>
                    <a:pt x="1871" y="725"/>
                  </a:cubicBezTo>
                  <a:cubicBezTo>
                    <a:pt x="1871" y="720"/>
                    <a:pt x="1872" y="718"/>
                    <a:pt x="1877" y="718"/>
                  </a:cubicBezTo>
                  <a:cubicBezTo>
                    <a:pt x="1879" y="718"/>
                    <a:pt x="1880" y="718"/>
                    <a:pt x="1882" y="718"/>
                  </a:cubicBezTo>
                  <a:cubicBezTo>
                    <a:pt x="1883" y="717"/>
                    <a:pt x="1884" y="717"/>
                    <a:pt x="1884" y="715"/>
                  </a:cubicBezTo>
                  <a:cubicBezTo>
                    <a:pt x="1885" y="713"/>
                    <a:pt x="1885" y="711"/>
                    <a:pt x="1885" y="709"/>
                  </a:cubicBezTo>
                  <a:cubicBezTo>
                    <a:pt x="1886" y="707"/>
                    <a:pt x="1885" y="705"/>
                    <a:pt x="1884" y="703"/>
                  </a:cubicBezTo>
                  <a:cubicBezTo>
                    <a:pt x="1883" y="701"/>
                    <a:pt x="1882" y="700"/>
                    <a:pt x="1880" y="700"/>
                  </a:cubicBezTo>
                  <a:cubicBezTo>
                    <a:pt x="1876" y="701"/>
                    <a:pt x="1873" y="701"/>
                    <a:pt x="1869" y="699"/>
                  </a:cubicBezTo>
                  <a:cubicBezTo>
                    <a:pt x="1868" y="699"/>
                    <a:pt x="1867" y="699"/>
                    <a:pt x="1866" y="700"/>
                  </a:cubicBezTo>
                  <a:cubicBezTo>
                    <a:pt x="1862" y="702"/>
                    <a:pt x="1857" y="705"/>
                    <a:pt x="1853" y="707"/>
                  </a:cubicBezTo>
                  <a:cubicBezTo>
                    <a:pt x="1852" y="708"/>
                    <a:pt x="1851" y="709"/>
                    <a:pt x="1851" y="709"/>
                  </a:cubicBezTo>
                  <a:cubicBezTo>
                    <a:pt x="1848" y="713"/>
                    <a:pt x="1845" y="715"/>
                    <a:pt x="1841" y="716"/>
                  </a:cubicBezTo>
                  <a:cubicBezTo>
                    <a:pt x="1839" y="717"/>
                    <a:pt x="1838" y="718"/>
                    <a:pt x="1837" y="720"/>
                  </a:cubicBezTo>
                  <a:cubicBezTo>
                    <a:pt x="1836" y="722"/>
                    <a:pt x="1835" y="724"/>
                    <a:pt x="1835" y="727"/>
                  </a:cubicBezTo>
                  <a:cubicBezTo>
                    <a:pt x="1834" y="729"/>
                    <a:pt x="1835" y="731"/>
                    <a:pt x="1837" y="732"/>
                  </a:cubicBezTo>
                  <a:cubicBezTo>
                    <a:pt x="1840" y="736"/>
                    <a:pt x="1843" y="740"/>
                    <a:pt x="1844" y="745"/>
                  </a:cubicBezTo>
                  <a:cubicBezTo>
                    <a:pt x="1845" y="750"/>
                    <a:pt x="1848" y="755"/>
                    <a:pt x="1853" y="758"/>
                  </a:cubicBezTo>
                  <a:cubicBezTo>
                    <a:pt x="1856" y="761"/>
                    <a:pt x="1859" y="764"/>
                    <a:pt x="1861" y="768"/>
                  </a:cubicBezTo>
                  <a:cubicBezTo>
                    <a:pt x="1862" y="771"/>
                    <a:pt x="1865" y="774"/>
                    <a:pt x="1869" y="775"/>
                  </a:cubicBezTo>
                  <a:cubicBezTo>
                    <a:pt x="1870" y="775"/>
                    <a:pt x="1870" y="776"/>
                    <a:pt x="1871" y="776"/>
                  </a:cubicBezTo>
                  <a:cubicBezTo>
                    <a:pt x="1871" y="777"/>
                    <a:pt x="1871" y="778"/>
                    <a:pt x="1871" y="778"/>
                  </a:cubicBezTo>
                  <a:cubicBezTo>
                    <a:pt x="1868" y="780"/>
                    <a:pt x="1865" y="782"/>
                    <a:pt x="1865" y="786"/>
                  </a:cubicBezTo>
                  <a:cubicBezTo>
                    <a:pt x="1865" y="789"/>
                    <a:pt x="1864" y="791"/>
                    <a:pt x="1863" y="793"/>
                  </a:cubicBezTo>
                  <a:cubicBezTo>
                    <a:pt x="1861" y="799"/>
                    <a:pt x="1863" y="804"/>
                    <a:pt x="1865" y="808"/>
                  </a:cubicBezTo>
                  <a:cubicBezTo>
                    <a:pt x="1865" y="809"/>
                    <a:pt x="1867" y="810"/>
                    <a:pt x="1868" y="810"/>
                  </a:cubicBezTo>
                  <a:cubicBezTo>
                    <a:pt x="1869" y="811"/>
                    <a:pt x="1871" y="811"/>
                    <a:pt x="1872" y="811"/>
                  </a:cubicBezTo>
                  <a:cubicBezTo>
                    <a:pt x="1874" y="812"/>
                    <a:pt x="1876" y="813"/>
                    <a:pt x="1877" y="814"/>
                  </a:cubicBezTo>
                  <a:cubicBezTo>
                    <a:pt x="1881" y="818"/>
                    <a:pt x="1886" y="819"/>
                    <a:pt x="1891" y="819"/>
                  </a:cubicBezTo>
                  <a:cubicBezTo>
                    <a:pt x="1892" y="819"/>
                    <a:pt x="1894" y="819"/>
                    <a:pt x="1895" y="819"/>
                  </a:cubicBezTo>
                  <a:cubicBezTo>
                    <a:pt x="1900" y="818"/>
                    <a:pt x="1904" y="818"/>
                    <a:pt x="1909" y="817"/>
                  </a:cubicBezTo>
                  <a:cubicBezTo>
                    <a:pt x="1910" y="817"/>
                    <a:pt x="1910" y="816"/>
                    <a:pt x="1910" y="816"/>
                  </a:cubicBezTo>
                  <a:close/>
                  <a:moveTo>
                    <a:pt x="1934" y="340"/>
                  </a:moveTo>
                  <a:cubicBezTo>
                    <a:pt x="1933" y="340"/>
                    <a:pt x="1933" y="340"/>
                    <a:pt x="1933" y="340"/>
                  </a:cubicBezTo>
                  <a:cubicBezTo>
                    <a:pt x="1934" y="341"/>
                    <a:pt x="1934" y="341"/>
                    <a:pt x="1934" y="341"/>
                  </a:cubicBezTo>
                  <a:lnTo>
                    <a:pt x="1934" y="340"/>
                  </a:lnTo>
                  <a:close/>
                  <a:moveTo>
                    <a:pt x="1956" y="716"/>
                  </a:moveTo>
                  <a:cubicBezTo>
                    <a:pt x="1955" y="715"/>
                    <a:pt x="1954" y="713"/>
                    <a:pt x="1954" y="711"/>
                  </a:cubicBezTo>
                  <a:cubicBezTo>
                    <a:pt x="1953" y="710"/>
                    <a:pt x="1952" y="709"/>
                    <a:pt x="1950" y="709"/>
                  </a:cubicBezTo>
                  <a:cubicBezTo>
                    <a:pt x="1944" y="708"/>
                    <a:pt x="1936" y="715"/>
                    <a:pt x="1937" y="722"/>
                  </a:cubicBezTo>
                  <a:cubicBezTo>
                    <a:pt x="1937" y="724"/>
                    <a:pt x="1937" y="725"/>
                    <a:pt x="1939" y="726"/>
                  </a:cubicBezTo>
                  <a:cubicBezTo>
                    <a:pt x="1942" y="727"/>
                    <a:pt x="1944" y="728"/>
                    <a:pt x="1946" y="728"/>
                  </a:cubicBezTo>
                  <a:cubicBezTo>
                    <a:pt x="1949" y="729"/>
                    <a:pt x="1952" y="727"/>
                    <a:pt x="1953" y="725"/>
                  </a:cubicBezTo>
                  <a:cubicBezTo>
                    <a:pt x="1954" y="722"/>
                    <a:pt x="1955" y="719"/>
                    <a:pt x="1956" y="716"/>
                  </a:cubicBezTo>
                  <a:close/>
                  <a:moveTo>
                    <a:pt x="2001" y="363"/>
                  </a:moveTo>
                  <a:cubicBezTo>
                    <a:pt x="1999" y="361"/>
                    <a:pt x="1998" y="359"/>
                    <a:pt x="1996" y="358"/>
                  </a:cubicBezTo>
                  <a:cubicBezTo>
                    <a:pt x="1996" y="357"/>
                    <a:pt x="1994" y="357"/>
                    <a:pt x="1993" y="356"/>
                  </a:cubicBezTo>
                  <a:cubicBezTo>
                    <a:pt x="1992" y="356"/>
                    <a:pt x="1991" y="357"/>
                    <a:pt x="1991" y="357"/>
                  </a:cubicBezTo>
                  <a:cubicBezTo>
                    <a:pt x="1991" y="358"/>
                    <a:pt x="1991" y="358"/>
                    <a:pt x="1991" y="358"/>
                  </a:cubicBezTo>
                  <a:cubicBezTo>
                    <a:pt x="1994" y="362"/>
                    <a:pt x="1997" y="366"/>
                    <a:pt x="2000" y="370"/>
                  </a:cubicBezTo>
                  <a:cubicBezTo>
                    <a:pt x="2000" y="370"/>
                    <a:pt x="2000" y="370"/>
                    <a:pt x="2000" y="370"/>
                  </a:cubicBezTo>
                  <a:cubicBezTo>
                    <a:pt x="2002" y="368"/>
                    <a:pt x="2002" y="365"/>
                    <a:pt x="2001" y="363"/>
                  </a:cubicBezTo>
                  <a:close/>
                  <a:moveTo>
                    <a:pt x="2004" y="378"/>
                  </a:moveTo>
                  <a:cubicBezTo>
                    <a:pt x="2003" y="377"/>
                    <a:pt x="2003" y="377"/>
                    <a:pt x="2003" y="378"/>
                  </a:cubicBezTo>
                  <a:cubicBezTo>
                    <a:pt x="2003" y="378"/>
                    <a:pt x="2003" y="378"/>
                    <a:pt x="2004" y="379"/>
                  </a:cubicBezTo>
                  <a:cubicBezTo>
                    <a:pt x="2004" y="378"/>
                    <a:pt x="2004" y="378"/>
                    <a:pt x="2004" y="378"/>
                  </a:cubicBezTo>
                  <a:close/>
                  <a:moveTo>
                    <a:pt x="2021" y="765"/>
                  </a:moveTo>
                  <a:cubicBezTo>
                    <a:pt x="2020" y="765"/>
                    <a:pt x="2020" y="765"/>
                    <a:pt x="2020" y="765"/>
                  </a:cubicBezTo>
                  <a:cubicBezTo>
                    <a:pt x="2020" y="766"/>
                    <a:pt x="2020" y="766"/>
                    <a:pt x="2020" y="766"/>
                  </a:cubicBezTo>
                  <a:lnTo>
                    <a:pt x="2021" y="765"/>
                  </a:lnTo>
                  <a:close/>
                  <a:moveTo>
                    <a:pt x="2027" y="323"/>
                  </a:moveTo>
                  <a:cubicBezTo>
                    <a:pt x="2026" y="322"/>
                    <a:pt x="2026" y="322"/>
                    <a:pt x="2026" y="322"/>
                  </a:cubicBezTo>
                  <a:cubicBezTo>
                    <a:pt x="2025" y="321"/>
                    <a:pt x="2024" y="322"/>
                    <a:pt x="2024" y="323"/>
                  </a:cubicBezTo>
                  <a:cubicBezTo>
                    <a:pt x="2024" y="323"/>
                    <a:pt x="2024" y="324"/>
                    <a:pt x="2024" y="324"/>
                  </a:cubicBezTo>
                  <a:cubicBezTo>
                    <a:pt x="2024" y="325"/>
                    <a:pt x="2025" y="325"/>
                    <a:pt x="2026" y="323"/>
                  </a:cubicBezTo>
                  <a:cubicBezTo>
                    <a:pt x="2026" y="323"/>
                    <a:pt x="2026" y="323"/>
                    <a:pt x="2027" y="323"/>
                  </a:cubicBezTo>
                  <a:close/>
                  <a:moveTo>
                    <a:pt x="2073" y="168"/>
                  </a:moveTo>
                  <a:cubicBezTo>
                    <a:pt x="2073" y="168"/>
                    <a:pt x="2073" y="168"/>
                    <a:pt x="2073" y="168"/>
                  </a:cubicBezTo>
                  <a:cubicBezTo>
                    <a:pt x="2074" y="169"/>
                    <a:pt x="2075" y="169"/>
                    <a:pt x="2076" y="170"/>
                  </a:cubicBezTo>
                  <a:cubicBezTo>
                    <a:pt x="2076" y="170"/>
                    <a:pt x="2076" y="170"/>
                    <a:pt x="2076" y="170"/>
                  </a:cubicBezTo>
                  <a:cubicBezTo>
                    <a:pt x="2076" y="170"/>
                    <a:pt x="2076" y="170"/>
                    <a:pt x="2076" y="170"/>
                  </a:cubicBezTo>
                  <a:cubicBezTo>
                    <a:pt x="2075" y="169"/>
                    <a:pt x="2074" y="169"/>
                    <a:pt x="2073" y="168"/>
                  </a:cubicBezTo>
                  <a:cubicBezTo>
                    <a:pt x="2073" y="168"/>
                    <a:pt x="2073" y="168"/>
                    <a:pt x="2073" y="168"/>
                  </a:cubicBezTo>
                  <a:close/>
                  <a:moveTo>
                    <a:pt x="2070" y="584"/>
                  </a:moveTo>
                  <a:cubicBezTo>
                    <a:pt x="2070" y="584"/>
                    <a:pt x="2070" y="584"/>
                    <a:pt x="2070" y="584"/>
                  </a:cubicBezTo>
                  <a:cubicBezTo>
                    <a:pt x="2071" y="584"/>
                    <a:pt x="2072" y="584"/>
                    <a:pt x="2072" y="584"/>
                  </a:cubicBezTo>
                  <a:cubicBezTo>
                    <a:pt x="2073" y="584"/>
                    <a:pt x="2073" y="584"/>
                    <a:pt x="2073" y="584"/>
                  </a:cubicBezTo>
                  <a:cubicBezTo>
                    <a:pt x="2073" y="583"/>
                    <a:pt x="2073" y="583"/>
                    <a:pt x="2073" y="583"/>
                  </a:cubicBezTo>
                  <a:cubicBezTo>
                    <a:pt x="2072" y="583"/>
                    <a:pt x="2071" y="583"/>
                    <a:pt x="2070" y="584"/>
                  </a:cubicBezTo>
                  <a:close/>
                  <a:moveTo>
                    <a:pt x="2078" y="692"/>
                  </a:moveTo>
                  <a:cubicBezTo>
                    <a:pt x="2078" y="692"/>
                    <a:pt x="2077" y="691"/>
                    <a:pt x="2077" y="691"/>
                  </a:cubicBezTo>
                  <a:cubicBezTo>
                    <a:pt x="2076" y="691"/>
                    <a:pt x="2075" y="692"/>
                    <a:pt x="2074" y="692"/>
                  </a:cubicBezTo>
                  <a:cubicBezTo>
                    <a:pt x="2072" y="693"/>
                    <a:pt x="2071" y="695"/>
                    <a:pt x="2070" y="696"/>
                  </a:cubicBezTo>
                  <a:cubicBezTo>
                    <a:pt x="2067" y="698"/>
                    <a:pt x="2067" y="701"/>
                    <a:pt x="2067" y="704"/>
                  </a:cubicBezTo>
                  <a:cubicBezTo>
                    <a:pt x="2067" y="704"/>
                    <a:pt x="2067" y="705"/>
                    <a:pt x="2067" y="705"/>
                  </a:cubicBezTo>
                  <a:cubicBezTo>
                    <a:pt x="2067" y="706"/>
                    <a:pt x="2068" y="707"/>
                    <a:pt x="2069" y="707"/>
                  </a:cubicBezTo>
                  <a:cubicBezTo>
                    <a:pt x="2070" y="707"/>
                    <a:pt x="2070" y="707"/>
                    <a:pt x="2071" y="706"/>
                  </a:cubicBezTo>
                  <a:cubicBezTo>
                    <a:pt x="2072" y="703"/>
                    <a:pt x="2073" y="700"/>
                    <a:pt x="2075" y="697"/>
                  </a:cubicBezTo>
                  <a:cubicBezTo>
                    <a:pt x="2076" y="696"/>
                    <a:pt x="2077" y="694"/>
                    <a:pt x="2078" y="692"/>
                  </a:cubicBezTo>
                  <a:close/>
                  <a:moveTo>
                    <a:pt x="2090" y="131"/>
                  </a:moveTo>
                  <a:cubicBezTo>
                    <a:pt x="2089" y="131"/>
                    <a:pt x="2089" y="131"/>
                    <a:pt x="2089" y="131"/>
                  </a:cubicBezTo>
                  <a:cubicBezTo>
                    <a:pt x="2089" y="131"/>
                    <a:pt x="2089" y="131"/>
                    <a:pt x="2089" y="131"/>
                  </a:cubicBezTo>
                  <a:lnTo>
                    <a:pt x="2090" y="131"/>
                  </a:lnTo>
                  <a:close/>
                  <a:moveTo>
                    <a:pt x="2114" y="195"/>
                  </a:moveTo>
                  <a:cubicBezTo>
                    <a:pt x="2114" y="195"/>
                    <a:pt x="2114" y="195"/>
                    <a:pt x="2114" y="195"/>
                  </a:cubicBezTo>
                  <a:cubicBezTo>
                    <a:pt x="2114" y="195"/>
                    <a:pt x="2114" y="195"/>
                    <a:pt x="2114" y="195"/>
                  </a:cubicBezTo>
                  <a:cubicBezTo>
                    <a:pt x="2114" y="195"/>
                    <a:pt x="2114" y="195"/>
                    <a:pt x="2114" y="196"/>
                  </a:cubicBezTo>
                  <a:cubicBezTo>
                    <a:pt x="2112" y="195"/>
                    <a:pt x="2111" y="196"/>
                    <a:pt x="2109" y="197"/>
                  </a:cubicBezTo>
                  <a:cubicBezTo>
                    <a:pt x="2107" y="199"/>
                    <a:pt x="2105" y="199"/>
                    <a:pt x="2102" y="197"/>
                  </a:cubicBezTo>
                  <a:cubicBezTo>
                    <a:pt x="2101" y="197"/>
                    <a:pt x="2100" y="196"/>
                    <a:pt x="2099" y="195"/>
                  </a:cubicBezTo>
                  <a:cubicBezTo>
                    <a:pt x="2099" y="195"/>
                    <a:pt x="2099" y="195"/>
                    <a:pt x="2099" y="195"/>
                  </a:cubicBezTo>
                  <a:cubicBezTo>
                    <a:pt x="2098" y="195"/>
                    <a:pt x="2098" y="195"/>
                    <a:pt x="2098" y="195"/>
                  </a:cubicBezTo>
                  <a:cubicBezTo>
                    <a:pt x="2099" y="195"/>
                    <a:pt x="2099" y="195"/>
                    <a:pt x="2099" y="195"/>
                  </a:cubicBezTo>
                  <a:cubicBezTo>
                    <a:pt x="2099" y="195"/>
                    <a:pt x="2099" y="195"/>
                    <a:pt x="2099" y="195"/>
                  </a:cubicBezTo>
                  <a:cubicBezTo>
                    <a:pt x="2099" y="196"/>
                    <a:pt x="2099" y="197"/>
                    <a:pt x="2099" y="198"/>
                  </a:cubicBezTo>
                  <a:cubicBezTo>
                    <a:pt x="2100" y="200"/>
                    <a:pt x="2100" y="202"/>
                    <a:pt x="2101" y="204"/>
                  </a:cubicBezTo>
                  <a:cubicBezTo>
                    <a:pt x="2103" y="207"/>
                    <a:pt x="2105" y="207"/>
                    <a:pt x="2107" y="208"/>
                  </a:cubicBezTo>
                  <a:cubicBezTo>
                    <a:pt x="2107" y="208"/>
                    <a:pt x="2107" y="208"/>
                    <a:pt x="2107" y="208"/>
                  </a:cubicBezTo>
                  <a:cubicBezTo>
                    <a:pt x="2107" y="208"/>
                    <a:pt x="2107" y="208"/>
                    <a:pt x="2107" y="209"/>
                  </a:cubicBezTo>
                  <a:cubicBezTo>
                    <a:pt x="2107" y="209"/>
                    <a:pt x="2107" y="209"/>
                    <a:pt x="2107" y="209"/>
                  </a:cubicBezTo>
                  <a:cubicBezTo>
                    <a:pt x="2108" y="209"/>
                    <a:pt x="2109" y="210"/>
                    <a:pt x="2109" y="211"/>
                  </a:cubicBezTo>
                  <a:cubicBezTo>
                    <a:pt x="2110" y="212"/>
                    <a:pt x="2111" y="212"/>
                    <a:pt x="2112" y="213"/>
                  </a:cubicBezTo>
                  <a:cubicBezTo>
                    <a:pt x="2112" y="213"/>
                    <a:pt x="2112" y="213"/>
                    <a:pt x="2112" y="213"/>
                  </a:cubicBezTo>
                  <a:cubicBezTo>
                    <a:pt x="2112" y="213"/>
                    <a:pt x="2112" y="213"/>
                    <a:pt x="2112" y="213"/>
                  </a:cubicBezTo>
                  <a:cubicBezTo>
                    <a:pt x="2111" y="212"/>
                    <a:pt x="2110" y="211"/>
                    <a:pt x="2109" y="211"/>
                  </a:cubicBezTo>
                  <a:cubicBezTo>
                    <a:pt x="2109" y="210"/>
                    <a:pt x="2108" y="209"/>
                    <a:pt x="2107" y="209"/>
                  </a:cubicBezTo>
                  <a:cubicBezTo>
                    <a:pt x="2107" y="209"/>
                    <a:pt x="2107" y="208"/>
                    <a:pt x="2107" y="208"/>
                  </a:cubicBezTo>
                  <a:cubicBezTo>
                    <a:pt x="2107" y="208"/>
                    <a:pt x="2107" y="208"/>
                    <a:pt x="2107" y="208"/>
                  </a:cubicBezTo>
                  <a:cubicBezTo>
                    <a:pt x="2108" y="206"/>
                    <a:pt x="2108" y="204"/>
                    <a:pt x="2110" y="204"/>
                  </a:cubicBezTo>
                  <a:cubicBezTo>
                    <a:pt x="2111" y="204"/>
                    <a:pt x="2112" y="204"/>
                    <a:pt x="2112" y="202"/>
                  </a:cubicBezTo>
                  <a:cubicBezTo>
                    <a:pt x="2113" y="200"/>
                    <a:pt x="2113" y="198"/>
                    <a:pt x="2114" y="196"/>
                  </a:cubicBezTo>
                  <a:cubicBezTo>
                    <a:pt x="2114" y="196"/>
                    <a:pt x="2114" y="196"/>
                    <a:pt x="2114" y="196"/>
                  </a:cubicBezTo>
                  <a:cubicBezTo>
                    <a:pt x="2114" y="195"/>
                    <a:pt x="2114" y="195"/>
                    <a:pt x="2114" y="195"/>
                  </a:cubicBezTo>
                  <a:cubicBezTo>
                    <a:pt x="2114" y="195"/>
                    <a:pt x="2114" y="195"/>
                    <a:pt x="2114" y="195"/>
                  </a:cubicBezTo>
                  <a:close/>
                  <a:moveTo>
                    <a:pt x="2128" y="186"/>
                  </a:moveTo>
                  <a:cubicBezTo>
                    <a:pt x="2128" y="186"/>
                    <a:pt x="2127" y="185"/>
                    <a:pt x="2127" y="185"/>
                  </a:cubicBezTo>
                  <a:cubicBezTo>
                    <a:pt x="2126" y="184"/>
                    <a:pt x="2124" y="184"/>
                    <a:pt x="2123" y="184"/>
                  </a:cubicBezTo>
                  <a:cubicBezTo>
                    <a:pt x="2124" y="184"/>
                    <a:pt x="2124" y="184"/>
                    <a:pt x="2124" y="184"/>
                  </a:cubicBezTo>
                  <a:cubicBezTo>
                    <a:pt x="2123" y="184"/>
                    <a:pt x="2123" y="184"/>
                    <a:pt x="2123" y="184"/>
                  </a:cubicBezTo>
                  <a:cubicBezTo>
                    <a:pt x="2123" y="183"/>
                    <a:pt x="2122" y="182"/>
                    <a:pt x="2121" y="181"/>
                  </a:cubicBezTo>
                  <a:cubicBezTo>
                    <a:pt x="2121" y="180"/>
                    <a:pt x="2120" y="180"/>
                    <a:pt x="2120" y="179"/>
                  </a:cubicBezTo>
                  <a:cubicBezTo>
                    <a:pt x="2119" y="179"/>
                    <a:pt x="2118" y="179"/>
                    <a:pt x="2118" y="179"/>
                  </a:cubicBezTo>
                  <a:cubicBezTo>
                    <a:pt x="2118" y="179"/>
                    <a:pt x="2118" y="180"/>
                    <a:pt x="2118" y="181"/>
                  </a:cubicBezTo>
                  <a:cubicBezTo>
                    <a:pt x="2118" y="183"/>
                    <a:pt x="2121" y="184"/>
                    <a:pt x="2123" y="184"/>
                  </a:cubicBezTo>
                  <a:cubicBezTo>
                    <a:pt x="2123" y="184"/>
                    <a:pt x="2123" y="184"/>
                    <a:pt x="2123" y="184"/>
                  </a:cubicBezTo>
                  <a:cubicBezTo>
                    <a:pt x="2122" y="186"/>
                    <a:pt x="2120" y="188"/>
                    <a:pt x="2119" y="190"/>
                  </a:cubicBezTo>
                  <a:cubicBezTo>
                    <a:pt x="2118" y="191"/>
                    <a:pt x="2117" y="192"/>
                    <a:pt x="2117" y="193"/>
                  </a:cubicBezTo>
                  <a:cubicBezTo>
                    <a:pt x="2116" y="193"/>
                    <a:pt x="2116" y="193"/>
                    <a:pt x="2116" y="193"/>
                  </a:cubicBezTo>
                  <a:cubicBezTo>
                    <a:pt x="2116" y="193"/>
                    <a:pt x="2116" y="193"/>
                    <a:pt x="2116" y="193"/>
                  </a:cubicBezTo>
                  <a:cubicBezTo>
                    <a:pt x="2116" y="193"/>
                    <a:pt x="2116" y="193"/>
                    <a:pt x="2116" y="193"/>
                  </a:cubicBezTo>
                  <a:cubicBezTo>
                    <a:pt x="2117" y="193"/>
                    <a:pt x="2117" y="193"/>
                    <a:pt x="2117" y="193"/>
                  </a:cubicBezTo>
                  <a:cubicBezTo>
                    <a:pt x="2118" y="193"/>
                    <a:pt x="2119" y="193"/>
                    <a:pt x="2119" y="192"/>
                  </a:cubicBezTo>
                  <a:cubicBezTo>
                    <a:pt x="2122" y="190"/>
                    <a:pt x="2124" y="188"/>
                    <a:pt x="2127" y="187"/>
                  </a:cubicBezTo>
                  <a:cubicBezTo>
                    <a:pt x="2128" y="187"/>
                    <a:pt x="2128" y="186"/>
                    <a:pt x="2128" y="186"/>
                  </a:cubicBezTo>
                  <a:close/>
                  <a:moveTo>
                    <a:pt x="2143" y="185"/>
                  </a:moveTo>
                  <a:cubicBezTo>
                    <a:pt x="2142" y="185"/>
                    <a:pt x="2142" y="185"/>
                    <a:pt x="2142" y="185"/>
                  </a:cubicBezTo>
                  <a:cubicBezTo>
                    <a:pt x="2143" y="185"/>
                    <a:pt x="2143" y="185"/>
                    <a:pt x="2143" y="185"/>
                  </a:cubicBezTo>
                  <a:close/>
                  <a:moveTo>
                    <a:pt x="2160" y="671"/>
                  </a:moveTo>
                  <a:cubicBezTo>
                    <a:pt x="2159" y="671"/>
                    <a:pt x="2159" y="670"/>
                    <a:pt x="2159" y="670"/>
                  </a:cubicBezTo>
                  <a:cubicBezTo>
                    <a:pt x="2157" y="670"/>
                    <a:pt x="2156" y="669"/>
                    <a:pt x="2154" y="668"/>
                  </a:cubicBezTo>
                  <a:cubicBezTo>
                    <a:pt x="2151" y="667"/>
                    <a:pt x="2150" y="666"/>
                    <a:pt x="2148" y="664"/>
                  </a:cubicBezTo>
                  <a:cubicBezTo>
                    <a:pt x="2147" y="663"/>
                    <a:pt x="2147" y="662"/>
                    <a:pt x="2146" y="663"/>
                  </a:cubicBezTo>
                  <a:cubicBezTo>
                    <a:pt x="2145" y="663"/>
                    <a:pt x="2145" y="664"/>
                    <a:pt x="2145" y="666"/>
                  </a:cubicBezTo>
                  <a:cubicBezTo>
                    <a:pt x="2145" y="668"/>
                    <a:pt x="2145" y="669"/>
                    <a:pt x="2146" y="669"/>
                  </a:cubicBezTo>
                  <a:cubicBezTo>
                    <a:pt x="2150" y="671"/>
                    <a:pt x="2153" y="672"/>
                    <a:pt x="2156" y="674"/>
                  </a:cubicBezTo>
                  <a:cubicBezTo>
                    <a:pt x="2157" y="674"/>
                    <a:pt x="2159" y="674"/>
                    <a:pt x="2159" y="673"/>
                  </a:cubicBezTo>
                  <a:cubicBezTo>
                    <a:pt x="2160" y="672"/>
                    <a:pt x="2160" y="672"/>
                    <a:pt x="2160" y="671"/>
                  </a:cubicBezTo>
                  <a:close/>
                  <a:moveTo>
                    <a:pt x="2160" y="229"/>
                  </a:moveTo>
                  <a:cubicBezTo>
                    <a:pt x="2160" y="229"/>
                    <a:pt x="2160" y="229"/>
                    <a:pt x="2159" y="229"/>
                  </a:cubicBezTo>
                  <a:cubicBezTo>
                    <a:pt x="2159" y="229"/>
                    <a:pt x="2159" y="229"/>
                    <a:pt x="2159" y="228"/>
                  </a:cubicBezTo>
                  <a:cubicBezTo>
                    <a:pt x="2159" y="228"/>
                    <a:pt x="2159" y="228"/>
                    <a:pt x="2159" y="228"/>
                  </a:cubicBezTo>
                  <a:cubicBezTo>
                    <a:pt x="2159" y="229"/>
                    <a:pt x="2159" y="229"/>
                    <a:pt x="2159" y="229"/>
                  </a:cubicBezTo>
                  <a:cubicBezTo>
                    <a:pt x="2159" y="229"/>
                    <a:pt x="2159" y="229"/>
                    <a:pt x="2159" y="229"/>
                  </a:cubicBezTo>
                  <a:cubicBezTo>
                    <a:pt x="2160" y="230"/>
                    <a:pt x="2160" y="230"/>
                    <a:pt x="2160" y="229"/>
                  </a:cubicBezTo>
                  <a:close/>
                  <a:moveTo>
                    <a:pt x="2221" y="635"/>
                  </a:moveTo>
                  <a:cubicBezTo>
                    <a:pt x="2221" y="634"/>
                    <a:pt x="2221" y="634"/>
                    <a:pt x="2220" y="633"/>
                  </a:cubicBezTo>
                  <a:cubicBezTo>
                    <a:pt x="2220" y="632"/>
                    <a:pt x="2219" y="631"/>
                    <a:pt x="2218" y="632"/>
                  </a:cubicBezTo>
                  <a:cubicBezTo>
                    <a:pt x="2217" y="633"/>
                    <a:pt x="2216" y="633"/>
                    <a:pt x="2216" y="634"/>
                  </a:cubicBezTo>
                  <a:cubicBezTo>
                    <a:pt x="2216" y="634"/>
                    <a:pt x="2217" y="636"/>
                    <a:pt x="2217" y="637"/>
                  </a:cubicBezTo>
                  <a:cubicBezTo>
                    <a:pt x="2217" y="638"/>
                    <a:pt x="2219" y="638"/>
                    <a:pt x="2220" y="637"/>
                  </a:cubicBezTo>
                  <a:cubicBezTo>
                    <a:pt x="2220" y="636"/>
                    <a:pt x="2220" y="636"/>
                    <a:pt x="2221" y="635"/>
                  </a:cubicBezTo>
                  <a:close/>
                  <a:moveTo>
                    <a:pt x="2225" y="663"/>
                  </a:moveTo>
                  <a:cubicBezTo>
                    <a:pt x="2224" y="661"/>
                    <a:pt x="2223" y="663"/>
                    <a:pt x="2222" y="664"/>
                  </a:cubicBezTo>
                  <a:cubicBezTo>
                    <a:pt x="2222" y="664"/>
                    <a:pt x="2222" y="665"/>
                    <a:pt x="2222" y="665"/>
                  </a:cubicBezTo>
                  <a:cubicBezTo>
                    <a:pt x="2222" y="665"/>
                    <a:pt x="2222" y="666"/>
                    <a:pt x="2222" y="666"/>
                  </a:cubicBezTo>
                  <a:cubicBezTo>
                    <a:pt x="2223" y="667"/>
                    <a:pt x="2224" y="667"/>
                    <a:pt x="2224" y="666"/>
                  </a:cubicBezTo>
                  <a:cubicBezTo>
                    <a:pt x="2224" y="665"/>
                    <a:pt x="2224" y="665"/>
                    <a:pt x="2224" y="664"/>
                  </a:cubicBezTo>
                  <a:cubicBezTo>
                    <a:pt x="2225" y="664"/>
                    <a:pt x="2225" y="663"/>
                    <a:pt x="2225" y="663"/>
                  </a:cubicBezTo>
                  <a:close/>
                  <a:moveTo>
                    <a:pt x="2229" y="651"/>
                  </a:moveTo>
                  <a:cubicBezTo>
                    <a:pt x="2229" y="650"/>
                    <a:pt x="2229" y="650"/>
                    <a:pt x="2229" y="650"/>
                  </a:cubicBezTo>
                  <a:cubicBezTo>
                    <a:pt x="2228" y="650"/>
                    <a:pt x="2228" y="650"/>
                    <a:pt x="2228" y="650"/>
                  </a:cubicBezTo>
                  <a:cubicBezTo>
                    <a:pt x="2228" y="650"/>
                    <a:pt x="2228" y="650"/>
                    <a:pt x="2228" y="650"/>
                  </a:cubicBezTo>
                  <a:lnTo>
                    <a:pt x="2229" y="651"/>
                  </a:lnTo>
                  <a:close/>
                  <a:moveTo>
                    <a:pt x="2274" y="548"/>
                  </a:moveTo>
                  <a:cubicBezTo>
                    <a:pt x="2273" y="547"/>
                    <a:pt x="2272" y="546"/>
                    <a:pt x="2271" y="545"/>
                  </a:cubicBezTo>
                  <a:cubicBezTo>
                    <a:pt x="2271" y="544"/>
                    <a:pt x="2270" y="543"/>
                    <a:pt x="2270" y="542"/>
                  </a:cubicBezTo>
                  <a:cubicBezTo>
                    <a:pt x="2269" y="541"/>
                    <a:pt x="2268" y="541"/>
                    <a:pt x="2268" y="542"/>
                  </a:cubicBezTo>
                  <a:cubicBezTo>
                    <a:pt x="2268" y="543"/>
                    <a:pt x="2268" y="543"/>
                    <a:pt x="2268" y="544"/>
                  </a:cubicBezTo>
                  <a:cubicBezTo>
                    <a:pt x="2269" y="546"/>
                    <a:pt x="2271" y="548"/>
                    <a:pt x="2273" y="550"/>
                  </a:cubicBezTo>
                  <a:cubicBezTo>
                    <a:pt x="2273" y="550"/>
                    <a:pt x="2273" y="550"/>
                    <a:pt x="2274" y="550"/>
                  </a:cubicBezTo>
                  <a:cubicBezTo>
                    <a:pt x="2274" y="550"/>
                    <a:pt x="2274" y="549"/>
                    <a:pt x="2274" y="548"/>
                  </a:cubicBezTo>
                  <a:close/>
                  <a:moveTo>
                    <a:pt x="2274" y="539"/>
                  </a:moveTo>
                  <a:cubicBezTo>
                    <a:pt x="2274" y="538"/>
                    <a:pt x="2274" y="538"/>
                    <a:pt x="2274" y="538"/>
                  </a:cubicBezTo>
                  <a:cubicBezTo>
                    <a:pt x="2273" y="538"/>
                    <a:pt x="2273" y="538"/>
                    <a:pt x="2274" y="539"/>
                  </a:cubicBezTo>
                  <a:cubicBezTo>
                    <a:pt x="2274" y="539"/>
                    <a:pt x="2274" y="539"/>
                    <a:pt x="2274" y="539"/>
                  </a:cubicBezTo>
                  <a:close/>
                  <a:moveTo>
                    <a:pt x="2282" y="616"/>
                  </a:moveTo>
                  <a:cubicBezTo>
                    <a:pt x="2282" y="615"/>
                    <a:pt x="2282" y="615"/>
                    <a:pt x="2281" y="615"/>
                  </a:cubicBezTo>
                  <a:cubicBezTo>
                    <a:pt x="2281" y="615"/>
                    <a:pt x="2280" y="615"/>
                    <a:pt x="2280" y="616"/>
                  </a:cubicBezTo>
                  <a:cubicBezTo>
                    <a:pt x="2281" y="616"/>
                    <a:pt x="2281" y="617"/>
                    <a:pt x="2281" y="618"/>
                  </a:cubicBezTo>
                  <a:cubicBezTo>
                    <a:pt x="2281" y="618"/>
                    <a:pt x="2282" y="619"/>
                    <a:pt x="2282" y="620"/>
                  </a:cubicBezTo>
                  <a:cubicBezTo>
                    <a:pt x="2282" y="619"/>
                    <a:pt x="2282" y="619"/>
                    <a:pt x="2282" y="618"/>
                  </a:cubicBezTo>
                  <a:cubicBezTo>
                    <a:pt x="2282" y="618"/>
                    <a:pt x="2282" y="617"/>
                    <a:pt x="2282" y="616"/>
                  </a:cubicBezTo>
                  <a:close/>
                  <a:moveTo>
                    <a:pt x="2314" y="606"/>
                  </a:moveTo>
                  <a:cubicBezTo>
                    <a:pt x="2316" y="607"/>
                    <a:pt x="2319" y="606"/>
                    <a:pt x="2321" y="604"/>
                  </a:cubicBezTo>
                  <a:cubicBezTo>
                    <a:pt x="2323" y="603"/>
                    <a:pt x="2325" y="602"/>
                    <a:pt x="2325" y="599"/>
                  </a:cubicBezTo>
                  <a:cubicBezTo>
                    <a:pt x="2325" y="596"/>
                    <a:pt x="2327" y="594"/>
                    <a:pt x="2329" y="593"/>
                  </a:cubicBezTo>
                  <a:cubicBezTo>
                    <a:pt x="2334" y="588"/>
                    <a:pt x="2338" y="584"/>
                    <a:pt x="2341" y="578"/>
                  </a:cubicBezTo>
                  <a:cubicBezTo>
                    <a:pt x="2342" y="576"/>
                    <a:pt x="2341" y="575"/>
                    <a:pt x="2340" y="574"/>
                  </a:cubicBezTo>
                  <a:cubicBezTo>
                    <a:pt x="2340" y="573"/>
                    <a:pt x="2340" y="571"/>
                    <a:pt x="2341" y="570"/>
                  </a:cubicBezTo>
                  <a:cubicBezTo>
                    <a:pt x="2343" y="568"/>
                    <a:pt x="2344" y="566"/>
                    <a:pt x="2343" y="563"/>
                  </a:cubicBezTo>
                  <a:cubicBezTo>
                    <a:pt x="2341" y="560"/>
                    <a:pt x="2341" y="558"/>
                    <a:pt x="2341" y="555"/>
                  </a:cubicBezTo>
                  <a:cubicBezTo>
                    <a:pt x="2340" y="551"/>
                    <a:pt x="2340" y="546"/>
                    <a:pt x="2338" y="542"/>
                  </a:cubicBezTo>
                  <a:cubicBezTo>
                    <a:pt x="2338" y="542"/>
                    <a:pt x="2337" y="541"/>
                    <a:pt x="2336" y="541"/>
                  </a:cubicBezTo>
                  <a:cubicBezTo>
                    <a:pt x="2336" y="541"/>
                    <a:pt x="2336" y="542"/>
                    <a:pt x="2336" y="542"/>
                  </a:cubicBezTo>
                  <a:cubicBezTo>
                    <a:pt x="2336" y="543"/>
                    <a:pt x="2335" y="544"/>
                    <a:pt x="2335" y="544"/>
                  </a:cubicBezTo>
                  <a:cubicBezTo>
                    <a:pt x="2337" y="555"/>
                    <a:pt x="2336" y="567"/>
                    <a:pt x="2331" y="577"/>
                  </a:cubicBezTo>
                  <a:cubicBezTo>
                    <a:pt x="2330" y="579"/>
                    <a:pt x="2329" y="582"/>
                    <a:pt x="2328" y="584"/>
                  </a:cubicBezTo>
                  <a:cubicBezTo>
                    <a:pt x="2328" y="586"/>
                    <a:pt x="2327" y="587"/>
                    <a:pt x="2326" y="588"/>
                  </a:cubicBezTo>
                  <a:cubicBezTo>
                    <a:pt x="2324" y="592"/>
                    <a:pt x="2323" y="595"/>
                    <a:pt x="2321" y="599"/>
                  </a:cubicBezTo>
                  <a:cubicBezTo>
                    <a:pt x="2321" y="599"/>
                    <a:pt x="2320" y="600"/>
                    <a:pt x="2319" y="601"/>
                  </a:cubicBezTo>
                  <a:cubicBezTo>
                    <a:pt x="2318" y="602"/>
                    <a:pt x="2316" y="601"/>
                    <a:pt x="2315" y="600"/>
                  </a:cubicBezTo>
                  <a:cubicBezTo>
                    <a:pt x="2315" y="600"/>
                    <a:pt x="2315" y="600"/>
                    <a:pt x="2315" y="599"/>
                  </a:cubicBezTo>
                  <a:cubicBezTo>
                    <a:pt x="2314" y="600"/>
                    <a:pt x="2314" y="600"/>
                    <a:pt x="2315" y="600"/>
                  </a:cubicBezTo>
                  <a:cubicBezTo>
                    <a:pt x="2315" y="600"/>
                    <a:pt x="2315" y="600"/>
                    <a:pt x="2315" y="600"/>
                  </a:cubicBezTo>
                  <a:cubicBezTo>
                    <a:pt x="2314" y="602"/>
                    <a:pt x="2313" y="603"/>
                    <a:pt x="2313" y="605"/>
                  </a:cubicBezTo>
                  <a:cubicBezTo>
                    <a:pt x="2313" y="605"/>
                    <a:pt x="2312" y="606"/>
                    <a:pt x="2312" y="606"/>
                  </a:cubicBezTo>
                  <a:cubicBezTo>
                    <a:pt x="2313" y="606"/>
                    <a:pt x="2314" y="607"/>
                    <a:pt x="2314" y="606"/>
                  </a:cubicBezTo>
                  <a:close/>
                  <a:moveTo>
                    <a:pt x="1612" y="807"/>
                  </a:moveTo>
                  <a:cubicBezTo>
                    <a:pt x="1612" y="807"/>
                    <a:pt x="1612" y="807"/>
                    <a:pt x="1613" y="807"/>
                  </a:cubicBezTo>
                  <a:cubicBezTo>
                    <a:pt x="1612" y="806"/>
                    <a:pt x="1612" y="806"/>
                    <a:pt x="1612" y="806"/>
                  </a:cubicBezTo>
                  <a:lnTo>
                    <a:pt x="1612" y="807"/>
                  </a:lnTo>
                  <a:close/>
                  <a:moveTo>
                    <a:pt x="732" y="314"/>
                  </a:moveTo>
                  <a:cubicBezTo>
                    <a:pt x="732" y="314"/>
                    <a:pt x="732" y="314"/>
                    <a:pt x="732" y="314"/>
                  </a:cubicBezTo>
                  <a:cubicBezTo>
                    <a:pt x="733" y="314"/>
                    <a:pt x="733" y="314"/>
                    <a:pt x="733" y="314"/>
                  </a:cubicBezTo>
                  <a:cubicBezTo>
                    <a:pt x="733" y="314"/>
                    <a:pt x="733" y="314"/>
                    <a:pt x="733" y="314"/>
                  </a:cubicBezTo>
                  <a:lnTo>
                    <a:pt x="732" y="314"/>
                  </a:lnTo>
                  <a:close/>
                  <a:moveTo>
                    <a:pt x="1112" y="1247"/>
                  </a:moveTo>
                  <a:cubicBezTo>
                    <a:pt x="1113" y="1250"/>
                    <a:pt x="1112" y="1259"/>
                    <a:pt x="1110" y="1262"/>
                  </a:cubicBezTo>
                  <a:cubicBezTo>
                    <a:pt x="1109" y="1266"/>
                    <a:pt x="1107" y="1270"/>
                    <a:pt x="1104" y="1273"/>
                  </a:cubicBezTo>
                  <a:cubicBezTo>
                    <a:pt x="1101" y="1276"/>
                    <a:pt x="1098" y="1279"/>
                    <a:pt x="1095" y="1281"/>
                  </a:cubicBezTo>
                  <a:cubicBezTo>
                    <a:pt x="1093" y="1284"/>
                    <a:pt x="1091" y="1287"/>
                    <a:pt x="1089" y="1290"/>
                  </a:cubicBezTo>
                  <a:cubicBezTo>
                    <a:pt x="1089" y="1291"/>
                    <a:pt x="1088" y="1292"/>
                    <a:pt x="1088" y="1293"/>
                  </a:cubicBezTo>
                  <a:cubicBezTo>
                    <a:pt x="1086" y="1298"/>
                    <a:pt x="1083" y="1302"/>
                    <a:pt x="1078" y="1304"/>
                  </a:cubicBezTo>
                  <a:cubicBezTo>
                    <a:pt x="1076" y="1305"/>
                    <a:pt x="1076" y="1307"/>
                    <a:pt x="1076" y="1309"/>
                  </a:cubicBezTo>
                  <a:cubicBezTo>
                    <a:pt x="1076" y="1313"/>
                    <a:pt x="1076" y="1317"/>
                    <a:pt x="1076" y="1321"/>
                  </a:cubicBezTo>
                  <a:cubicBezTo>
                    <a:pt x="1076" y="1327"/>
                    <a:pt x="1076" y="1333"/>
                    <a:pt x="1076" y="1339"/>
                  </a:cubicBezTo>
                  <a:cubicBezTo>
                    <a:pt x="1075" y="1344"/>
                    <a:pt x="1075" y="1349"/>
                    <a:pt x="1072" y="1353"/>
                  </a:cubicBezTo>
                  <a:cubicBezTo>
                    <a:pt x="1070" y="1355"/>
                    <a:pt x="1070" y="1358"/>
                    <a:pt x="1071" y="1361"/>
                  </a:cubicBezTo>
                  <a:cubicBezTo>
                    <a:pt x="1071" y="1364"/>
                    <a:pt x="1070" y="1367"/>
                    <a:pt x="1068" y="1370"/>
                  </a:cubicBezTo>
                  <a:cubicBezTo>
                    <a:pt x="1066" y="1374"/>
                    <a:pt x="1064" y="1378"/>
                    <a:pt x="1062" y="1382"/>
                  </a:cubicBezTo>
                  <a:cubicBezTo>
                    <a:pt x="1061" y="1384"/>
                    <a:pt x="1060" y="1385"/>
                    <a:pt x="1061" y="1387"/>
                  </a:cubicBezTo>
                  <a:cubicBezTo>
                    <a:pt x="1061" y="1389"/>
                    <a:pt x="1060" y="1390"/>
                    <a:pt x="1059" y="1391"/>
                  </a:cubicBezTo>
                  <a:cubicBezTo>
                    <a:pt x="1058" y="1392"/>
                    <a:pt x="1055" y="1393"/>
                    <a:pt x="1054" y="1395"/>
                  </a:cubicBezTo>
                  <a:cubicBezTo>
                    <a:pt x="1051" y="1399"/>
                    <a:pt x="1047" y="1399"/>
                    <a:pt x="1043" y="1399"/>
                  </a:cubicBezTo>
                  <a:cubicBezTo>
                    <a:pt x="1041" y="1399"/>
                    <a:pt x="1039" y="1399"/>
                    <a:pt x="1036" y="1399"/>
                  </a:cubicBezTo>
                  <a:cubicBezTo>
                    <a:pt x="1034" y="1399"/>
                    <a:pt x="1032" y="1400"/>
                    <a:pt x="1030" y="1399"/>
                  </a:cubicBezTo>
                  <a:cubicBezTo>
                    <a:pt x="1029" y="1399"/>
                    <a:pt x="1028" y="1400"/>
                    <a:pt x="1028" y="1400"/>
                  </a:cubicBezTo>
                  <a:cubicBezTo>
                    <a:pt x="1027" y="1403"/>
                    <a:pt x="1026" y="1404"/>
                    <a:pt x="1024" y="1405"/>
                  </a:cubicBezTo>
                  <a:cubicBezTo>
                    <a:pt x="1022" y="1407"/>
                    <a:pt x="1020" y="1408"/>
                    <a:pt x="1017" y="1409"/>
                  </a:cubicBezTo>
                  <a:cubicBezTo>
                    <a:pt x="1013" y="1411"/>
                    <a:pt x="1009" y="1413"/>
                    <a:pt x="1005" y="1417"/>
                  </a:cubicBezTo>
                  <a:cubicBezTo>
                    <a:pt x="1003" y="1419"/>
                    <a:pt x="1001" y="1421"/>
                    <a:pt x="999" y="1423"/>
                  </a:cubicBezTo>
                  <a:cubicBezTo>
                    <a:pt x="993" y="1427"/>
                    <a:pt x="992" y="1433"/>
                    <a:pt x="993" y="1440"/>
                  </a:cubicBezTo>
                  <a:cubicBezTo>
                    <a:pt x="993" y="1441"/>
                    <a:pt x="993" y="1442"/>
                    <a:pt x="993" y="1442"/>
                  </a:cubicBezTo>
                  <a:cubicBezTo>
                    <a:pt x="996" y="1447"/>
                    <a:pt x="994" y="1452"/>
                    <a:pt x="991" y="1457"/>
                  </a:cubicBezTo>
                  <a:cubicBezTo>
                    <a:pt x="987" y="1463"/>
                    <a:pt x="984" y="1470"/>
                    <a:pt x="981" y="1477"/>
                  </a:cubicBezTo>
                  <a:cubicBezTo>
                    <a:pt x="980" y="1479"/>
                    <a:pt x="979" y="1481"/>
                    <a:pt x="977" y="1481"/>
                  </a:cubicBezTo>
                  <a:cubicBezTo>
                    <a:pt x="977" y="1480"/>
                    <a:pt x="976" y="1479"/>
                    <a:pt x="976" y="1478"/>
                  </a:cubicBezTo>
                  <a:cubicBezTo>
                    <a:pt x="976" y="1477"/>
                    <a:pt x="975" y="1477"/>
                    <a:pt x="975" y="1477"/>
                  </a:cubicBezTo>
                  <a:cubicBezTo>
                    <a:pt x="974" y="1477"/>
                    <a:pt x="973" y="1477"/>
                    <a:pt x="973" y="1478"/>
                  </a:cubicBezTo>
                  <a:cubicBezTo>
                    <a:pt x="971" y="1480"/>
                    <a:pt x="970" y="1483"/>
                    <a:pt x="970" y="1486"/>
                  </a:cubicBezTo>
                  <a:cubicBezTo>
                    <a:pt x="969" y="1486"/>
                    <a:pt x="968" y="1486"/>
                    <a:pt x="967" y="1486"/>
                  </a:cubicBezTo>
                  <a:cubicBezTo>
                    <a:pt x="965" y="1488"/>
                    <a:pt x="965" y="1489"/>
                    <a:pt x="965" y="1492"/>
                  </a:cubicBezTo>
                  <a:cubicBezTo>
                    <a:pt x="965" y="1496"/>
                    <a:pt x="963" y="1500"/>
                    <a:pt x="963" y="1503"/>
                  </a:cubicBezTo>
                  <a:cubicBezTo>
                    <a:pt x="962" y="1507"/>
                    <a:pt x="960" y="1510"/>
                    <a:pt x="958" y="1512"/>
                  </a:cubicBezTo>
                  <a:cubicBezTo>
                    <a:pt x="955" y="1514"/>
                    <a:pt x="955" y="1517"/>
                    <a:pt x="953" y="1519"/>
                  </a:cubicBezTo>
                  <a:cubicBezTo>
                    <a:pt x="950" y="1525"/>
                    <a:pt x="946" y="1526"/>
                    <a:pt x="940" y="1526"/>
                  </a:cubicBezTo>
                  <a:cubicBezTo>
                    <a:pt x="938" y="1526"/>
                    <a:pt x="935" y="1526"/>
                    <a:pt x="933" y="1526"/>
                  </a:cubicBezTo>
                  <a:cubicBezTo>
                    <a:pt x="932" y="1526"/>
                    <a:pt x="931" y="1526"/>
                    <a:pt x="930" y="1526"/>
                  </a:cubicBezTo>
                  <a:cubicBezTo>
                    <a:pt x="925" y="1523"/>
                    <a:pt x="920" y="1523"/>
                    <a:pt x="914" y="1522"/>
                  </a:cubicBezTo>
                  <a:cubicBezTo>
                    <a:pt x="914" y="1522"/>
                    <a:pt x="914" y="1522"/>
                    <a:pt x="914" y="1522"/>
                  </a:cubicBezTo>
                  <a:cubicBezTo>
                    <a:pt x="914" y="1522"/>
                    <a:pt x="914" y="1522"/>
                    <a:pt x="914" y="1522"/>
                  </a:cubicBezTo>
                  <a:cubicBezTo>
                    <a:pt x="914" y="1521"/>
                    <a:pt x="914" y="1521"/>
                    <a:pt x="914" y="1521"/>
                  </a:cubicBezTo>
                  <a:cubicBezTo>
                    <a:pt x="914" y="1521"/>
                    <a:pt x="914" y="1521"/>
                    <a:pt x="913" y="1521"/>
                  </a:cubicBezTo>
                  <a:cubicBezTo>
                    <a:pt x="914" y="1521"/>
                    <a:pt x="914" y="1521"/>
                    <a:pt x="914" y="1522"/>
                  </a:cubicBezTo>
                  <a:cubicBezTo>
                    <a:pt x="914" y="1522"/>
                    <a:pt x="914" y="1522"/>
                    <a:pt x="914" y="1522"/>
                  </a:cubicBezTo>
                  <a:cubicBezTo>
                    <a:pt x="914" y="1522"/>
                    <a:pt x="914" y="1522"/>
                    <a:pt x="914" y="1522"/>
                  </a:cubicBezTo>
                  <a:cubicBezTo>
                    <a:pt x="917" y="1525"/>
                    <a:pt x="920" y="1526"/>
                    <a:pt x="922" y="1528"/>
                  </a:cubicBezTo>
                  <a:cubicBezTo>
                    <a:pt x="924" y="1530"/>
                    <a:pt x="925" y="1532"/>
                    <a:pt x="924" y="1535"/>
                  </a:cubicBezTo>
                  <a:cubicBezTo>
                    <a:pt x="924" y="1536"/>
                    <a:pt x="924" y="1537"/>
                    <a:pt x="924" y="1538"/>
                  </a:cubicBezTo>
                  <a:cubicBezTo>
                    <a:pt x="924" y="1539"/>
                    <a:pt x="924" y="1540"/>
                    <a:pt x="925" y="1541"/>
                  </a:cubicBezTo>
                  <a:cubicBezTo>
                    <a:pt x="926" y="1542"/>
                    <a:pt x="927" y="1542"/>
                    <a:pt x="928" y="1543"/>
                  </a:cubicBezTo>
                  <a:cubicBezTo>
                    <a:pt x="930" y="1543"/>
                    <a:pt x="931" y="1546"/>
                    <a:pt x="930" y="1547"/>
                  </a:cubicBezTo>
                  <a:cubicBezTo>
                    <a:pt x="930" y="1549"/>
                    <a:pt x="929" y="1550"/>
                    <a:pt x="929" y="1551"/>
                  </a:cubicBezTo>
                  <a:cubicBezTo>
                    <a:pt x="928" y="1554"/>
                    <a:pt x="926" y="1556"/>
                    <a:pt x="926" y="1559"/>
                  </a:cubicBezTo>
                  <a:cubicBezTo>
                    <a:pt x="925" y="1563"/>
                    <a:pt x="922" y="1565"/>
                    <a:pt x="919" y="1566"/>
                  </a:cubicBezTo>
                  <a:cubicBezTo>
                    <a:pt x="917" y="1568"/>
                    <a:pt x="914" y="1568"/>
                    <a:pt x="912" y="1569"/>
                  </a:cubicBezTo>
                  <a:cubicBezTo>
                    <a:pt x="904" y="1572"/>
                    <a:pt x="896" y="1573"/>
                    <a:pt x="888" y="1571"/>
                  </a:cubicBezTo>
                  <a:cubicBezTo>
                    <a:pt x="886" y="1571"/>
                    <a:pt x="885" y="1572"/>
                    <a:pt x="885" y="1574"/>
                  </a:cubicBezTo>
                  <a:cubicBezTo>
                    <a:pt x="885" y="1575"/>
                    <a:pt x="886" y="1576"/>
                    <a:pt x="886" y="1577"/>
                  </a:cubicBezTo>
                  <a:cubicBezTo>
                    <a:pt x="886" y="1577"/>
                    <a:pt x="886" y="1577"/>
                    <a:pt x="886" y="1578"/>
                  </a:cubicBezTo>
                  <a:cubicBezTo>
                    <a:pt x="886" y="1580"/>
                    <a:pt x="885" y="1583"/>
                    <a:pt x="885" y="1585"/>
                  </a:cubicBezTo>
                  <a:cubicBezTo>
                    <a:pt x="885" y="1587"/>
                    <a:pt x="886" y="1590"/>
                    <a:pt x="886" y="1592"/>
                  </a:cubicBezTo>
                  <a:cubicBezTo>
                    <a:pt x="886" y="1595"/>
                    <a:pt x="882" y="1598"/>
                    <a:pt x="879" y="1599"/>
                  </a:cubicBezTo>
                  <a:cubicBezTo>
                    <a:pt x="876" y="1599"/>
                    <a:pt x="873" y="1599"/>
                    <a:pt x="871" y="1597"/>
                  </a:cubicBezTo>
                  <a:cubicBezTo>
                    <a:pt x="869" y="1596"/>
                    <a:pt x="867" y="1596"/>
                    <a:pt x="864" y="1595"/>
                  </a:cubicBezTo>
                  <a:cubicBezTo>
                    <a:pt x="863" y="1595"/>
                    <a:pt x="861" y="1596"/>
                    <a:pt x="861" y="1597"/>
                  </a:cubicBezTo>
                  <a:cubicBezTo>
                    <a:pt x="861" y="1598"/>
                    <a:pt x="862" y="1599"/>
                    <a:pt x="862" y="1599"/>
                  </a:cubicBezTo>
                  <a:cubicBezTo>
                    <a:pt x="862" y="1602"/>
                    <a:pt x="863" y="1604"/>
                    <a:pt x="863" y="1606"/>
                  </a:cubicBezTo>
                  <a:cubicBezTo>
                    <a:pt x="864" y="1609"/>
                    <a:pt x="868" y="1611"/>
                    <a:pt x="871" y="1609"/>
                  </a:cubicBezTo>
                  <a:cubicBezTo>
                    <a:pt x="872" y="1609"/>
                    <a:pt x="872" y="1609"/>
                    <a:pt x="873" y="1608"/>
                  </a:cubicBezTo>
                  <a:cubicBezTo>
                    <a:pt x="874" y="1608"/>
                    <a:pt x="876" y="1609"/>
                    <a:pt x="876" y="1609"/>
                  </a:cubicBezTo>
                  <a:cubicBezTo>
                    <a:pt x="877" y="1611"/>
                    <a:pt x="877" y="1613"/>
                    <a:pt x="877" y="1615"/>
                  </a:cubicBezTo>
                  <a:cubicBezTo>
                    <a:pt x="878" y="1617"/>
                    <a:pt x="876" y="1619"/>
                    <a:pt x="873" y="1619"/>
                  </a:cubicBezTo>
                  <a:cubicBezTo>
                    <a:pt x="873" y="1619"/>
                    <a:pt x="872" y="1619"/>
                    <a:pt x="871" y="1619"/>
                  </a:cubicBezTo>
                  <a:cubicBezTo>
                    <a:pt x="871" y="1619"/>
                    <a:pt x="871" y="1619"/>
                    <a:pt x="871" y="1619"/>
                  </a:cubicBezTo>
                  <a:cubicBezTo>
                    <a:pt x="871" y="1619"/>
                    <a:pt x="871" y="1619"/>
                    <a:pt x="871" y="1619"/>
                  </a:cubicBezTo>
                  <a:cubicBezTo>
                    <a:pt x="870" y="1618"/>
                    <a:pt x="870" y="1617"/>
                    <a:pt x="869" y="1617"/>
                  </a:cubicBezTo>
                  <a:cubicBezTo>
                    <a:pt x="869" y="1617"/>
                    <a:pt x="868" y="1617"/>
                    <a:pt x="868" y="1617"/>
                  </a:cubicBezTo>
                  <a:cubicBezTo>
                    <a:pt x="868" y="1617"/>
                    <a:pt x="867" y="1618"/>
                    <a:pt x="868" y="1618"/>
                  </a:cubicBezTo>
                  <a:cubicBezTo>
                    <a:pt x="869" y="1619"/>
                    <a:pt x="870" y="1619"/>
                    <a:pt x="871" y="1619"/>
                  </a:cubicBezTo>
                  <a:cubicBezTo>
                    <a:pt x="871" y="1619"/>
                    <a:pt x="871" y="1619"/>
                    <a:pt x="871" y="1619"/>
                  </a:cubicBezTo>
                  <a:cubicBezTo>
                    <a:pt x="870" y="1621"/>
                    <a:pt x="869" y="1623"/>
                    <a:pt x="867" y="1624"/>
                  </a:cubicBezTo>
                  <a:cubicBezTo>
                    <a:pt x="865" y="1626"/>
                    <a:pt x="864" y="1629"/>
                    <a:pt x="865" y="1632"/>
                  </a:cubicBezTo>
                  <a:cubicBezTo>
                    <a:pt x="865" y="1633"/>
                    <a:pt x="865" y="1634"/>
                    <a:pt x="865" y="1635"/>
                  </a:cubicBezTo>
                  <a:cubicBezTo>
                    <a:pt x="867" y="1639"/>
                    <a:pt x="864" y="1642"/>
                    <a:pt x="864" y="1645"/>
                  </a:cubicBezTo>
                  <a:cubicBezTo>
                    <a:pt x="864" y="1645"/>
                    <a:pt x="863" y="1646"/>
                    <a:pt x="862" y="1646"/>
                  </a:cubicBezTo>
                  <a:cubicBezTo>
                    <a:pt x="860" y="1647"/>
                    <a:pt x="857" y="1648"/>
                    <a:pt x="855" y="1650"/>
                  </a:cubicBezTo>
                  <a:cubicBezTo>
                    <a:pt x="853" y="1650"/>
                    <a:pt x="852" y="1652"/>
                    <a:pt x="851" y="1653"/>
                  </a:cubicBezTo>
                  <a:cubicBezTo>
                    <a:pt x="848" y="1657"/>
                    <a:pt x="849" y="1661"/>
                    <a:pt x="852" y="1664"/>
                  </a:cubicBezTo>
                  <a:cubicBezTo>
                    <a:pt x="854" y="1666"/>
                    <a:pt x="856" y="1667"/>
                    <a:pt x="857" y="1668"/>
                  </a:cubicBezTo>
                  <a:cubicBezTo>
                    <a:pt x="859" y="1670"/>
                    <a:pt x="861" y="1670"/>
                    <a:pt x="862" y="1670"/>
                  </a:cubicBezTo>
                  <a:cubicBezTo>
                    <a:pt x="866" y="1670"/>
                    <a:pt x="868" y="1673"/>
                    <a:pt x="868" y="1676"/>
                  </a:cubicBezTo>
                  <a:cubicBezTo>
                    <a:pt x="868" y="1677"/>
                    <a:pt x="868" y="1678"/>
                    <a:pt x="869" y="1679"/>
                  </a:cubicBezTo>
                  <a:cubicBezTo>
                    <a:pt x="869" y="1681"/>
                    <a:pt x="868" y="1683"/>
                    <a:pt x="867" y="1685"/>
                  </a:cubicBezTo>
                  <a:cubicBezTo>
                    <a:pt x="865" y="1687"/>
                    <a:pt x="863" y="1690"/>
                    <a:pt x="861" y="1692"/>
                  </a:cubicBezTo>
                  <a:cubicBezTo>
                    <a:pt x="859" y="1695"/>
                    <a:pt x="858" y="1697"/>
                    <a:pt x="858" y="1700"/>
                  </a:cubicBezTo>
                  <a:cubicBezTo>
                    <a:pt x="858" y="1704"/>
                    <a:pt x="857" y="1707"/>
                    <a:pt x="854" y="1709"/>
                  </a:cubicBezTo>
                  <a:cubicBezTo>
                    <a:pt x="853" y="1710"/>
                    <a:pt x="852" y="1711"/>
                    <a:pt x="851" y="1712"/>
                  </a:cubicBezTo>
                  <a:cubicBezTo>
                    <a:pt x="849" y="1715"/>
                    <a:pt x="848" y="1717"/>
                    <a:pt x="849" y="1721"/>
                  </a:cubicBezTo>
                  <a:cubicBezTo>
                    <a:pt x="850" y="1723"/>
                    <a:pt x="851" y="1726"/>
                    <a:pt x="852" y="1729"/>
                  </a:cubicBezTo>
                  <a:cubicBezTo>
                    <a:pt x="853" y="1732"/>
                    <a:pt x="856" y="1734"/>
                    <a:pt x="857" y="1736"/>
                  </a:cubicBezTo>
                  <a:cubicBezTo>
                    <a:pt x="858" y="1737"/>
                    <a:pt x="858" y="1738"/>
                    <a:pt x="857" y="1738"/>
                  </a:cubicBezTo>
                  <a:cubicBezTo>
                    <a:pt x="857" y="1739"/>
                    <a:pt x="856" y="1739"/>
                    <a:pt x="855" y="1739"/>
                  </a:cubicBezTo>
                  <a:cubicBezTo>
                    <a:pt x="855" y="1739"/>
                    <a:pt x="855" y="1739"/>
                    <a:pt x="854" y="1739"/>
                  </a:cubicBezTo>
                  <a:cubicBezTo>
                    <a:pt x="852" y="1738"/>
                    <a:pt x="850" y="1740"/>
                    <a:pt x="850" y="1742"/>
                  </a:cubicBezTo>
                  <a:cubicBezTo>
                    <a:pt x="849" y="1742"/>
                    <a:pt x="849" y="1742"/>
                    <a:pt x="849" y="1742"/>
                  </a:cubicBezTo>
                  <a:cubicBezTo>
                    <a:pt x="849" y="1742"/>
                    <a:pt x="849" y="1742"/>
                    <a:pt x="849" y="1742"/>
                  </a:cubicBezTo>
                  <a:cubicBezTo>
                    <a:pt x="845" y="1743"/>
                    <a:pt x="843" y="1746"/>
                    <a:pt x="843" y="1750"/>
                  </a:cubicBezTo>
                  <a:cubicBezTo>
                    <a:pt x="842" y="1751"/>
                    <a:pt x="843" y="1753"/>
                    <a:pt x="843" y="1754"/>
                  </a:cubicBezTo>
                  <a:cubicBezTo>
                    <a:pt x="843" y="1754"/>
                    <a:pt x="843" y="1755"/>
                    <a:pt x="843" y="1755"/>
                  </a:cubicBezTo>
                  <a:cubicBezTo>
                    <a:pt x="844" y="1755"/>
                    <a:pt x="844" y="1755"/>
                    <a:pt x="844" y="1754"/>
                  </a:cubicBezTo>
                  <a:cubicBezTo>
                    <a:pt x="844" y="1754"/>
                    <a:pt x="844" y="1753"/>
                    <a:pt x="844" y="1753"/>
                  </a:cubicBezTo>
                  <a:cubicBezTo>
                    <a:pt x="845" y="1750"/>
                    <a:pt x="845" y="1747"/>
                    <a:pt x="849" y="1745"/>
                  </a:cubicBezTo>
                  <a:cubicBezTo>
                    <a:pt x="849" y="1745"/>
                    <a:pt x="849" y="1743"/>
                    <a:pt x="849" y="1742"/>
                  </a:cubicBezTo>
                  <a:cubicBezTo>
                    <a:pt x="850" y="1742"/>
                    <a:pt x="850" y="1742"/>
                    <a:pt x="850" y="1742"/>
                  </a:cubicBezTo>
                  <a:cubicBezTo>
                    <a:pt x="850" y="1742"/>
                    <a:pt x="850" y="1742"/>
                    <a:pt x="850" y="1742"/>
                  </a:cubicBezTo>
                  <a:cubicBezTo>
                    <a:pt x="851" y="1742"/>
                    <a:pt x="853" y="1742"/>
                    <a:pt x="854" y="1742"/>
                  </a:cubicBezTo>
                  <a:cubicBezTo>
                    <a:pt x="859" y="1742"/>
                    <a:pt x="862" y="1744"/>
                    <a:pt x="862" y="1749"/>
                  </a:cubicBezTo>
                  <a:cubicBezTo>
                    <a:pt x="863" y="1751"/>
                    <a:pt x="864" y="1752"/>
                    <a:pt x="865" y="1754"/>
                  </a:cubicBezTo>
                  <a:cubicBezTo>
                    <a:pt x="867" y="1756"/>
                    <a:pt x="870" y="1758"/>
                    <a:pt x="872" y="1761"/>
                  </a:cubicBezTo>
                  <a:cubicBezTo>
                    <a:pt x="872" y="1761"/>
                    <a:pt x="873" y="1762"/>
                    <a:pt x="874" y="1762"/>
                  </a:cubicBezTo>
                  <a:cubicBezTo>
                    <a:pt x="878" y="1764"/>
                    <a:pt x="883" y="1766"/>
                    <a:pt x="888" y="1768"/>
                  </a:cubicBezTo>
                  <a:cubicBezTo>
                    <a:pt x="889" y="1769"/>
                    <a:pt x="891" y="1768"/>
                    <a:pt x="892" y="1769"/>
                  </a:cubicBezTo>
                  <a:cubicBezTo>
                    <a:pt x="892" y="1770"/>
                    <a:pt x="892" y="1770"/>
                    <a:pt x="892" y="1770"/>
                  </a:cubicBezTo>
                  <a:cubicBezTo>
                    <a:pt x="890" y="1772"/>
                    <a:pt x="887" y="1774"/>
                    <a:pt x="885" y="1775"/>
                  </a:cubicBezTo>
                  <a:cubicBezTo>
                    <a:pt x="884" y="1776"/>
                    <a:pt x="882" y="1775"/>
                    <a:pt x="881" y="1775"/>
                  </a:cubicBezTo>
                  <a:cubicBezTo>
                    <a:pt x="880" y="1774"/>
                    <a:pt x="879" y="1775"/>
                    <a:pt x="879" y="1776"/>
                  </a:cubicBezTo>
                  <a:cubicBezTo>
                    <a:pt x="879" y="1777"/>
                    <a:pt x="878" y="1778"/>
                    <a:pt x="876" y="1779"/>
                  </a:cubicBezTo>
                  <a:cubicBezTo>
                    <a:pt x="874" y="1779"/>
                    <a:pt x="872" y="1780"/>
                    <a:pt x="870" y="1780"/>
                  </a:cubicBezTo>
                  <a:cubicBezTo>
                    <a:pt x="870" y="1780"/>
                    <a:pt x="870" y="1780"/>
                    <a:pt x="870" y="1780"/>
                  </a:cubicBezTo>
                  <a:cubicBezTo>
                    <a:pt x="870" y="1780"/>
                    <a:pt x="870" y="1780"/>
                    <a:pt x="870" y="1780"/>
                  </a:cubicBezTo>
                  <a:cubicBezTo>
                    <a:pt x="870" y="1779"/>
                    <a:pt x="870" y="1779"/>
                    <a:pt x="869" y="1780"/>
                  </a:cubicBezTo>
                  <a:cubicBezTo>
                    <a:pt x="870" y="1780"/>
                    <a:pt x="870" y="1780"/>
                    <a:pt x="870" y="1780"/>
                  </a:cubicBezTo>
                  <a:cubicBezTo>
                    <a:pt x="870" y="1780"/>
                    <a:pt x="870" y="1780"/>
                    <a:pt x="870" y="1780"/>
                  </a:cubicBezTo>
                  <a:cubicBezTo>
                    <a:pt x="870" y="1780"/>
                    <a:pt x="870" y="1780"/>
                    <a:pt x="870" y="1780"/>
                  </a:cubicBezTo>
                  <a:cubicBezTo>
                    <a:pt x="871" y="1784"/>
                    <a:pt x="871" y="1784"/>
                    <a:pt x="868" y="1784"/>
                  </a:cubicBezTo>
                  <a:cubicBezTo>
                    <a:pt x="867" y="1784"/>
                    <a:pt x="865" y="1783"/>
                    <a:pt x="864" y="1783"/>
                  </a:cubicBezTo>
                  <a:cubicBezTo>
                    <a:pt x="863" y="1783"/>
                    <a:pt x="862" y="1784"/>
                    <a:pt x="861" y="1784"/>
                  </a:cubicBezTo>
                  <a:cubicBezTo>
                    <a:pt x="859" y="1783"/>
                    <a:pt x="858" y="1783"/>
                    <a:pt x="857" y="1782"/>
                  </a:cubicBezTo>
                  <a:cubicBezTo>
                    <a:pt x="855" y="1781"/>
                    <a:pt x="856" y="1779"/>
                    <a:pt x="856" y="1778"/>
                  </a:cubicBezTo>
                  <a:cubicBezTo>
                    <a:pt x="856" y="1777"/>
                    <a:pt x="856" y="1776"/>
                    <a:pt x="855" y="1776"/>
                  </a:cubicBezTo>
                  <a:cubicBezTo>
                    <a:pt x="855" y="1775"/>
                    <a:pt x="854" y="1775"/>
                    <a:pt x="853" y="1775"/>
                  </a:cubicBezTo>
                  <a:cubicBezTo>
                    <a:pt x="852" y="1776"/>
                    <a:pt x="851" y="1778"/>
                    <a:pt x="849" y="1780"/>
                  </a:cubicBezTo>
                  <a:cubicBezTo>
                    <a:pt x="848" y="1780"/>
                    <a:pt x="846" y="1780"/>
                    <a:pt x="846" y="1778"/>
                  </a:cubicBezTo>
                  <a:cubicBezTo>
                    <a:pt x="844" y="1776"/>
                    <a:pt x="843" y="1774"/>
                    <a:pt x="840" y="1773"/>
                  </a:cubicBezTo>
                  <a:cubicBezTo>
                    <a:pt x="839" y="1773"/>
                    <a:pt x="839" y="1773"/>
                    <a:pt x="839" y="1772"/>
                  </a:cubicBezTo>
                  <a:cubicBezTo>
                    <a:pt x="840" y="1769"/>
                    <a:pt x="838" y="1768"/>
                    <a:pt x="835" y="1767"/>
                  </a:cubicBezTo>
                  <a:cubicBezTo>
                    <a:pt x="835" y="1767"/>
                    <a:pt x="834" y="1767"/>
                    <a:pt x="834" y="1767"/>
                  </a:cubicBezTo>
                  <a:cubicBezTo>
                    <a:pt x="834" y="1766"/>
                    <a:pt x="833" y="1766"/>
                    <a:pt x="834" y="1765"/>
                  </a:cubicBezTo>
                  <a:cubicBezTo>
                    <a:pt x="834" y="1764"/>
                    <a:pt x="834" y="1764"/>
                    <a:pt x="833" y="1764"/>
                  </a:cubicBezTo>
                  <a:cubicBezTo>
                    <a:pt x="833" y="1764"/>
                    <a:pt x="832" y="1764"/>
                    <a:pt x="832" y="1764"/>
                  </a:cubicBezTo>
                  <a:cubicBezTo>
                    <a:pt x="832" y="1765"/>
                    <a:pt x="831" y="1766"/>
                    <a:pt x="831" y="1767"/>
                  </a:cubicBezTo>
                  <a:cubicBezTo>
                    <a:pt x="829" y="1767"/>
                    <a:pt x="828" y="1767"/>
                    <a:pt x="827" y="1767"/>
                  </a:cubicBezTo>
                  <a:cubicBezTo>
                    <a:pt x="825" y="1766"/>
                    <a:pt x="822" y="1765"/>
                    <a:pt x="821" y="1764"/>
                  </a:cubicBezTo>
                  <a:cubicBezTo>
                    <a:pt x="818" y="1759"/>
                    <a:pt x="813" y="1757"/>
                    <a:pt x="808" y="1753"/>
                  </a:cubicBezTo>
                  <a:cubicBezTo>
                    <a:pt x="808" y="1753"/>
                    <a:pt x="808" y="1752"/>
                    <a:pt x="808" y="1752"/>
                  </a:cubicBezTo>
                  <a:cubicBezTo>
                    <a:pt x="808" y="1752"/>
                    <a:pt x="808" y="1751"/>
                    <a:pt x="809" y="1751"/>
                  </a:cubicBezTo>
                  <a:cubicBezTo>
                    <a:pt x="809" y="1751"/>
                    <a:pt x="810" y="1751"/>
                    <a:pt x="811" y="1752"/>
                  </a:cubicBezTo>
                  <a:cubicBezTo>
                    <a:pt x="813" y="1753"/>
                    <a:pt x="816" y="1754"/>
                    <a:pt x="820" y="1753"/>
                  </a:cubicBezTo>
                  <a:cubicBezTo>
                    <a:pt x="820" y="1754"/>
                    <a:pt x="820" y="1754"/>
                    <a:pt x="820" y="1754"/>
                  </a:cubicBezTo>
                  <a:cubicBezTo>
                    <a:pt x="820" y="1754"/>
                    <a:pt x="820" y="1754"/>
                    <a:pt x="821" y="1754"/>
                  </a:cubicBezTo>
                  <a:cubicBezTo>
                    <a:pt x="821" y="1755"/>
                    <a:pt x="821" y="1755"/>
                    <a:pt x="822" y="1755"/>
                  </a:cubicBezTo>
                  <a:cubicBezTo>
                    <a:pt x="822" y="1756"/>
                    <a:pt x="822" y="1756"/>
                    <a:pt x="822" y="1756"/>
                  </a:cubicBezTo>
                  <a:cubicBezTo>
                    <a:pt x="823" y="1756"/>
                    <a:pt x="823" y="1756"/>
                    <a:pt x="823" y="1756"/>
                  </a:cubicBezTo>
                  <a:cubicBezTo>
                    <a:pt x="822" y="1756"/>
                    <a:pt x="822" y="1756"/>
                    <a:pt x="822" y="1756"/>
                  </a:cubicBezTo>
                  <a:cubicBezTo>
                    <a:pt x="822" y="1756"/>
                    <a:pt x="822" y="1755"/>
                    <a:pt x="822" y="1755"/>
                  </a:cubicBezTo>
                  <a:cubicBezTo>
                    <a:pt x="822" y="1755"/>
                    <a:pt x="821" y="1754"/>
                    <a:pt x="821" y="1754"/>
                  </a:cubicBezTo>
                  <a:cubicBezTo>
                    <a:pt x="821" y="1754"/>
                    <a:pt x="820" y="1754"/>
                    <a:pt x="820" y="1753"/>
                  </a:cubicBezTo>
                  <a:cubicBezTo>
                    <a:pt x="820" y="1753"/>
                    <a:pt x="820" y="1753"/>
                    <a:pt x="820" y="1753"/>
                  </a:cubicBezTo>
                  <a:cubicBezTo>
                    <a:pt x="818" y="1752"/>
                    <a:pt x="815" y="1750"/>
                    <a:pt x="813" y="1749"/>
                  </a:cubicBezTo>
                  <a:cubicBezTo>
                    <a:pt x="811" y="1748"/>
                    <a:pt x="810" y="1746"/>
                    <a:pt x="811" y="1744"/>
                  </a:cubicBezTo>
                  <a:cubicBezTo>
                    <a:pt x="810" y="1742"/>
                    <a:pt x="809" y="1739"/>
                    <a:pt x="805" y="1738"/>
                  </a:cubicBezTo>
                  <a:cubicBezTo>
                    <a:pt x="804" y="1738"/>
                    <a:pt x="803" y="1738"/>
                    <a:pt x="802" y="1737"/>
                  </a:cubicBezTo>
                  <a:cubicBezTo>
                    <a:pt x="801" y="1737"/>
                    <a:pt x="801" y="1737"/>
                    <a:pt x="801" y="1736"/>
                  </a:cubicBezTo>
                  <a:cubicBezTo>
                    <a:pt x="801" y="1735"/>
                    <a:pt x="802" y="1735"/>
                    <a:pt x="803" y="1734"/>
                  </a:cubicBezTo>
                  <a:cubicBezTo>
                    <a:pt x="803" y="1734"/>
                    <a:pt x="804" y="1734"/>
                    <a:pt x="805" y="1734"/>
                  </a:cubicBezTo>
                  <a:cubicBezTo>
                    <a:pt x="806" y="1734"/>
                    <a:pt x="807" y="1733"/>
                    <a:pt x="808" y="1732"/>
                  </a:cubicBezTo>
                  <a:cubicBezTo>
                    <a:pt x="809" y="1731"/>
                    <a:pt x="809" y="1730"/>
                    <a:pt x="808" y="1728"/>
                  </a:cubicBezTo>
                  <a:cubicBezTo>
                    <a:pt x="807" y="1727"/>
                    <a:pt x="806" y="1726"/>
                    <a:pt x="806" y="1724"/>
                  </a:cubicBezTo>
                  <a:cubicBezTo>
                    <a:pt x="806" y="1722"/>
                    <a:pt x="806" y="1721"/>
                    <a:pt x="804" y="1720"/>
                  </a:cubicBezTo>
                  <a:cubicBezTo>
                    <a:pt x="805" y="1720"/>
                    <a:pt x="805" y="1720"/>
                    <a:pt x="805" y="1720"/>
                  </a:cubicBezTo>
                  <a:cubicBezTo>
                    <a:pt x="804" y="1719"/>
                    <a:pt x="804" y="1719"/>
                    <a:pt x="804" y="1719"/>
                  </a:cubicBezTo>
                  <a:cubicBezTo>
                    <a:pt x="804" y="1720"/>
                    <a:pt x="804" y="1720"/>
                    <a:pt x="804" y="1720"/>
                  </a:cubicBezTo>
                  <a:cubicBezTo>
                    <a:pt x="804" y="1720"/>
                    <a:pt x="804" y="1720"/>
                    <a:pt x="804" y="1720"/>
                  </a:cubicBezTo>
                  <a:cubicBezTo>
                    <a:pt x="803" y="1723"/>
                    <a:pt x="803" y="1726"/>
                    <a:pt x="803" y="1728"/>
                  </a:cubicBezTo>
                  <a:cubicBezTo>
                    <a:pt x="803" y="1730"/>
                    <a:pt x="802" y="1731"/>
                    <a:pt x="800" y="1731"/>
                  </a:cubicBezTo>
                  <a:cubicBezTo>
                    <a:pt x="799" y="1731"/>
                    <a:pt x="797" y="1730"/>
                    <a:pt x="798" y="1728"/>
                  </a:cubicBezTo>
                  <a:cubicBezTo>
                    <a:pt x="799" y="1726"/>
                    <a:pt x="798" y="1723"/>
                    <a:pt x="798" y="1721"/>
                  </a:cubicBezTo>
                  <a:cubicBezTo>
                    <a:pt x="798" y="1721"/>
                    <a:pt x="798" y="1722"/>
                    <a:pt x="798" y="1722"/>
                  </a:cubicBezTo>
                  <a:cubicBezTo>
                    <a:pt x="797" y="1722"/>
                    <a:pt x="796" y="1721"/>
                    <a:pt x="795" y="1721"/>
                  </a:cubicBezTo>
                  <a:cubicBezTo>
                    <a:pt x="794" y="1720"/>
                    <a:pt x="794" y="1718"/>
                    <a:pt x="795" y="1718"/>
                  </a:cubicBezTo>
                  <a:cubicBezTo>
                    <a:pt x="796" y="1718"/>
                    <a:pt x="797" y="1717"/>
                    <a:pt x="798" y="1717"/>
                  </a:cubicBezTo>
                  <a:cubicBezTo>
                    <a:pt x="798" y="1717"/>
                    <a:pt x="798" y="1717"/>
                    <a:pt x="798" y="1717"/>
                  </a:cubicBezTo>
                  <a:cubicBezTo>
                    <a:pt x="799" y="1716"/>
                    <a:pt x="799" y="1715"/>
                    <a:pt x="798" y="1713"/>
                  </a:cubicBezTo>
                  <a:cubicBezTo>
                    <a:pt x="797" y="1713"/>
                    <a:pt x="797" y="1713"/>
                    <a:pt x="797" y="1713"/>
                  </a:cubicBezTo>
                  <a:cubicBezTo>
                    <a:pt x="797" y="1713"/>
                    <a:pt x="797" y="1713"/>
                    <a:pt x="797" y="1713"/>
                  </a:cubicBezTo>
                  <a:cubicBezTo>
                    <a:pt x="796" y="1712"/>
                    <a:pt x="794" y="1711"/>
                    <a:pt x="792" y="1710"/>
                  </a:cubicBezTo>
                  <a:cubicBezTo>
                    <a:pt x="790" y="1708"/>
                    <a:pt x="790" y="1708"/>
                    <a:pt x="790" y="1705"/>
                  </a:cubicBezTo>
                  <a:cubicBezTo>
                    <a:pt x="791" y="1704"/>
                    <a:pt x="791" y="1703"/>
                    <a:pt x="791" y="1702"/>
                  </a:cubicBezTo>
                  <a:cubicBezTo>
                    <a:pt x="791" y="1702"/>
                    <a:pt x="791" y="1702"/>
                    <a:pt x="791" y="1702"/>
                  </a:cubicBezTo>
                  <a:cubicBezTo>
                    <a:pt x="791" y="1702"/>
                    <a:pt x="791" y="1702"/>
                    <a:pt x="791" y="1702"/>
                  </a:cubicBezTo>
                  <a:cubicBezTo>
                    <a:pt x="791" y="1702"/>
                    <a:pt x="791" y="1702"/>
                    <a:pt x="791" y="1702"/>
                  </a:cubicBezTo>
                  <a:cubicBezTo>
                    <a:pt x="790" y="1702"/>
                    <a:pt x="789" y="1701"/>
                    <a:pt x="789" y="1701"/>
                  </a:cubicBezTo>
                  <a:cubicBezTo>
                    <a:pt x="788" y="1700"/>
                    <a:pt x="789" y="1698"/>
                    <a:pt x="788" y="1697"/>
                  </a:cubicBezTo>
                  <a:cubicBezTo>
                    <a:pt x="788" y="1696"/>
                    <a:pt x="787" y="1695"/>
                    <a:pt x="787" y="1694"/>
                  </a:cubicBezTo>
                  <a:cubicBezTo>
                    <a:pt x="786" y="1693"/>
                    <a:pt x="786" y="1691"/>
                    <a:pt x="786" y="1690"/>
                  </a:cubicBezTo>
                  <a:cubicBezTo>
                    <a:pt x="785" y="1688"/>
                    <a:pt x="786" y="1687"/>
                    <a:pt x="787" y="1686"/>
                  </a:cubicBezTo>
                  <a:cubicBezTo>
                    <a:pt x="789" y="1685"/>
                    <a:pt x="791" y="1684"/>
                    <a:pt x="793" y="1684"/>
                  </a:cubicBezTo>
                  <a:cubicBezTo>
                    <a:pt x="793" y="1684"/>
                    <a:pt x="793" y="1684"/>
                    <a:pt x="793" y="1684"/>
                  </a:cubicBezTo>
                  <a:cubicBezTo>
                    <a:pt x="793" y="1684"/>
                    <a:pt x="793" y="1684"/>
                    <a:pt x="794" y="1684"/>
                  </a:cubicBezTo>
                  <a:cubicBezTo>
                    <a:pt x="794" y="1685"/>
                    <a:pt x="794" y="1685"/>
                    <a:pt x="794" y="1685"/>
                  </a:cubicBezTo>
                  <a:cubicBezTo>
                    <a:pt x="794" y="1685"/>
                    <a:pt x="794" y="1684"/>
                    <a:pt x="794" y="1684"/>
                  </a:cubicBezTo>
                  <a:cubicBezTo>
                    <a:pt x="793" y="1684"/>
                    <a:pt x="793" y="1684"/>
                    <a:pt x="793" y="1684"/>
                  </a:cubicBezTo>
                  <a:cubicBezTo>
                    <a:pt x="793" y="1684"/>
                    <a:pt x="793" y="1684"/>
                    <a:pt x="793" y="1684"/>
                  </a:cubicBezTo>
                  <a:cubicBezTo>
                    <a:pt x="792" y="1681"/>
                    <a:pt x="793" y="1678"/>
                    <a:pt x="794" y="1675"/>
                  </a:cubicBezTo>
                  <a:cubicBezTo>
                    <a:pt x="794" y="1674"/>
                    <a:pt x="793" y="1672"/>
                    <a:pt x="792" y="1672"/>
                  </a:cubicBezTo>
                  <a:cubicBezTo>
                    <a:pt x="790" y="1671"/>
                    <a:pt x="788" y="1671"/>
                    <a:pt x="785" y="1671"/>
                  </a:cubicBezTo>
                  <a:cubicBezTo>
                    <a:pt x="785" y="1671"/>
                    <a:pt x="784" y="1672"/>
                    <a:pt x="783" y="1672"/>
                  </a:cubicBezTo>
                  <a:cubicBezTo>
                    <a:pt x="782" y="1673"/>
                    <a:pt x="781" y="1672"/>
                    <a:pt x="781" y="1672"/>
                  </a:cubicBezTo>
                  <a:cubicBezTo>
                    <a:pt x="780" y="1671"/>
                    <a:pt x="780" y="1670"/>
                    <a:pt x="780" y="1670"/>
                  </a:cubicBezTo>
                  <a:cubicBezTo>
                    <a:pt x="781" y="1667"/>
                    <a:pt x="783" y="1664"/>
                    <a:pt x="784" y="1660"/>
                  </a:cubicBezTo>
                  <a:cubicBezTo>
                    <a:pt x="785" y="1657"/>
                    <a:pt x="788" y="1655"/>
                    <a:pt x="791" y="1655"/>
                  </a:cubicBezTo>
                  <a:cubicBezTo>
                    <a:pt x="791" y="1655"/>
                    <a:pt x="791" y="1655"/>
                    <a:pt x="791" y="1656"/>
                  </a:cubicBezTo>
                  <a:cubicBezTo>
                    <a:pt x="791" y="1656"/>
                    <a:pt x="791" y="1655"/>
                    <a:pt x="791" y="1655"/>
                  </a:cubicBezTo>
                  <a:cubicBezTo>
                    <a:pt x="791" y="1655"/>
                    <a:pt x="791" y="1656"/>
                    <a:pt x="791" y="1656"/>
                  </a:cubicBezTo>
                  <a:cubicBezTo>
                    <a:pt x="791" y="1656"/>
                    <a:pt x="791" y="1656"/>
                    <a:pt x="791" y="1656"/>
                  </a:cubicBezTo>
                  <a:cubicBezTo>
                    <a:pt x="791" y="1657"/>
                    <a:pt x="792" y="1658"/>
                    <a:pt x="792" y="1659"/>
                  </a:cubicBezTo>
                  <a:cubicBezTo>
                    <a:pt x="792" y="1659"/>
                    <a:pt x="793" y="1659"/>
                    <a:pt x="793" y="1660"/>
                  </a:cubicBezTo>
                  <a:cubicBezTo>
                    <a:pt x="794" y="1660"/>
                    <a:pt x="794" y="1660"/>
                    <a:pt x="795" y="1659"/>
                  </a:cubicBezTo>
                  <a:cubicBezTo>
                    <a:pt x="797" y="1654"/>
                    <a:pt x="798" y="1650"/>
                    <a:pt x="795" y="1646"/>
                  </a:cubicBezTo>
                  <a:cubicBezTo>
                    <a:pt x="794" y="1645"/>
                    <a:pt x="794" y="1643"/>
                    <a:pt x="794" y="1642"/>
                  </a:cubicBezTo>
                  <a:cubicBezTo>
                    <a:pt x="795" y="1637"/>
                    <a:pt x="796" y="1632"/>
                    <a:pt x="795" y="1627"/>
                  </a:cubicBezTo>
                  <a:cubicBezTo>
                    <a:pt x="795" y="1623"/>
                    <a:pt x="796" y="1618"/>
                    <a:pt x="796" y="1613"/>
                  </a:cubicBezTo>
                  <a:cubicBezTo>
                    <a:pt x="796" y="1612"/>
                    <a:pt x="796" y="1611"/>
                    <a:pt x="795" y="1610"/>
                  </a:cubicBezTo>
                  <a:cubicBezTo>
                    <a:pt x="795" y="1608"/>
                    <a:pt x="795" y="1608"/>
                    <a:pt x="794" y="1608"/>
                  </a:cubicBezTo>
                  <a:cubicBezTo>
                    <a:pt x="792" y="1609"/>
                    <a:pt x="790" y="1610"/>
                    <a:pt x="788" y="1609"/>
                  </a:cubicBezTo>
                  <a:cubicBezTo>
                    <a:pt x="790" y="1611"/>
                    <a:pt x="791" y="1613"/>
                    <a:pt x="791" y="1615"/>
                  </a:cubicBezTo>
                  <a:cubicBezTo>
                    <a:pt x="790" y="1618"/>
                    <a:pt x="790" y="1621"/>
                    <a:pt x="790" y="1623"/>
                  </a:cubicBezTo>
                  <a:cubicBezTo>
                    <a:pt x="791" y="1625"/>
                    <a:pt x="789" y="1626"/>
                    <a:pt x="788" y="1628"/>
                  </a:cubicBezTo>
                  <a:cubicBezTo>
                    <a:pt x="787" y="1629"/>
                    <a:pt x="784" y="1628"/>
                    <a:pt x="784" y="1627"/>
                  </a:cubicBezTo>
                  <a:cubicBezTo>
                    <a:pt x="783" y="1623"/>
                    <a:pt x="783" y="1619"/>
                    <a:pt x="782" y="1616"/>
                  </a:cubicBezTo>
                  <a:cubicBezTo>
                    <a:pt x="782" y="1615"/>
                    <a:pt x="782" y="1614"/>
                    <a:pt x="783" y="1612"/>
                  </a:cubicBezTo>
                  <a:cubicBezTo>
                    <a:pt x="784" y="1609"/>
                    <a:pt x="784" y="1609"/>
                    <a:pt x="788" y="1609"/>
                  </a:cubicBezTo>
                  <a:cubicBezTo>
                    <a:pt x="788" y="1608"/>
                    <a:pt x="786" y="1606"/>
                    <a:pt x="786" y="1605"/>
                  </a:cubicBezTo>
                  <a:cubicBezTo>
                    <a:pt x="784" y="1603"/>
                    <a:pt x="783" y="1601"/>
                    <a:pt x="783" y="1598"/>
                  </a:cubicBezTo>
                  <a:cubicBezTo>
                    <a:pt x="783" y="1596"/>
                    <a:pt x="783" y="1593"/>
                    <a:pt x="783" y="1591"/>
                  </a:cubicBezTo>
                  <a:cubicBezTo>
                    <a:pt x="783" y="1589"/>
                    <a:pt x="783" y="1587"/>
                    <a:pt x="784" y="1585"/>
                  </a:cubicBezTo>
                  <a:cubicBezTo>
                    <a:pt x="786" y="1581"/>
                    <a:pt x="786" y="1578"/>
                    <a:pt x="784" y="1574"/>
                  </a:cubicBezTo>
                  <a:cubicBezTo>
                    <a:pt x="782" y="1570"/>
                    <a:pt x="781" y="1565"/>
                    <a:pt x="779" y="1562"/>
                  </a:cubicBezTo>
                  <a:cubicBezTo>
                    <a:pt x="777" y="1559"/>
                    <a:pt x="777" y="1557"/>
                    <a:pt x="780" y="1554"/>
                  </a:cubicBezTo>
                  <a:cubicBezTo>
                    <a:pt x="781" y="1554"/>
                    <a:pt x="782" y="1552"/>
                    <a:pt x="782" y="1551"/>
                  </a:cubicBezTo>
                  <a:cubicBezTo>
                    <a:pt x="784" y="1543"/>
                    <a:pt x="786" y="1534"/>
                    <a:pt x="788" y="1526"/>
                  </a:cubicBezTo>
                  <a:cubicBezTo>
                    <a:pt x="788" y="1523"/>
                    <a:pt x="789" y="1520"/>
                    <a:pt x="790" y="1518"/>
                  </a:cubicBezTo>
                  <a:cubicBezTo>
                    <a:pt x="790" y="1516"/>
                    <a:pt x="791" y="1514"/>
                    <a:pt x="790" y="1513"/>
                  </a:cubicBezTo>
                  <a:cubicBezTo>
                    <a:pt x="789" y="1511"/>
                    <a:pt x="789" y="1509"/>
                    <a:pt x="789" y="1507"/>
                  </a:cubicBezTo>
                  <a:cubicBezTo>
                    <a:pt x="789" y="1505"/>
                    <a:pt x="790" y="1502"/>
                    <a:pt x="789" y="1501"/>
                  </a:cubicBezTo>
                  <a:cubicBezTo>
                    <a:pt x="787" y="1496"/>
                    <a:pt x="789" y="1492"/>
                    <a:pt x="787" y="1487"/>
                  </a:cubicBezTo>
                  <a:cubicBezTo>
                    <a:pt x="785" y="1484"/>
                    <a:pt x="785" y="1481"/>
                    <a:pt x="787" y="1477"/>
                  </a:cubicBezTo>
                  <a:cubicBezTo>
                    <a:pt x="788" y="1474"/>
                    <a:pt x="788" y="1471"/>
                    <a:pt x="787" y="1468"/>
                  </a:cubicBezTo>
                  <a:cubicBezTo>
                    <a:pt x="786" y="1465"/>
                    <a:pt x="786" y="1463"/>
                    <a:pt x="787" y="1461"/>
                  </a:cubicBezTo>
                  <a:cubicBezTo>
                    <a:pt x="788" y="1458"/>
                    <a:pt x="789" y="1454"/>
                    <a:pt x="789" y="1450"/>
                  </a:cubicBezTo>
                  <a:cubicBezTo>
                    <a:pt x="789" y="1447"/>
                    <a:pt x="790" y="1444"/>
                    <a:pt x="790" y="1441"/>
                  </a:cubicBezTo>
                  <a:cubicBezTo>
                    <a:pt x="789" y="1430"/>
                    <a:pt x="791" y="1419"/>
                    <a:pt x="788" y="1408"/>
                  </a:cubicBezTo>
                  <a:cubicBezTo>
                    <a:pt x="788" y="1407"/>
                    <a:pt x="788" y="1406"/>
                    <a:pt x="789" y="1404"/>
                  </a:cubicBezTo>
                  <a:cubicBezTo>
                    <a:pt x="791" y="1397"/>
                    <a:pt x="791" y="1390"/>
                    <a:pt x="789" y="1382"/>
                  </a:cubicBezTo>
                  <a:cubicBezTo>
                    <a:pt x="788" y="1381"/>
                    <a:pt x="788" y="1379"/>
                    <a:pt x="788" y="1378"/>
                  </a:cubicBezTo>
                  <a:cubicBezTo>
                    <a:pt x="789" y="1374"/>
                    <a:pt x="789" y="1371"/>
                    <a:pt x="788" y="1367"/>
                  </a:cubicBezTo>
                  <a:cubicBezTo>
                    <a:pt x="788" y="1365"/>
                    <a:pt x="788" y="1363"/>
                    <a:pt x="788" y="1361"/>
                  </a:cubicBezTo>
                  <a:cubicBezTo>
                    <a:pt x="787" y="1360"/>
                    <a:pt x="787" y="1359"/>
                    <a:pt x="786" y="1358"/>
                  </a:cubicBezTo>
                  <a:cubicBezTo>
                    <a:pt x="781" y="1354"/>
                    <a:pt x="776" y="1350"/>
                    <a:pt x="772" y="1346"/>
                  </a:cubicBezTo>
                  <a:cubicBezTo>
                    <a:pt x="769" y="1342"/>
                    <a:pt x="765" y="1341"/>
                    <a:pt x="761" y="1339"/>
                  </a:cubicBezTo>
                  <a:cubicBezTo>
                    <a:pt x="759" y="1338"/>
                    <a:pt x="757" y="1338"/>
                    <a:pt x="756" y="1337"/>
                  </a:cubicBezTo>
                  <a:cubicBezTo>
                    <a:pt x="748" y="1331"/>
                    <a:pt x="740" y="1327"/>
                    <a:pt x="733" y="1320"/>
                  </a:cubicBezTo>
                  <a:cubicBezTo>
                    <a:pt x="731" y="1318"/>
                    <a:pt x="729" y="1315"/>
                    <a:pt x="730" y="1312"/>
                  </a:cubicBezTo>
                  <a:cubicBezTo>
                    <a:pt x="730" y="1311"/>
                    <a:pt x="730" y="1309"/>
                    <a:pt x="729" y="1309"/>
                  </a:cubicBezTo>
                  <a:cubicBezTo>
                    <a:pt x="726" y="1303"/>
                    <a:pt x="722" y="1297"/>
                    <a:pt x="719" y="1292"/>
                  </a:cubicBezTo>
                  <a:cubicBezTo>
                    <a:pt x="715" y="1286"/>
                    <a:pt x="712" y="1281"/>
                    <a:pt x="710" y="1275"/>
                  </a:cubicBezTo>
                  <a:cubicBezTo>
                    <a:pt x="708" y="1270"/>
                    <a:pt x="705" y="1266"/>
                    <a:pt x="704" y="1262"/>
                  </a:cubicBezTo>
                  <a:cubicBezTo>
                    <a:pt x="703" y="1260"/>
                    <a:pt x="702" y="1259"/>
                    <a:pt x="701" y="1258"/>
                  </a:cubicBezTo>
                  <a:cubicBezTo>
                    <a:pt x="699" y="1256"/>
                    <a:pt x="698" y="1254"/>
                    <a:pt x="697" y="1252"/>
                  </a:cubicBezTo>
                  <a:cubicBezTo>
                    <a:pt x="696" y="1249"/>
                    <a:pt x="693" y="1247"/>
                    <a:pt x="690" y="1246"/>
                  </a:cubicBezTo>
                  <a:cubicBezTo>
                    <a:pt x="688" y="1244"/>
                    <a:pt x="686" y="1243"/>
                    <a:pt x="684" y="1242"/>
                  </a:cubicBezTo>
                  <a:cubicBezTo>
                    <a:pt x="682" y="1241"/>
                    <a:pt x="681" y="1239"/>
                    <a:pt x="682" y="1237"/>
                  </a:cubicBezTo>
                  <a:cubicBezTo>
                    <a:pt x="682" y="1236"/>
                    <a:pt x="682" y="1235"/>
                    <a:pt x="682" y="1234"/>
                  </a:cubicBezTo>
                  <a:cubicBezTo>
                    <a:pt x="682" y="1232"/>
                    <a:pt x="681" y="1230"/>
                    <a:pt x="681" y="1228"/>
                  </a:cubicBezTo>
                  <a:cubicBezTo>
                    <a:pt x="679" y="1224"/>
                    <a:pt x="681" y="1221"/>
                    <a:pt x="684" y="1219"/>
                  </a:cubicBezTo>
                  <a:cubicBezTo>
                    <a:pt x="686" y="1217"/>
                    <a:pt x="688" y="1216"/>
                    <a:pt x="690" y="1214"/>
                  </a:cubicBezTo>
                  <a:cubicBezTo>
                    <a:pt x="692" y="1213"/>
                    <a:pt x="693" y="1211"/>
                    <a:pt x="693" y="1209"/>
                  </a:cubicBezTo>
                  <a:cubicBezTo>
                    <a:pt x="693" y="1208"/>
                    <a:pt x="692" y="1208"/>
                    <a:pt x="692" y="1207"/>
                  </a:cubicBezTo>
                  <a:cubicBezTo>
                    <a:pt x="691" y="1208"/>
                    <a:pt x="691" y="1208"/>
                    <a:pt x="691" y="1209"/>
                  </a:cubicBezTo>
                  <a:cubicBezTo>
                    <a:pt x="690" y="1209"/>
                    <a:pt x="690" y="1210"/>
                    <a:pt x="690" y="1210"/>
                  </a:cubicBezTo>
                  <a:cubicBezTo>
                    <a:pt x="687" y="1208"/>
                    <a:pt x="684" y="1206"/>
                    <a:pt x="684" y="1204"/>
                  </a:cubicBezTo>
                  <a:cubicBezTo>
                    <a:pt x="683" y="1200"/>
                    <a:pt x="684" y="1196"/>
                    <a:pt x="684" y="1192"/>
                  </a:cubicBezTo>
                  <a:cubicBezTo>
                    <a:pt x="684" y="1192"/>
                    <a:pt x="685" y="1191"/>
                    <a:pt x="685" y="1191"/>
                  </a:cubicBezTo>
                  <a:cubicBezTo>
                    <a:pt x="689" y="1184"/>
                    <a:pt x="689" y="1184"/>
                    <a:pt x="691" y="1175"/>
                  </a:cubicBezTo>
                  <a:cubicBezTo>
                    <a:pt x="691" y="1174"/>
                    <a:pt x="691" y="1173"/>
                    <a:pt x="692" y="1173"/>
                  </a:cubicBezTo>
                  <a:cubicBezTo>
                    <a:pt x="694" y="1172"/>
                    <a:pt x="696" y="1171"/>
                    <a:pt x="698" y="1170"/>
                  </a:cubicBezTo>
                  <a:cubicBezTo>
                    <a:pt x="700" y="1169"/>
                    <a:pt x="702" y="1167"/>
                    <a:pt x="702" y="1165"/>
                  </a:cubicBezTo>
                  <a:cubicBezTo>
                    <a:pt x="703" y="1161"/>
                    <a:pt x="706" y="1158"/>
                    <a:pt x="710" y="1156"/>
                  </a:cubicBezTo>
                  <a:cubicBezTo>
                    <a:pt x="714" y="1154"/>
                    <a:pt x="716" y="1151"/>
                    <a:pt x="718" y="1147"/>
                  </a:cubicBezTo>
                  <a:cubicBezTo>
                    <a:pt x="719" y="1146"/>
                    <a:pt x="719" y="1145"/>
                    <a:pt x="718" y="1144"/>
                  </a:cubicBezTo>
                  <a:cubicBezTo>
                    <a:pt x="717" y="1142"/>
                    <a:pt x="717" y="1139"/>
                    <a:pt x="717" y="1137"/>
                  </a:cubicBezTo>
                  <a:cubicBezTo>
                    <a:pt x="717" y="1132"/>
                    <a:pt x="717" y="1127"/>
                    <a:pt x="717" y="1122"/>
                  </a:cubicBezTo>
                  <a:cubicBezTo>
                    <a:pt x="717" y="1121"/>
                    <a:pt x="717" y="1120"/>
                    <a:pt x="716" y="1119"/>
                  </a:cubicBezTo>
                  <a:cubicBezTo>
                    <a:pt x="714" y="1117"/>
                    <a:pt x="713" y="1113"/>
                    <a:pt x="711" y="1110"/>
                  </a:cubicBezTo>
                  <a:cubicBezTo>
                    <a:pt x="709" y="1109"/>
                    <a:pt x="709" y="1106"/>
                    <a:pt x="708" y="1103"/>
                  </a:cubicBezTo>
                  <a:cubicBezTo>
                    <a:pt x="708" y="1100"/>
                    <a:pt x="706" y="1097"/>
                    <a:pt x="702" y="1096"/>
                  </a:cubicBezTo>
                  <a:cubicBezTo>
                    <a:pt x="702" y="1095"/>
                    <a:pt x="700" y="1095"/>
                    <a:pt x="699" y="1096"/>
                  </a:cubicBezTo>
                  <a:cubicBezTo>
                    <a:pt x="697" y="1098"/>
                    <a:pt x="696" y="1101"/>
                    <a:pt x="693" y="1103"/>
                  </a:cubicBezTo>
                  <a:cubicBezTo>
                    <a:pt x="691" y="1104"/>
                    <a:pt x="692" y="1105"/>
                    <a:pt x="693" y="1106"/>
                  </a:cubicBezTo>
                  <a:cubicBezTo>
                    <a:pt x="693" y="1107"/>
                    <a:pt x="693" y="1109"/>
                    <a:pt x="691" y="1110"/>
                  </a:cubicBezTo>
                  <a:cubicBezTo>
                    <a:pt x="688" y="1112"/>
                    <a:pt x="687" y="1113"/>
                    <a:pt x="685" y="1110"/>
                  </a:cubicBezTo>
                  <a:cubicBezTo>
                    <a:pt x="682" y="1109"/>
                    <a:pt x="680" y="1107"/>
                    <a:pt x="678" y="1105"/>
                  </a:cubicBezTo>
                  <a:cubicBezTo>
                    <a:pt x="675" y="1103"/>
                    <a:pt x="672" y="1101"/>
                    <a:pt x="668" y="1103"/>
                  </a:cubicBezTo>
                  <a:cubicBezTo>
                    <a:pt x="667" y="1103"/>
                    <a:pt x="666" y="1103"/>
                    <a:pt x="665" y="1103"/>
                  </a:cubicBezTo>
                  <a:cubicBezTo>
                    <a:pt x="662" y="1102"/>
                    <a:pt x="658" y="1101"/>
                    <a:pt x="657" y="1097"/>
                  </a:cubicBezTo>
                  <a:cubicBezTo>
                    <a:pt x="657" y="1093"/>
                    <a:pt x="654" y="1092"/>
                    <a:pt x="651" y="1090"/>
                  </a:cubicBezTo>
                  <a:cubicBezTo>
                    <a:pt x="650" y="1089"/>
                    <a:pt x="649" y="1089"/>
                    <a:pt x="648" y="1089"/>
                  </a:cubicBezTo>
                  <a:cubicBezTo>
                    <a:pt x="646" y="1089"/>
                    <a:pt x="645" y="1088"/>
                    <a:pt x="644" y="1088"/>
                  </a:cubicBezTo>
                  <a:cubicBezTo>
                    <a:pt x="640" y="1087"/>
                    <a:pt x="638" y="1085"/>
                    <a:pt x="639" y="1081"/>
                  </a:cubicBezTo>
                  <a:cubicBezTo>
                    <a:pt x="640" y="1079"/>
                    <a:pt x="639" y="1077"/>
                    <a:pt x="638" y="1075"/>
                  </a:cubicBezTo>
                  <a:cubicBezTo>
                    <a:pt x="636" y="1072"/>
                    <a:pt x="633" y="1069"/>
                    <a:pt x="631" y="1066"/>
                  </a:cubicBezTo>
                  <a:cubicBezTo>
                    <a:pt x="629" y="1064"/>
                    <a:pt x="626" y="1061"/>
                    <a:pt x="625" y="1058"/>
                  </a:cubicBezTo>
                  <a:cubicBezTo>
                    <a:pt x="624" y="1057"/>
                    <a:pt x="624" y="1057"/>
                    <a:pt x="622" y="1057"/>
                  </a:cubicBezTo>
                  <a:cubicBezTo>
                    <a:pt x="617" y="1057"/>
                    <a:pt x="611" y="1055"/>
                    <a:pt x="606" y="1053"/>
                  </a:cubicBezTo>
                  <a:cubicBezTo>
                    <a:pt x="601" y="1052"/>
                    <a:pt x="597" y="1050"/>
                    <a:pt x="592" y="1049"/>
                  </a:cubicBezTo>
                  <a:cubicBezTo>
                    <a:pt x="588" y="1049"/>
                    <a:pt x="585" y="1048"/>
                    <a:pt x="583" y="1045"/>
                  </a:cubicBezTo>
                  <a:cubicBezTo>
                    <a:pt x="578" y="1039"/>
                    <a:pt x="571" y="1035"/>
                    <a:pt x="565" y="1029"/>
                  </a:cubicBezTo>
                  <a:cubicBezTo>
                    <a:pt x="563" y="1027"/>
                    <a:pt x="559" y="1026"/>
                    <a:pt x="556" y="1028"/>
                  </a:cubicBezTo>
                  <a:cubicBezTo>
                    <a:pt x="544" y="1032"/>
                    <a:pt x="543" y="1032"/>
                    <a:pt x="531" y="1029"/>
                  </a:cubicBezTo>
                  <a:cubicBezTo>
                    <a:pt x="528" y="1027"/>
                    <a:pt x="524" y="1026"/>
                    <a:pt x="521" y="1024"/>
                  </a:cubicBezTo>
                  <a:cubicBezTo>
                    <a:pt x="518" y="1023"/>
                    <a:pt x="515" y="1021"/>
                    <a:pt x="511" y="1020"/>
                  </a:cubicBezTo>
                  <a:cubicBezTo>
                    <a:pt x="505" y="1019"/>
                    <a:pt x="500" y="1015"/>
                    <a:pt x="495" y="1011"/>
                  </a:cubicBezTo>
                  <a:cubicBezTo>
                    <a:pt x="494" y="1010"/>
                    <a:pt x="492" y="1010"/>
                    <a:pt x="491" y="1009"/>
                  </a:cubicBezTo>
                  <a:cubicBezTo>
                    <a:pt x="489" y="1009"/>
                    <a:pt x="488" y="1009"/>
                    <a:pt x="486" y="1008"/>
                  </a:cubicBezTo>
                  <a:cubicBezTo>
                    <a:pt x="483" y="1008"/>
                    <a:pt x="480" y="1006"/>
                    <a:pt x="478" y="1003"/>
                  </a:cubicBezTo>
                  <a:cubicBezTo>
                    <a:pt x="476" y="1000"/>
                    <a:pt x="473" y="998"/>
                    <a:pt x="470" y="997"/>
                  </a:cubicBezTo>
                  <a:cubicBezTo>
                    <a:pt x="467" y="996"/>
                    <a:pt x="465" y="993"/>
                    <a:pt x="463" y="990"/>
                  </a:cubicBezTo>
                  <a:cubicBezTo>
                    <a:pt x="461" y="987"/>
                    <a:pt x="460" y="984"/>
                    <a:pt x="463" y="980"/>
                  </a:cubicBezTo>
                  <a:cubicBezTo>
                    <a:pt x="464" y="979"/>
                    <a:pt x="464" y="977"/>
                    <a:pt x="465" y="976"/>
                  </a:cubicBezTo>
                  <a:cubicBezTo>
                    <a:pt x="465" y="975"/>
                    <a:pt x="465" y="974"/>
                    <a:pt x="465" y="973"/>
                  </a:cubicBezTo>
                  <a:cubicBezTo>
                    <a:pt x="461" y="959"/>
                    <a:pt x="458" y="953"/>
                    <a:pt x="446" y="941"/>
                  </a:cubicBezTo>
                  <a:cubicBezTo>
                    <a:pt x="445" y="940"/>
                    <a:pt x="444" y="939"/>
                    <a:pt x="444" y="938"/>
                  </a:cubicBezTo>
                  <a:cubicBezTo>
                    <a:pt x="444" y="935"/>
                    <a:pt x="442" y="933"/>
                    <a:pt x="440" y="932"/>
                  </a:cubicBezTo>
                  <a:cubicBezTo>
                    <a:pt x="437" y="931"/>
                    <a:pt x="435" y="929"/>
                    <a:pt x="433" y="927"/>
                  </a:cubicBezTo>
                  <a:cubicBezTo>
                    <a:pt x="431" y="926"/>
                    <a:pt x="431" y="924"/>
                    <a:pt x="432" y="922"/>
                  </a:cubicBezTo>
                  <a:cubicBezTo>
                    <a:pt x="433" y="922"/>
                    <a:pt x="433" y="921"/>
                    <a:pt x="433" y="920"/>
                  </a:cubicBezTo>
                  <a:cubicBezTo>
                    <a:pt x="434" y="919"/>
                    <a:pt x="434" y="918"/>
                    <a:pt x="433" y="917"/>
                  </a:cubicBezTo>
                  <a:cubicBezTo>
                    <a:pt x="431" y="916"/>
                    <a:pt x="430" y="914"/>
                    <a:pt x="428" y="913"/>
                  </a:cubicBezTo>
                  <a:cubicBezTo>
                    <a:pt x="425" y="911"/>
                    <a:pt x="423" y="908"/>
                    <a:pt x="422" y="905"/>
                  </a:cubicBezTo>
                  <a:cubicBezTo>
                    <a:pt x="422" y="904"/>
                    <a:pt x="420" y="902"/>
                    <a:pt x="419" y="901"/>
                  </a:cubicBezTo>
                  <a:cubicBezTo>
                    <a:pt x="415" y="896"/>
                    <a:pt x="411" y="889"/>
                    <a:pt x="408" y="882"/>
                  </a:cubicBezTo>
                  <a:cubicBezTo>
                    <a:pt x="406" y="877"/>
                    <a:pt x="406" y="873"/>
                    <a:pt x="405" y="868"/>
                  </a:cubicBezTo>
                  <a:cubicBezTo>
                    <a:pt x="405" y="865"/>
                    <a:pt x="403" y="864"/>
                    <a:pt x="401" y="863"/>
                  </a:cubicBezTo>
                  <a:cubicBezTo>
                    <a:pt x="399" y="862"/>
                    <a:pt x="397" y="861"/>
                    <a:pt x="395" y="860"/>
                  </a:cubicBezTo>
                  <a:cubicBezTo>
                    <a:pt x="394" y="860"/>
                    <a:pt x="394" y="861"/>
                    <a:pt x="394" y="861"/>
                  </a:cubicBezTo>
                  <a:cubicBezTo>
                    <a:pt x="392" y="867"/>
                    <a:pt x="393" y="873"/>
                    <a:pt x="394" y="878"/>
                  </a:cubicBezTo>
                  <a:cubicBezTo>
                    <a:pt x="394" y="879"/>
                    <a:pt x="394" y="880"/>
                    <a:pt x="395" y="881"/>
                  </a:cubicBezTo>
                  <a:cubicBezTo>
                    <a:pt x="399" y="885"/>
                    <a:pt x="401" y="891"/>
                    <a:pt x="404" y="895"/>
                  </a:cubicBezTo>
                  <a:cubicBezTo>
                    <a:pt x="406" y="900"/>
                    <a:pt x="409" y="905"/>
                    <a:pt x="410" y="910"/>
                  </a:cubicBezTo>
                  <a:cubicBezTo>
                    <a:pt x="411" y="913"/>
                    <a:pt x="415" y="914"/>
                    <a:pt x="415" y="918"/>
                  </a:cubicBezTo>
                  <a:cubicBezTo>
                    <a:pt x="416" y="921"/>
                    <a:pt x="416" y="924"/>
                    <a:pt x="417" y="927"/>
                  </a:cubicBezTo>
                  <a:cubicBezTo>
                    <a:pt x="417" y="929"/>
                    <a:pt x="418" y="931"/>
                    <a:pt x="419" y="932"/>
                  </a:cubicBezTo>
                  <a:cubicBezTo>
                    <a:pt x="419" y="935"/>
                    <a:pt x="424" y="943"/>
                    <a:pt x="425" y="944"/>
                  </a:cubicBezTo>
                  <a:cubicBezTo>
                    <a:pt x="427" y="946"/>
                    <a:pt x="428" y="948"/>
                    <a:pt x="429" y="951"/>
                  </a:cubicBezTo>
                  <a:cubicBezTo>
                    <a:pt x="430" y="953"/>
                    <a:pt x="429" y="954"/>
                    <a:pt x="427" y="956"/>
                  </a:cubicBezTo>
                  <a:cubicBezTo>
                    <a:pt x="426" y="957"/>
                    <a:pt x="424" y="957"/>
                    <a:pt x="423" y="956"/>
                  </a:cubicBezTo>
                  <a:cubicBezTo>
                    <a:pt x="419" y="948"/>
                    <a:pt x="413" y="944"/>
                    <a:pt x="407" y="938"/>
                  </a:cubicBezTo>
                  <a:cubicBezTo>
                    <a:pt x="406" y="936"/>
                    <a:pt x="405" y="935"/>
                    <a:pt x="406" y="932"/>
                  </a:cubicBezTo>
                  <a:cubicBezTo>
                    <a:pt x="406" y="931"/>
                    <a:pt x="406" y="929"/>
                    <a:pt x="406" y="927"/>
                  </a:cubicBezTo>
                  <a:cubicBezTo>
                    <a:pt x="406" y="925"/>
                    <a:pt x="406" y="923"/>
                    <a:pt x="404" y="922"/>
                  </a:cubicBezTo>
                  <a:cubicBezTo>
                    <a:pt x="401" y="918"/>
                    <a:pt x="397" y="915"/>
                    <a:pt x="393" y="913"/>
                  </a:cubicBezTo>
                  <a:cubicBezTo>
                    <a:pt x="389" y="911"/>
                    <a:pt x="387" y="908"/>
                    <a:pt x="385" y="905"/>
                  </a:cubicBezTo>
                  <a:cubicBezTo>
                    <a:pt x="384" y="904"/>
                    <a:pt x="385" y="902"/>
                    <a:pt x="386" y="902"/>
                  </a:cubicBezTo>
                  <a:cubicBezTo>
                    <a:pt x="386" y="902"/>
                    <a:pt x="387" y="902"/>
                    <a:pt x="387" y="902"/>
                  </a:cubicBezTo>
                  <a:cubicBezTo>
                    <a:pt x="389" y="902"/>
                    <a:pt x="390" y="902"/>
                    <a:pt x="391" y="900"/>
                  </a:cubicBezTo>
                  <a:cubicBezTo>
                    <a:pt x="392" y="898"/>
                    <a:pt x="393" y="896"/>
                    <a:pt x="391" y="894"/>
                  </a:cubicBezTo>
                  <a:cubicBezTo>
                    <a:pt x="389" y="890"/>
                    <a:pt x="387" y="886"/>
                    <a:pt x="383" y="883"/>
                  </a:cubicBezTo>
                  <a:cubicBezTo>
                    <a:pt x="381" y="881"/>
                    <a:pt x="380" y="879"/>
                    <a:pt x="380" y="877"/>
                  </a:cubicBezTo>
                  <a:cubicBezTo>
                    <a:pt x="379" y="870"/>
                    <a:pt x="376" y="864"/>
                    <a:pt x="374" y="857"/>
                  </a:cubicBezTo>
                  <a:cubicBezTo>
                    <a:pt x="373" y="853"/>
                    <a:pt x="372" y="849"/>
                    <a:pt x="371" y="845"/>
                  </a:cubicBezTo>
                  <a:cubicBezTo>
                    <a:pt x="371" y="840"/>
                    <a:pt x="369" y="836"/>
                    <a:pt x="364" y="833"/>
                  </a:cubicBezTo>
                  <a:cubicBezTo>
                    <a:pt x="358" y="830"/>
                    <a:pt x="354" y="826"/>
                    <a:pt x="347" y="825"/>
                  </a:cubicBezTo>
                  <a:cubicBezTo>
                    <a:pt x="345" y="824"/>
                    <a:pt x="344" y="823"/>
                    <a:pt x="345" y="820"/>
                  </a:cubicBezTo>
                  <a:cubicBezTo>
                    <a:pt x="345" y="818"/>
                    <a:pt x="344" y="816"/>
                    <a:pt x="343" y="814"/>
                  </a:cubicBezTo>
                  <a:cubicBezTo>
                    <a:pt x="341" y="810"/>
                    <a:pt x="340" y="806"/>
                    <a:pt x="338" y="801"/>
                  </a:cubicBezTo>
                  <a:cubicBezTo>
                    <a:pt x="338" y="800"/>
                    <a:pt x="337" y="799"/>
                    <a:pt x="337" y="798"/>
                  </a:cubicBezTo>
                  <a:cubicBezTo>
                    <a:pt x="339" y="795"/>
                    <a:pt x="337" y="792"/>
                    <a:pt x="336" y="789"/>
                  </a:cubicBezTo>
                  <a:cubicBezTo>
                    <a:pt x="335" y="788"/>
                    <a:pt x="336" y="787"/>
                    <a:pt x="336" y="785"/>
                  </a:cubicBezTo>
                  <a:cubicBezTo>
                    <a:pt x="336" y="784"/>
                    <a:pt x="337" y="784"/>
                    <a:pt x="337" y="782"/>
                  </a:cubicBezTo>
                  <a:cubicBezTo>
                    <a:pt x="338" y="781"/>
                    <a:pt x="338" y="781"/>
                    <a:pt x="336" y="779"/>
                  </a:cubicBezTo>
                  <a:cubicBezTo>
                    <a:pt x="335" y="779"/>
                    <a:pt x="334" y="778"/>
                    <a:pt x="333" y="777"/>
                  </a:cubicBezTo>
                  <a:cubicBezTo>
                    <a:pt x="332" y="774"/>
                    <a:pt x="331" y="771"/>
                    <a:pt x="329" y="768"/>
                  </a:cubicBezTo>
                  <a:cubicBezTo>
                    <a:pt x="329" y="767"/>
                    <a:pt x="329" y="766"/>
                    <a:pt x="329" y="765"/>
                  </a:cubicBezTo>
                  <a:cubicBezTo>
                    <a:pt x="329" y="763"/>
                    <a:pt x="328" y="761"/>
                    <a:pt x="329" y="759"/>
                  </a:cubicBezTo>
                  <a:cubicBezTo>
                    <a:pt x="330" y="755"/>
                    <a:pt x="329" y="751"/>
                    <a:pt x="327" y="747"/>
                  </a:cubicBezTo>
                  <a:cubicBezTo>
                    <a:pt x="327" y="745"/>
                    <a:pt x="327" y="744"/>
                    <a:pt x="328" y="742"/>
                  </a:cubicBezTo>
                  <a:cubicBezTo>
                    <a:pt x="332" y="737"/>
                    <a:pt x="332" y="731"/>
                    <a:pt x="332" y="725"/>
                  </a:cubicBezTo>
                  <a:cubicBezTo>
                    <a:pt x="332" y="724"/>
                    <a:pt x="332" y="723"/>
                    <a:pt x="332" y="721"/>
                  </a:cubicBezTo>
                  <a:cubicBezTo>
                    <a:pt x="332" y="716"/>
                    <a:pt x="332" y="711"/>
                    <a:pt x="336" y="706"/>
                  </a:cubicBezTo>
                  <a:cubicBezTo>
                    <a:pt x="339" y="702"/>
                    <a:pt x="341" y="696"/>
                    <a:pt x="342" y="690"/>
                  </a:cubicBezTo>
                  <a:cubicBezTo>
                    <a:pt x="344" y="684"/>
                    <a:pt x="347" y="678"/>
                    <a:pt x="349" y="672"/>
                  </a:cubicBezTo>
                  <a:cubicBezTo>
                    <a:pt x="351" y="666"/>
                    <a:pt x="352" y="661"/>
                    <a:pt x="352" y="655"/>
                  </a:cubicBezTo>
                  <a:cubicBezTo>
                    <a:pt x="352" y="650"/>
                    <a:pt x="352" y="645"/>
                    <a:pt x="352" y="640"/>
                  </a:cubicBezTo>
                  <a:cubicBezTo>
                    <a:pt x="352" y="637"/>
                    <a:pt x="354" y="634"/>
                    <a:pt x="357" y="633"/>
                  </a:cubicBezTo>
                  <a:cubicBezTo>
                    <a:pt x="356" y="633"/>
                    <a:pt x="355" y="632"/>
                    <a:pt x="354" y="631"/>
                  </a:cubicBezTo>
                  <a:cubicBezTo>
                    <a:pt x="350" y="625"/>
                    <a:pt x="344" y="619"/>
                    <a:pt x="340" y="613"/>
                  </a:cubicBezTo>
                  <a:cubicBezTo>
                    <a:pt x="339" y="610"/>
                    <a:pt x="337" y="609"/>
                    <a:pt x="335" y="607"/>
                  </a:cubicBezTo>
                  <a:cubicBezTo>
                    <a:pt x="335" y="606"/>
                    <a:pt x="334" y="605"/>
                    <a:pt x="334" y="604"/>
                  </a:cubicBezTo>
                  <a:cubicBezTo>
                    <a:pt x="334" y="601"/>
                    <a:pt x="333" y="599"/>
                    <a:pt x="333" y="597"/>
                  </a:cubicBezTo>
                  <a:cubicBezTo>
                    <a:pt x="333" y="596"/>
                    <a:pt x="335" y="595"/>
                    <a:pt x="335" y="595"/>
                  </a:cubicBezTo>
                  <a:cubicBezTo>
                    <a:pt x="336" y="595"/>
                    <a:pt x="338" y="595"/>
                    <a:pt x="339" y="596"/>
                  </a:cubicBezTo>
                  <a:cubicBezTo>
                    <a:pt x="340" y="597"/>
                    <a:pt x="342" y="598"/>
                    <a:pt x="343" y="599"/>
                  </a:cubicBezTo>
                  <a:cubicBezTo>
                    <a:pt x="345" y="601"/>
                    <a:pt x="348" y="603"/>
                    <a:pt x="351" y="604"/>
                  </a:cubicBezTo>
                  <a:cubicBezTo>
                    <a:pt x="355" y="605"/>
                    <a:pt x="357" y="607"/>
                    <a:pt x="358" y="611"/>
                  </a:cubicBezTo>
                  <a:cubicBezTo>
                    <a:pt x="359" y="613"/>
                    <a:pt x="359" y="615"/>
                    <a:pt x="360" y="617"/>
                  </a:cubicBezTo>
                  <a:cubicBezTo>
                    <a:pt x="360" y="619"/>
                    <a:pt x="362" y="620"/>
                    <a:pt x="364" y="620"/>
                  </a:cubicBezTo>
                  <a:cubicBezTo>
                    <a:pt x="365" y="625"/>
                    <a:pt x="366" y="629"/>
                    <a:pt x="366" y="633"/>
                  </a:cubicBezTo>
                  <a:cubicBezTo>
                    <a:pt x="366" y="635"/>
                    <a:pt x="364" y="636"/>
                    <a:pt x="362" y="636"/>
                  </a:cubicBezTo>
                  <a:cubicBezTo>
                    <a:pt x="361" y="636"/>
                    <a:pt x="360" y="636"/>
                    <a:pt x="359" y="636"/>
                  </a:cubicBezTo>
                  <a:cubicBezTo>
                    <a:pt x="361" y="638"/>
                    <a:pt x="365" y="638"/>
                    <a:pt x="368" y="640"/>
                  </a:cubicBezTo>
                  <a:cubicBezTo>
                    <a:pt x="369" y="640"/>
                    <a:pt x="370" y="639"/>
                    <a:pt x="371" y="638"/>
                  </a:cubicBezTo>
                  <a:cubicBezTo>
                    <a:pt x="372" y="638"/>
                    <a:pt x="372" y="637"/>
                    <a:pt x="372" y="637"/>
                  </a:cubicBezTo>
                  <a:cubicBezTo>
                    <a:pt x="373" y="635"/>
                    <a:pt x="374" y="633"/>
                    <a:pt x="373" y="630"/>
                  </a:cubicBezTo>
                  <a:cubicBezTo>
                    <a:pt x="372" y="628"/>
                    <a:pt x="371" y="625"/>
                    <a:pt x="370" y="623"/>
                  </a:cubicBezTo>
                  <a:cubicBezTo>
                    <a:pt x="369" y="621"/>
                    <a:pt x="368" y="620"/>
                    <a:pt x="367" y="620"/>
                  </a:cubicBezTo>
                  <a:cubicBezTo>
                    <a:pt x="366" y="620"/>
                    <a:pt x="365" y="620"/>
                    <a:pt x="364" y="620"/>
                  </a:cubicBezTo>
                  <a:cubicBezTo>
                    <a:pt x="363" y="619"/>
                    <a:pt x="363" y="618"/>
                    <a:pt x="363" y="617"/>
                  </a:cubicBezTo>
                  <a:cubicBezTo>
                    <a:pt x="363" y="618"/>
                    <a:pt x="363" y="618"/>
                    <a:pt x="363" y="618"/>
                  </a:cubicBezTo>
                  <a:cubicBezTo>
                    <a:pt x="364" y="617"/>
                    <a:pt x="364" y="617"/>
                    <a:pt x="364" y="617"/>
                  </a:cubicBezTo>
                  <a:cubicBezTo>
                    <a:pt x="363" y="617"/>
                    <a:pt x="363" y="617"/>
                    <a:pt x="363" y="617"/>
                  </a:cubicBezTo>
                  <a:cubicBezTo>
                    <a:pt x="363" y="617"/>
                    <a:pt x="362" y="616"/>
                    <a:pt x="361" y="615"/>
                  </a:cubicBezTo>
                  <a:cubicBezTo>
                    <a:pt x="361" y="613"/>
                    <a:pt x="361" y="611"/>
                    <a:pt x="362" y="608"/>
                  </a:cubicBezTo>
                  <a:cubicBezTo>
                    <a:pt x="362" y="607"/>
                    <a:pt x="362" y="606"/>
                    <a:pt x="361" y="606"/>
                  </a:cubicBezTo>
                  <a:cubicBezTo>
                    <a:pt x="359" y="605"/>
                    <a:pt x="357" y="604"/>
                    <a:pt x="356" y="603"/>
                  </a:cubicBezTo>
                  <a:cubicBezTo>
                    <a:pt x="354" y="602"/>
                    <a:pt x="352" y="601"/>
                    <a:pt x="351" y="599"/>
                  </a:cubicBezTo>
                  <a:cubicBezTo>
                    <a:pt x="349" y="598"/>
                    <a:pt x="347" y="596"/>
                    <a:pt x="345" y="595"/>
                  </a:cubicBezTo>
                  <a:cubicBezTo>
                    <a:pt x="342" y="589"/>
                    <a:pt x="342" y="589"/>
                    <a:pt x="342" y="589"/>
                  </a:cubicBezTo>
                  <a:cubicBezTo>
                    <a:pt x="342" y="588"/>
                    <a:pt x="342" y="588"/>
                    <a:pt x="342" y="588"/>
                  </a:cubicBezTo>
                  <a:cubicBezTo>
                    <a:pt x="344" y="586"/>
                    <a:pt x="343" y="585"/>
                    <a:pt x="343" y="583"/>
                  </a:cubicBezTo>
                  <a:cubicBezTo>
                    <a:pt x="343" y="582"/>
                    <a:pt x="343" y="580"/>
                    <a:pt x="343" y="579"/>
                  </a:cubicBezTo>
                  <a:cubicBezTo>
                    <a:pt x="344" y="578"/>
                    <a:pt x="344" y="577"/>
                    <a:pt x="345" y="576"/>
                  </a:cubicBezTo>
                  <a:cubicBezTo>
                    <a:pt x="345" y="574"/>
                    <a:pt x="345" y="573"/>
                    <a:pt x="344" y="572"/>
                  </a:cubicBezTo>
                  <a:cubicBezTo>
                    <a:pt x="342" y="570"/>
                    <a:pt x="341" y="568"/>
                    <a:pt x="339" y="566"/>
                  </a:cubicBezTo>
                  <a:cubicBezTo>
                    <a:pt x="339" y="566"/>
                    <a:pt x="339" y="566"/>
                    <a:pt x="339" y="566"/>
                  </a:cubicBezTo>
                  <a:cubicBezTo>
                    <a:pt x="339" y="566"/>
                    <a:pt x="340" y="565"/>
                    <a:pt x="339" y="565"/>
                  </a:cubicBezTo>
                  <a:cubicBezTo>
                    <a:pt x="339" y="565"/>
                    <a:pt x="339" y="565"/>
                    <a:pt x="339" y="566"/>
                  </a:cubicBezTo>
                  <a:cubicBezTo>
                    <a:pt x="339" y="566"/>
                    <a:pt x="339" y="566"/>
                    <a:pt x="338" y="566"/>
                  </a:cubicBezTo>
                  <a:cubicBezTo>
                    <a:pt x="339" y="566"/>
                    <a:pt x="339" y="566"/>
                    <a:pt x="339" y="566"/>
                  </a:cubicBezTo>
                  <a:cubicBezTo>
                    <a:pt x="338" y="565"/>
                    <a:pt x="337" y="565"/>
                    <a:pt x="337" y="564"/>
                  </a:cubicBezTo>
                  <a:cubicBezTo>
                    <a:pt x="337" y="562"/>
                    <a:pt x="338" y="559"/>
                    <a:pt x="340" y="557"/>
                  </a:cubicBezTo>
                  <a:cubicBezTo>
                    <a:pt x="341" y="556"/>
                    <a:pt x="342" y="555"/>
                    <a:pt x="343" y="554"/>
                  </a:cubicBezTo>
                  <a:cubicBezTo>
                    <a:pt x="344" y="554"/>
                    <a:pt x="343" y="553"/>
                    <a:pt x="343" y="552"/>
                  </a:cubicBezTo>
                  <a:cubicBezTo>
                    <a:pt x="343" y="552"/>
                    <a:pt x="343" y="552"/>
                    <a:pt x="343" y="552"/>
                  </a:cubicBezTo>
                  <a:cubicBezTo>
                    <a:pt x="340" y="552"/>
                    <a:pt x="338" y="553"/>
                    <a:pt x="335" y="554"/>
                  </a:cubicBezTo>
                  <a:cubicBezTo>
                    <a:pt x="333" y="554"/>
                    <a:pt x="331" y="553"/>
                    <a:pt x="330" y="550"/>
                  </a:cubicBezTo>
                  <a:cubicBezTo>
                    <a:pt x="330" y="549"/>
                    <a:pt x="331" y="549"/>
                    <a:pt x="332" y="549"/>
                  </a:cubicBezTo>
                  <a:cubicBezTo>
                    <a:pt x="335" y="547"/>
                    <a:pt x="335" y="546"/>
                    <a:pt x="333" y="543"/>
                  </a:cubicBezTo>
                  <a:cubicBezTo>
                    <a:pt x="332" y="542"/>
                    <a:pt x="332" y="542"/>
                    <a:pt x="333" y="541"/>
                  </a:cubicBezTo>
                  <a:cubicBezTo>
                    <a:pt x="334" y="540"/>
                    <a:pt x="336" y="540"/>
                    <a:pt x="336" y="539"/>
                  </a:cubicBezTo>
                  <a:cubicBezTo>
                    <a:pt x="336" y="536"/>
                    <a:pt x="337" y="533"/>
                    <a:pt x="339" y="531"/>
                  </a:cubicBezTo>
                  <a:cubicBezTo>
                    <a:pt x="340" y="530"/>
                    <a:pt x="339" y="529"/>
                    <a:pt x="338" y="529"/>
                  </a:cubicBezTo>
                  <a:cubicBezTo>
                    <a:pt x="337" y="529"/>
                    <a:pt x="336" y="529"/>
                    <a:pt x="335" y="528"/>
                  </a:cubicBezTo>
                  <a:cubicBezTo>
                    <a:pt x="333" y="527"/>
                    <a:pt x="333" y="526"/>
                    <a:pt x="332" y="525"/>
                  </a:cubicBezTo>
                  <a:cubicBezTo>
                    <a:pt x="332" y="523"/>
                    <a:pt x="332" y="521"/>
                    <a:pt x="334" y="520"/>
                  </a:cubicBezTo>
                  <a:cubicBezTo>
                    <a:pt x="334" y="521"/>
                    <a:pt x="334" y="521"/>
                    <a:pt x="334" y="521"/>
                  </a:cubicBezTo>
                  <a:cubicBezTo>
                    <a:pt x="334" y="521"/>
                    <a:pt x="334" y="521"/>
                    <a:pt x="334" y="521"/>
                  </a:cubicBezTo>
                  <a:cubicBezTo>
                    <a:pt x="334" y="521"/>
                    <a:pt x="334" y="522"/>
                    <a:pt x="334" y="522"/>
                  </a:cubicBezTo>
                  <a:cubicBezTo>
                    <a:pt x="335" y="523"/>
                    <a:pt x="335" y="523"/>
                    <a:pt x="335" y="522"/>
                  </a:cubicBezTo>
                  <a:cubicBezTo>
                    <a:pt x="335" y="522"/>
                    <a:pt x="335" y="521"/>
                    <a:pt x="334" y="521"/>
                  </a:cubicBezTo>
                  <a:cubicBezTo>
                    <a:pt x="334" y="521"/>
                    <a:pt x="334" y="520"/>
                    <a:pt x="334" y="520"/>
                  </a:cubicBezTo>
                  <a:cubicBezTo>
                    <a:pt x="334" y="520"/>
                    <a:pt x="334" y="520"/>
                    <a:pt x="334" y="520"/>
                  </a:cubicBezTo>
                  <a:cubicBezTo>
                    <a:pt x="333" y="519"/>
                    <a:pt x="332" y="518"/>
                    <a:pt x="332" y="516"/>
                  </a:cubicBezTo>
                  <a:cubicBezTo>
                    <a:pt x="332" y="516"/>
                    <a:pt x="332" y="516"/>
                    <a:pt x="332" y="516"/>
                  </a:cubicBezTo>
                  <a:cubicBezTo>
                    <a:pt x="332" y="516"/>
                    <a:pt x="332" y="516"/>
                    <a:pt x="331" y="516"/>
                  </a:cubicBezTo>
                  <a:cubicBezTo>
                    <a:pt x="332" y="516"/>
                    <a:pt x="332" y="516"/>
                    <a:pt x="332" y="516"/>
                  </a:cubicBezTo>
                  <a:cubicBezTo>
                    <a:pt x="331" y="516"/>
                    <a:pt x="330" y="516"/>
                    <a:pt x="329" y="516"/>
                  </a:cubicBezTo>
                  <a:cubicBezTo>
                    <a:pt x="329" y="516"/>
                    <a:pt x="329" y="516"/>
                    <a:pt x="329" y="516"/>
                  </a:cubicBezTo>
                  <a:cubicBezTo>
                    <a:pt x="329" y="516"/>
                    <a:pt x="329" y="516"/>
                    <a:pt x="329" y="516"/>
                  </a:cubicBezTo>
                  <a:cubicBezTo>
                    <a:pt x="329" y="516"/>
                    <a:pt x="329" y="516"/>
                    <a:pt x="329" y="516"/>
                  </a:cubicBezTo>
                  <a:cubicBezTo>
                    <a:pt x="329" y="515"/>
                    <a:pt x="329" y="515"/>
                    <a:pt x="329" y="515"/>
                  </a:cubicBezTo>
                  <a:cubicBezTo>
                    <a:pt x="329" y="516"/>
                    <a:pt x="329" y="516"/>
                    <a:pt x="329" y="516"/>
                  </a:cubicBezTo>
                  <a:cubicBezTo>
                    <a:pt x="329" y="516"/>
                    <a:pt x="329" y="516"/>
                    <a:pt x="329" y="516"/>
                  </a:cubicBezTo>
                  <a:cubicBezTo>
                    <a:pt x="329" y="516"/>
                    <a:pt x="329" y="516"/>
                    <a:pt x="329" y="516"/>
                  </a:cubicBezTo>
                  <a:cubicBezTo>
                    <a:pt x="329" y="520"/>
                    <a:pt x="327" y="524"/>
                    <a:pt x="326" y="527"/>
                  </a:cubicBezTo>
                  <a:cubicBezTo>
                    <a:pt x="326" y="527"/>
                    <a:pt x="325" y="528"/>
                    <a:pt x="324" y="528"/>
                  </a:cubicBezTo>
                  <a:cubicBezTo>
                    <a:pt x="324" y="528"/>
                    <a:pt x="323" y="528"/>
                    <a:pt x="323" y="527"/>
                  </a:cubicBezTo>
                  <a:cubicBezTo>
                    <a:pt x="321" y="524"/>
                    <a:pt x="322" y="521"/>
                    <a:pt x="320" y="519"/>
                  </a:cubicBezTo>
                  <a:cubicBezTo>
                    <a:pt x="320" y="518"/>
                    <a:pt x="320" y="516"/>
                    <a:pt x="320" y="515"/>
                  </a:cubicBezTo>
                  <a:cubicBezTo>
                    <a:pt x="320" y="514"/>
                    <a:pt x="321" y="512"/>
                    <a:pt x="321" y="511"/>
                  </a:cubicBezTo>
                  <a:cubicBezTo>
                    <a:pt x="322" y="509"/>
                    <a:pt x="321" y="507"/>
                    <a:pt x="320" y="506"/>
                  </a:cubicBezTo>
                  <a:cubicBezTo>
                    <a:pt x="320" y="505"/>
                    <a:pt x="320" y="504"/>
                    <a:pt x="320" y="503"/>
                  </a:cubicBezTo>
                  <a:cubicBezTo>
                    <a:pt x="321" y="503"/>
                    <a:pt x="321" y="503"/>
                    <a:pt x="321" y="503"/>
                  </a:cubicBezTo>
                  <a:cubicBezTo>
                    <a:pt x="321" y="503"/>
                    <a:pt x="321" y="502"/>
                    <a:pt x="321" y="502"/>
                  </a:cubicBezTo>
                  <a:cubicBezTo>
                    <a:pt x="321" y="502"/>
                    <a:pt x="321" y="501"/>
                    <a:pt x="322" y="501"/>
                  </a:cubicBezTo>
                  <a:cubicBezTo>
                    <a:pt x="322" y="501"/>
                    <a:pt x="321" y="501"/>
                    <a:pt x="321" y="500"/>
                  </a:cubicBezTo>
                  <a:cubicBezTo>
                    <a:pt x="321" y="501"/>
                    <a:pt x="321" y="501"/>
                    <a:pt x="321" y="502"/>
                  </a:cubicBezTo>
                  <a:cubicBezTo>
                    <a:pt x="321" y="502"/>
                    <a:pt x="321" y="502"/>
                    <a:pt x="320" y="503"/>
                  </a:cubicBezTo>
                  <a:cubicBezTo>
                    <a:pt x="320" y="503"/>
                    <a:pt x="320" y="503"/>
                    <a:pt x="320" y="503"/>
                  </a:cubicBezTo>
                  <a:cubicBezTo>
                    <a:pt x="320" y="503"/>
                    <a:pt x="319" y="503"/>
                    <a:pt x="318" y="503"/>
                  </a:cubicBezTo>
                  <a:cubicBezTo>
                    <a:pt x="317" y="502"/>
                    <a:pt x="316" y="500"/>
                    <a:pt x="316" y="499"/>
                  </a:cubicBezTo>
                  <a:cubicBezTo>
                    <a:pt x="318" y="496"/>
                    <a:pt x="317" y="493"/>
                    <a:pt x="318" y="490"/>
                  </a:cubicBezTo>
                  <a:cubicBezTo>
                    <a:pt x="318" y="490"/>
                    <a:pt x="318" y="489"/>
                    <a:pt x="318" y="489"/>
                  </a:cubicBezTo>
                  <a:cubicBezTo>
                    <a:pt x="318" y="489"/>
                    <a:pt x="318" y="489"/>
                    <a:pt x="318" y="489"/>
                  </a:cubicBezTo>
                  <a:cubicBezTo>
                    <a:pt x="320" y="489"/>
                    <a:pt x="321" y="489"/>
                    <a:pt x="323" y="487"/>
                  </a:cubicBezTo>
                  <a:cubicBezTo>
                    <a:pt x="323" y="487"/>
                    <a:pt x="323" y="487"/>
                    <a:pt x="323" y="487"/>
                  </a:cubicBezTo>
                  <a:cubicBezTo>
                    <a:pt x="323" y="487"/>
                    <a:pt x="323" y="487"/>
                    <a:pt x="323" y="487"/>
                  </a:cubicBezTo>
                  <a:cubicBezTo>
                    <a:pt x="325" y="487"/>
                    <a:pt x="326" y="487"/>
                    <a:pt x="328" y="488"/>
                  </a:cubicBezTo>
                  <a:cubicBezTo>
                    <a:pt x="329" y="488"/>
                    <a:pt x="330" y="488"/>
                    <a:pt x="332" y="488"/>
                  </a:cubicBezTo>
                  <a:cubicBezTo>
                    <a:pt x="332" y="488"/>
                    <a:pt x="332" y="489"/>
                    <a:pt x="332" y="489"/>
                  </a:cubicBezTo>
                  <a:cubicBezTo>
                    <a:pt x="332" y="489"/>
                    <a:pt x="332" y="489"/>
                    <a:pt x="332" y="489"/>
                  </a:cubicBezTo>
                  <a:cubicBezTo>
                    <a:pt x="332" y="491"/>
                    <a:pt x="332" y="492"/>
                    <a:pt x="334" y="493"/>
                  </a:cubicBezTo>
                  <a:cubicBezTo>
                    <a:pt x="334" y="493"/>
                    <a:pt x="334" y="493"/>
                    <a:pt x="334" y="494"/>
                  </a:cubicBezTo>
                  <a:cubicBezTo>
                    <a:pt x="334" y="494"/>
                    <a:pt x="334" y="494"/>
                    <a:pt x="334" y="494"/>
                  </a:cubicBezTo>
                  <a:cubicBezTo>
                    <a:pt x="334" y="493"/>
                    <a:pt x="334" y="493"/>
                    <a:pt x="334" y="493"/>
                  </a:cubicBezTo>
                  <a:cubicBezTo>
                    <a:pt x="334" y="493"/>
                    <a:pt x="334" y="493"/>
                    <a:pt x="334" y="493"/>
                  </a:cubicBezTo>
                  <a:cubicBezTo>
                    <a:pt x="333" y="492"/>
                    <a:pt x="333" y="490"/>
                    <a:pt x="332" y="489"/>
                  </a:cubicBezTo>
                  <a:cubicBezTo>
                    <a:pt x="332" y="489"/>
                    <a:pt x="332" y="489"/>
                    <a:pt x="332" y="488"/>
                  </a:cubicBezTo>
                  <a:cubicBezTo>
                    <a:pt x="332" y="488"/>
                    <a:pt x="332" y="488"/>
                    <a:pt x="332" y="488"/>
                  </a:cubicBezTo>
                  <a:cubicBezTo>
                    <a:pt x="331" y="487"/>
                    <a:pt x="330" y="486"/>
                    <a:pt x="330" y="484"/>
                  </a:cubicBezTo>
                  <a:cubicBezTo>
                    <a:pt x="332" y="482"/>
                    <a:pt x="332" y="479"/>
                    <a:pt x="333" y="477"/>
                  </a:cubicBezTo>
                  <a:cubicBezTo>
                    <a:pt x="333" y="476"/>
                    <a:pt x="333" y="475"/>
                    <a:pt x="333" y="473"/>
                  </a:cubicBezTo>
                  <a:cubicBezTo>
                    <a:pt x="333" y="473"/>
                    <a:pt x="333" y="473"/>
                    <a:pt x="333" y="473"/>
                  </a:cubicBezTo>
                  <a:cubicBezTo>
                    <a:pt x="332" y="473"/>
                    <a:pt x="331" y="473"/>
                    <a:pt x="331" y="473"/>
                  </a:cubicBezTo>
                  <a:cubicBezTo>
                    <a:pt x="329" y="478"/>
                    <a:pt x="326" y="482"/>
                    <a:pt x="323" y="486"/>
                  </a:cubicBezTo>
                  <a:cubicBezTo>
                    <a:pt x="323" y="486"/>
                    <a:pt x="323" y="487"/>
                    <a:pt x="323" y="487"/>
                  </a:cubicBezTo>
                  <a:cubicBezTo>
                    <a:pt x="323" y="487"/>
                    <a:pt x="323" y="487"/>
                    <a:pt x="323" y="487"/>
                  </a:cubicBezTo>
                  <a:cubicBezTo>
                    <a:pt x="323" y="487"/>
                    <a:pt x="323" y="487"/>
                    <a:pt x="323" y="487"/>
                  </a:cubicBezTo>
                  <a:cubicBezTo>
                    <a:pt x="321" y="487"/>
                    <a:pt x="319" y="487"/>
                    <a:pt x="318" y="489"/>
                  </a:cubicBezTo>
                  <a:cubicBezTo>
                    <a:pt x="318" y="489"/>
                    <a:pt x="318" y="489"/>
                    <a:pt x="318" y="489"/>
                  </a:cubicBezTo>
                  <a:cubicBezTo>
                    <a:pt x="318" y="489"/>
                    <a:pt x="318" y="490"/>
                    <a:pt x="318" y="490"/>
                  </a:cubicBezTo>
                  <a:cubicBezTo>
                    <a:pt x="316" y="492"/>
                    <a:pt x="315" y="495"/>
                    <a:pt x="314" y="497"/>
                  </a:cubicBezTo>
                  <a:cubicBezTo>
                    <a:pt x="314" y="497"/>
                    <a:pt x="312" y="498"/>
                    <a:pt x="312" y="498"/>
                  </a:cubicBezTo>
                  <a:cubicBezTo>
                    <a:pt x="312" y="498"/>
                    <a:pt x="311" y="497"/>
                    <a:pt x="311" y="497"/>
                  </a:cubicBezTo>
                  <a:cubicBezTo>
                    <a:pt x="311" y="493"/>
                    <a:pt x="311" y="490"/>
                    <a:pt x="312" y="486"/>
                  </a:cubicBezTo>
                  <a:cubicBezTo>
                    <a:pt x="313" y="484"/>
                    <a:pt x="313" y="482"/>
                    <a:pt x="311" y="481"/>
                  </a:cubicBezTo>
                  <a:cubicBezTo>
                    <a:pt x="311" y="481"/>
                    <a:pt x="311" y="481"/>
                    <a:pt x="311" y="481"/>
                  </a:cubicBezTo>
                  <a:cubicBezTo>
                    <a:pt x="311" y="481"/>
                    <a:pt x="311" y="482"/>
                    <a:pt x="311" y="482"/>
                  </a:cubicBezTo>
                  <a:cubicBezTo>
                    <a:pt x="311" y="482"/>
                    <a:pt x="311" y="482"/>
                    <a:pt x="311" y="481"/>
                  </a:cubicBezTo>
                  <a:cubicBezTo>
                    <a:pt x="311" y="481"/>
                    <a:pt x="311" y="481"/>
                    <a:pt x="311" y="480"/>
                  </a:cubicBezTo>
                  <a:cubicBezTo>
                    <a:pt x="311" y="480"/>
                    <a:pt x="311" y="480"/>
                    <a:pt x="311" y="480"/>
                  </a:cubicBezTo>
                  <a:cubicBezTo>
                    <a:pt x="311" y="478"/>
                    <a:pt x="311" y="476"/>
                    <a:pt x="310" y="473"/>
                  </a:cubicBezTo>
                  <a:cubicBezTo>
                    <a:pt x="310" y="471"/>
                    <a:pt x="311" y="469"/>
                    <a:pt x="311" y="467"/>
                  </a:cubicBezTo>
                  <a:cubicBezTo>
                    <a:pt x="312" y="465"/>
                    <a:pt x="315" y="464"/>
                    <a:pt x="317" y="464"/>
                  </a:cubicBezTo>
                  <a:cubicBezTo>
                    <a:pt x="318" y="465"/>
                    <a:pt x="318" y="465"/>
                    <a:pt x="319" y="466"/>
                  </a:cubicBezTo>
                  <a:cubicBezTo>
                    <a:pt x="320" y="466"/>
                    <a:pt x="320" y="466"/>
                    <a:pt x="321" y="465"/>
                  </a:cubicBezTo>
                  <a:cubicBezTo>
                    <a:pt x="321" y="465"/>
                    <a:pt x="321" y="464"/>
                    <a:pt x="321" y="464"/>
                  </a:cubicBezTo>
                  <a:cubicBezTo>
                    <a:pt x="319" y="463"/>
                    <a:pt x="318" y="461"/>
                    <a:pt x="318" y="458"/>
                  </a:cubicBezTo>
                  <a:cubicBezTo>
                    <a:pt x="317" y="457"/>
                    <a:pt x="317" y="456"/>
                    <a:pt x="316" y="454"/>
                  </a:cubicBezTo>
                  <a:cubicBezTo>
                    <a:pt x="316" y="453"/>
                    <a:pt x="315" y="453"/>
                    <a:pt x="315" y="454"/>
                  </a:cubicBezTo>
                  <a:cubicBezTo>
                    <a:pt x="315" y="454"/>
                    <a:pt x="315" y="455"/>
                    <a:pt x="315" y="455"/>
                  </a:cubicBezTo>
                  <a:cubicBezTo>
                    <a:pt x="315" y="456"/>
                    <a:pt x="315" y="457"/>
                    <a:pt x="315" y="458"/>
                  </a:cubicBezTo>
                  <a:cubicBezTo>
                    <a:pt x="316" y="460"/>
                    <a:pt x="315" y="461"/>
                    <a:pt x="313" y="461"/>
                  </a:cubicBezTo>
                  <a:cubicBezTo>
                    <a:pt x="311" y="461"/>
                    <a:pt x="309" y="461"/>
                    <a:pt x="308" y="459"/>
                  </a:cubicBezTo>
                  <a:cubicBezTo>
                    <a:pt x="306" y="457"/>
                    <a:pt x="304" y="454"/>
                    <a:pt x="304" y="450"/>
                  </a:cubicBezTo>
                  <a:cubicBezTo>
                    <a:pt x="303" y="449"/>
                    <a:pt x="303" y="447"/>
                    <a:pt x="303" y="446"/>
                  </a:cubicBezTo>
                  <a:cubicBezTo>
                    <a:pt x="303" y="443"/>
                    <a:pt x="302" y="443"/>
                    <a:pt x="300" y="442"/>
                  </a:cubicBezTo>
                  <a:cubicBezTo>
                    <a:pt x="299" y="441"/>
                    <a:pt x="298" y="440"/>
                    <a:pt x="297" y="439"/>
                  </a:cubicBezTo>
                  <a:cubicBezTo>
                    <a:pt x="295" y="436"/>
                    <a:pt x="295" y="434"/>
                    <a:pt x="297" y="432"/>
                  </a:cubicBezTo>
                  <a:cubicBezTo>
                    <a:pt x="298" y="431"/>
                    <a:pt x="297" y="430"/>
                    <a:pt x="296" y="430"/>
                  </a:cubicBezTo>
                  <a:cubicBezTo>
                    <a:pt x="296" y="430"/>
                    <a:pt x="296" y="430"/>
                    <a:pt x="295" y="430"/>
                  </a:cubicBezTo>
                  <a:cubicBezTo>
                    <a:pt x="291" y="431"/>
                    <a:pt x="289" y="429"/>
                    <a:pt x="286" y="427"/>
                  </a:cubicBezTo>
                  <a:cubicBezTo>
                    <a:pt x="286" y="426"/>
                    <a:pt x="285" y="425"/>
                    <a:pt x="284" y="424"/>
                  </a:cubicBezTo>
                  <a:cubicBezTo>
                    <a:pt x="285" y="424"/>
                    <a:pt x="285" y="424"/>
                    <a:pt x="285" y="424"/>
                  </a:cubicBezTo>
                  <a:cubicBezTo>
                    <a:pt x="284" y="424"/>
                    <a:pt x="284" y="424"/>
                    <a:pt x="284" y="424"/>
                  </a:cubicBezTo>
                  <a:cubicBezTo>
                    <a:pt x="284" y="424"/>
                    <a:pt x="284" y="424"/>
                    <a:pt x="284" y="424"/>
                  </a:cubicBezTo>
                  <a:cubicBezTo>
                    <a:pt x="283" y="424"/>
                    <a:pt x="282" y="423"/>
                    <a:pt x="281" y="423"/>
                  </a:cubicBezTo>
                  <a:cubicBezTo>
                    <a:pt x="279" y="420"/>
                    <a:pt x="276" y="419"/>
                    <a:pt x="272" y="419"/>
                  </a:cubicBezTo>
                  <a:cubicBezTo>
                    <a:pt x="271" y="419"/>
                    <a:pt x="269" y="419"/>
                    <a:pt x="268" y="418"/>
                  </a:cubicBezTo>
                  <a:cubicBezTo>
                    <a:pt x="266" y="418"/>
                    <a:pt x="265" y="417"/>
                    <a:pt x="264" y="416"/>
                  </a:cubicBezTo>
                  <a:cubicBezTo>
                    <a:pt x="264" y="415"/>
                    <a:pt x="264" y="414"/>
                    <a:pt x="263" y="413"/>
                  </a:cubicBezTo>
                  <a:cubicBezTo>
                    <a:pt x="262" y="411"/>
                    <a:pt x="260" y="408"/>
                    <a:pt x="258" y="408"/>
                  </a:cubicBezTo>
                  <a:cubicBezTo>
                    <a:pt x="253" y="406"/>
                    <a:pt x="251" y="402"/>
                    <a:pt x="251" y="398"/>
                  </a:cubicBezTo>
                  <a:cubicBezTo>
                    <a:pt x="251" y="397"/>
                    <a:pt x="251" y="396"/>
                    <a:pt x="251" y="395"/>
                  </a:cubicBezTo>
                  <a:cubicBezTo>
                    <a:pt x="251" y="395"/>
                    <a:pt x="251" y="395"/>
                    <a:pt x="251" y="395"/>
                  </a:cubicBezTo>
                  <a:cubicBezTo>
                    <a:pt x="251" y="394"/>
                    <a:pt x="251" y="394"/>
                    <a:pt x="251" y="394"/>
                  </a:cubicBezTo>
                  <a:cubicBezTo>
                    <a:pt x="251" y="395"/>
                    <a:pt x="251" y="395"/>
                    <a:pt x="251" y="395"/>
                  </a:cubicBezTo>
                  <a:cubicBezTo>
                    <a:pt x="251" y="395"/>
                    <a:pt x="251" y="395"/>
                    <a:pt x="251" y="395"/>
                  </a:cubicBezTo>
                  <a:cubicBezTo>
                    <a:pt x="249" y="395"/>
                    <a:pt x="247" y="395"/>
                    <a:pt x="245" y="395"/>
                  </a:cubicBezTo>
                  <a:cubicBezTo>
                    <a:pt x="243" y="396"/>
                    <a:pt x="242" y="394"/>
                    <a:pt x="241" y="392"/>
                  </a:cubicBezTo>
                  <a:cubicBezTo>
                    <a:pt x="240" y="391"/>
                    <a:pt x="239" y="391"/>
                    <a:pt x="238" y="392"/>
                  </a:cubicBezTo>
                  <a:cubicBezTo>
                    <a:pt x="236" y="393"/>
                    <a:pt x="236" y="395"/>
                    <a:pt x="236" y="397"/>
                  </a:cubicBezTo>
                  <a:cubicBezTo>
                    <a:pt x="237" y="399"/>
                    <a:pt x="238" y="400"/>
                    <a:pt x="239" y="401"/>
                  </a:cubicBezTo>
                  <a:cubicBezTo>
                    <a:pt x="241" y="402"/>
                    <a:pt x="240" y="404"/>
                    <a:pt x="240" y="405"/>
                  </a:cubicBezTo>
                  <a:cubicBezTo>
                    <a:pt x="239" y="405"/>
                    <a:pt x="238" y="405"/>
                    <a:pt x="238" y="405"/>
                  </a:cubicBezTo>
                  <a:cubicBezTo>
                    <a:pt x="236" y="404"/>
                    <a:pt x="235" y="404"/>
                    <a:pt x="234" y="405"/>
                  </a:cubicBezTo>
                  <a:cubicBezTo>
                    <a:pt x="233" y="407"/>
                    <a:pt x="232" y="408"/>
                    <a:pt x="230" y="409"/>
                  </a:cubicBezTo>
                  <a:cubicBezTo>
                    <a:pt x="229" y="409"/>
                    <a:pt x="228" y="411"/>
                    <a:pt x="227" y="410"/>
                  </a:cubicBezTo>
                  <a:cubicBezTo>
                    <a:pt x="223" y="409"/>
                    <a:pt x="220" y="411"/>
                    <a:pt x="216" y="413"/>
                  </a:cubicBezTo>
                  <a:cubicBezTo>
                    <a:pt x="215" y="414"/>
                    <a:pt x="214" y="414"/>
                    <a:pt x="212" y="415"/>
                  </a:cubicBezTo>
                  <a:cubicBezTo>
                    <a:pt x="209" y="415"/>
                    <a:pt x="205" y="417"/>
                    <a:pt x="202" y="419"/>
                  </a:cubicBezTo>
                  <a:cubicBezTo>
                    <a:pt x="200" y="420"/>
                    <a:pt x="198" y="420"/>
                    <a:pt x="196" y="420"/>
                  </a:cubicBezTo>
                  <a:cubicBezTo>
                    <a:pt x="196" y="420"/>
                    <a:pt x="195" y="419"/>
                    <a:pt x="194" y="418"/>
                  </a:cubicBezTo>
                  <a:cubicBezTo>
                    <a:pt x="193" y="417"/>
                    <a:pt x="194" y="416"/>
                    <a:pt x="195" y="415"/>
                  </a:cubicBezTo>
                  <a:cubicBezTo>
                    <a:pt x="196" y="414"/>
                    <a:pt x="199" y="413"/>
                    <a:pt x="201" y="412"/>
                  </a:cubicBezTo>
                  <a:cubicBezTo>
                    <a:pt x="201" y="412"/>
                    <a:pt x="201" y="411"/>
                    <a:pt x="201" y="411"/>
                  </a:cubicBezTo>
                  <a:cubicBezTo>
                    <a:pt x="199" y="409"/>
                    <a:pt x="199" y="407"/>
                    <a:pt x="201" y="406"/>
                  </a:cubicBezTo>
                  <a:cubicBezTo>
                    <a:pt x="204" y="402"/>
                    <a:pt x="208" y="398"/>
                    <a:pt x="210" y="392"/>
                  </a:cubicBezTo>
                  <a:cubicBezTo>
                    <a:pt x="211" y="392"/>
                    <a:pt x="212" y="391"/>
                    <a:pt x="213" y="390"/>
                  </a:cubicBezTo>
                  <a:cubicBezTo>
                    <a:pt x="216" y="387"/>
                    <a:pt x="221" y="387"/>
                    <a:pt x="225" y="389"/>
                  </a:cubicBezTo>
                  <a:cubicBezTo>
                    <a:pt x="225" y="389"/>
                    <a:pt x="227" y="389"/>
                    <a:pt x="227" y="388"/>
                  </a:cubicBezTo>
                  <a:cubicBezTo>
                    <a:pt x="227" y="387"/>
                    <a:pt x="227" y="386"/>
                    <a:pt x="227" y="385"/>
                  </a:cubicBezTo>
                  <a:cubicBezTo>
                    <a:pt x="227" y="383"/>
                    <a:pt x="224" y="381"/>
                    <a:pt x="222" y="382"/>
                  </a:cubicBezTo>
                  <a:cubicBezTo>
                    <a:pt x="216" y="385"/>
                    <a:pt x="209" y="387"/>
                    <a:pt x="205" y="394"/>
                  </a:cubicBezTo>
                  <a:cubicBezTo>
                    <a:pt x="204" y="395"/>
                    <a:pt x="203" y="395"/>
                    <a:pt x="201" y="396"/>
                  </a:cubicBezTo>
                  <a:cubicBezTo>
                    <a:pt x="199" y="396"/>
                    <a:pt x="198" y="397"/>
                    <a:pt x="197" y="399"/>
                  </a:cubicBezTo>
                  <a:cubicBezTo>
                    <a:pt x="196" y="402"/>
                    <a:pt x="194" y="403"/>
                    <a:pt x="192" y="405"/>
                  </a:cubicBezTo>
                  <a:cubicBezTo>
                    <a:pt x="190" y="407"/>
                    <a:pt x="188" y="407"/>
                    <a:pt x="186" y="407"/>
                  </a:cubicBezTo>
                  <a:cubicBezTo>
                    <a:pt x="183" y="406"/>
                    <a:pt x="180" y="407"/>
                    <a:pt x="178" y="409"/>
                  </a:cubicBezTo>
                  <a:cubicBezTo>
                    <a:pt x="177" y="411"/>
                    <a:pt x="177" y="412"/>
                    <a:pt x="178" y="414"/>
                  </a:cubicBezTo>
                  <a:cubicBezTo>
                    <a:pt x="178" y="415"/>
                    <a:pt x="179" y="415"/>
                    <a:pt x="179" y="417"/>
                  </a:cubicBezTo>
                  <a:cubicBezTo>
                    <a:pt x="180" y="419"/>
                    <a:pt x="180" y="421"/>
                    <a:pt x="178" y="422"/>
                  </a:cubicBezTo>
                  <a:cubicBezTo>
                    <a:pt x="177" y="423"/>
                    <a:pt x="175" y="424"/>
                    <a:pt x="174" y="424"/>
                  </a:cubicBezTo>
                  <a:cubicBezTo>
                    <a:pt x="173" y="426"/>
                    <a:pt x="171" y="426"/>
                    <a:pt x="170" y="428"/>
                  </a:cubicBezTo>
                  <a:cubicBezTo>
                    <a:pt x="167" y="431"/>
                    <a:pt x="164" y="433"/>
                    <a:pt x="160" y="434"/>
                  </a:cubicBezTo>
                  <a:cubicBezTo>
                    <a:pt x="154" y="436"/>
                    <a:pt x="149" y="439"/>
                    <a:pt x="144" y="442"/>
                  </a:cubicBezTo>
                  <a:cubicBezTo>
                    <a:pt x="143" y="443"/>
                    <a:pt x="142" y="444"/>
                    <a:pt x="141" y="445"/>
                  </a:cubicBezTo>
                  <a:cubicBezTo>
                    <a:pt x="140" y="447"/>
                    <a:pt x="139" y="449"/>
                    <a:pt x="136" y="450"/>
                  </a:cubicBezTo>
                  <a:cubicBezTo>
                    <a:pt x="134" y="451"/>
                    <a:pt x="132" y="452"/>
                    <a:pt x="129" y="453"/>
                  </a:cubicBezTo>
                  <a:cubicBezTo>
                    <a:pt x="128" y="453"/>
                    <a:pt x="128" y="455"/>
                    <a:pt x="127" y="455"/>
                  </a:cubicBezTo>
                  <a:cubicBezTo>
                    <a:pt x="126" y="455"/>
                    <a:pt x="125" y="455"/>
                    <a:pt x="124" y="455"/>
                  </a:cubicBezTo>
                  <a:cubicBezTo>
                    <a:pt x="121" y="456"/>
                    <a:pt x="119" y="458"/>
                    <a:pt x="116" y="460"/>
                  </a:cubicBezTo>
                  <a:cubicBezTo>
                    <a:pt x="115" y="464"/>
                    <a:pt x="111" y="464"/>
                    <a:pt x="108" y="466"/>
                  </a:cubicBezTo>
                  <a:cubicBezTo>
                    <a:pt x="106" y="467"/>
                    <a:pt x="103" y="467"/>
                    <a:pt x="102" y="469"/>
                  </a:cubicBezTo>
                  <a:cubicBezTo>
                    <a:pt x="100" y="470"/>
                    <a:pt x="99" y="469"/>
                    <a:pt x="98" y="469"/>
                  </a:cubicBezTo>
                  <a:cubicBezTo>
                    <a:pt x="94" y="469"/>
                    <a:pt x="91" y="470"/>
                    <a:pt x="88" y="471"/>
                  </a:cubicBezTo>
                  <a:cubicBezTo>
                    <a:pt x="87" y="471"/>
                    <a:pt x="87" y="472"/>
                    <a:pt x="87" y="473"/>
                  </a:cubicBezTo>
                  <a:cubicBezTo>
                    <a:pt x="86" y="475"/>
                    <a:pt x="86" y="475"/>
                    <a:pt x="85" y="474"/>
                  </a:cubicBezTo>
                  <a:cubicBezTo>
                    <a:pt x="84" y="473"/>
                    <a:pt x="83" y="471"/>
                    <a:pt x="82" y="470"/>
                  </a:cubicBezTo>
                  <a:cubicBezTo>
                    <a:pt x="82" y="469"/>
                    <a:pt x="82" y="469"/>
                    <a:pt x="82" y="469"/>
                  </a:cubicBezTo>
                  <a:cubicBezTo>
                    <a:pt x="82" y="470"/>
                    <a:pt x="82" y="470"/>
                    <a:pt x="82" y="470"/>
                  </a:cubicBezTo>
                  <a:cubicBezTo>
                    <a:pt x="82" y="470"/>
                    <a:pt x="82" y="470"/>
                    <a:pt x="82" y="470"/>
                  </a:cubicBezTo>
                  <a:cubicBezTo>
                    <a:pt x="80" y="474"/>
                    <a:pt x="76" y="476"/>
                    <a:pt x="72" y="477"/>
                  </a:cubicBezTo>
                  <a:cubicBezTo>
                    <a:pt x="68" y="477"/>
                    <a:pt x="65" y="478"/>
                    <a:pt x="63" y="481"/>
                  </a:cubicBezTo>
                  <a:cubicBezTo>
                    <a:pt x="62" y="482"/>
                    <a:pt x="60" y="482"/>
                    <a:pt x="58" y="482"/>
                  </a:cubicBezTo>
                  <a:cubicBezTo>
                    <a:pt x="56" y="482"/>
                    <a:pt x="54" y="482"/>
                    <a:pt x="52" y="483"/>
                  </a:cubicBezTo>
                  <a:cubicBezTo>
                    <a:pt x="51" y="483"/>
                    <a:pt x="50" y="483"/>
                    <a:pt x="49" y="483"/>
                  </a:cubicBezTo>
                  <a:cubicBezTo>
                    <a:pt x="48" y="483"/>
                    <a:pt x="47" y="483"/>
                    <a:pt x="47" y="482"/>
                  </a:cubicBezTo>
                  <a:cubicBezTo>
                    <a:pt x="46" y="482"/>
                    <a:pt x="46" y="481"/>
                    <a:pt x="46" y="480"/>
                  </a:cubicBezTo>
                  <a:cubicBezTo>
                    <a:pt x="49" y="478"/>
                    <a:pt x="51" y="475"/>
                    <a:pt x="54" y="475"/>
                  </a:cubicBezTo>
                  <a:cubicBezTo>
                    <a:pt x="56" y="475"/>
                    <a:pt x="58" y="474"/>
                    <a:pt x="60" y="474"/>
                  </a:cubicBezTo>
                  <a:cubicBezTo>
                    <a:pt x="65" y="474"/>
                    <a:pt x="69" y="472"/>
                    <a:pt x="73" y="468"/>
                  </a:cubicBezTo>
                  <a:cubicBezTo>
                    <a:pt x="76" y="466"/>
                    <a:pt x="78" y="465"/>
                    <a:pt x="80" y="463"/>
                  </a:cubicBezTo>
                  <a:cubicBezTo>
                    <a:pt x="83" y="461"/>
                    <a:pt x="86" y="460"/>
                    <a:pt x="90" y="461"/>
                  </a:cubicBezTo>
                  <a:cubicBezTo>
                    <a:pt x="91" y="462"/>
                    <a:pt x="93" y="462"/>
                    <a:pt x="94" y="460"/>
                  </a:cubicBezTo>
                  <a:cubicBezTo>
                    <a:pt x="96" y="458"/>
                    <a:pt x="98" y="456"/>
                    <a:pt x="101" y="455"/>
                  </a:cubicBezTo>
                  <a:cubicBezTo>
                    <a:pt x="105" y="452"/>
                    <a:pt x="109" y="450"/>
                    <a:pt x="113" y="448"/>
                  </a:cubicBezTo>
                  <a:cubicBezTo>
                    <a:pt x="116" y="446"/>
                    <a:pt x="118" y="445"/>
                    <a:pt x="121" y="443"/>
                  </a:cubicBezTo>
                  <a:cubicBezTo>
                    <a:pt x="129" y="439"/>
                    <a:pt x="134" y="432"/>
                    <a:pt x="138" y="424"/>
                  </a:cubicBezTo>
                  <a:cubicBezTo>
                    <a:pt x="140" y="421"/>
                    <a:pt x="142" y="418"/>
                    <a:pt x="145" y="416"/>
                  </a:cubicBezTo>
                  <a:cubicBezTo>
                    <a:pt x="146" y="415"/>
                    <a:pt x="146" y="415"/>
                    <a:pt x="145" y="414"/>
                  </a:cubicBezTo>
                  <a:cubicBezTo>
                    <a:pt x="145" y="414"/>
                    <a:pt x="144" y="414"/>
                    <a:pt x="144" y="414"/>
                  </a:cubicBezTo>
                  <a:cubicBezTo>
                    <a:pt x="143" y="414"/>
                    <a:pt x="142" y="414"/>
                    <a:pt x="141" y="414"/>
                  </a:cubicBezTo>
                  <a:cubicBezTo>
                    <a:pt x="140" y="414"/>
                    <a:pt x="139" y="414"/>
                    <a:pt x="138" y="414"/>
                  </a:cubicBezTo>
                  <a:cubicBezTo>
                    <a:pt x="134" y="412"/>
                    <a:pt x="134" y="412"/>
                    <a:pt x="132" y="415"/>
                  </a:cubicBezTo>
                  <a:cubicBezTo>
                    <a:pt x="132" y="415"/>
                    <a:pt x="132" y="415"/>
                    <a:pt x="132" y="415"/>
                  </a:cubicBezTo>
                  <a:cubicBezTo>
                    <a:pt x="131" y="417"/>
                    <a:pt x="130" y="416"/>
                    <a:pt x="129" y="415"/>
                  </a:cubicBezTo>
                  <a:cubicBezTo>
                    <a:pt x="128" y="411"/>
                    <a:pt x="124" y="409"/>
                    <a:pt x="122" y="406"/>
                  </a:cubicBezTo>
                  <a:cubicBezTo>
                    <a:pt x="121" y="406"/>
                    <a:pt x="121" y="406"/>
                    <a:pt x="121" y="406"/>
                  </a:cubicBezTo>
                  <a:cubicBezTo>
                    <a:pt x="118" y="411"/>
                    <a:pt x="115" y="410"/>
                    <a:pt x="112" y="409"/>
                  </a:cubicBezTo>
                  <a:cubicBezTo>
                    <a:pt x="111" y="408"/>
                    <a:pt x="110" y="408"/>
                    <a:pt x="111" y="406"/>
                  </a:cubicBezTo>
                  <a:cubicBezTo>
                    <a:pt x="112" y="405"/>
                    <a:pt x="113" y="405"/>
                    <a:pt x="113" y="403"/>
                  </a:cubicBezTo>
                  <a:cubicBezTo>
                    <a:pt x="114" y="402"/>
                    <a:pt x="114" y="401"/>
                    <a:pt x="113" y="399"/>
                  </a:cubicBezTo>
                  <a:cubicBezTo>
                    <a:pt x="113" y="397"/>
                    <a:pt x="113" y="395"/>
                    <a:pt x="114" y="394"/>
                  </a:cubicBezTo>
                  <a:cubicBezTo>
                    <a:pt x="116" y="392"/>
                    <a:pt x="118" y="390"/>
                    <a:pt x="118" y="387"/>
                  </a:cubicBezTo>
                  <a:cubicBezTo>
                    <a:pt x="118" y="386"/>
                    <a:pt x="118" y="384"/>
                    <a:pt x="119" y="382"/>
                  </a:cubicBezTo>
                  <a:cubicBezTo>
                    <a:pt x="119" y="382"/>
                    <a:pt x="119" y="382"/>
                    <a:pt x="119" y="382"/>
                  </a:cubicBezTo>
                  <a:cubicBezTo>
                    <a:pt x="119" y="382"/>
                    <a:pt x="119" y="382"/>
                    <a:pt x="119" y="382"/>
                  </a:cubicBezTo>
                  <a:cubicBezTo>
                    <a:pt x="116" y="381"/>
                    <a:pt x="113" y="382"/>
                    <a:pt x="110" y="383"/>
                  </a:cubicBezTo>
                  <a:cubicBezTo>
                    <a:pt x="109" y="383"/>
                    <a:pt x="107" y="383"/>
                    <a:pt x="106" y="382"/>
                  </a:cubicBezTo>
                  <a:cubicBezTo>
                    <a:pt x="104" y="382"/>
                    <a:pt x="103" y="381"/>
                    <a:pt x="103" y="379"/>
                  </a:cubicBezTo>
                  <a:cubicBezTo>
                    <a:pt x="102" y="377"/>
                    <a:pt x="102" y="374"/>
                    <a:pt x="101" y="372"/>
                  </a:cubicBezTo>
                  <a:cubicBezTo>
                    <a:pt x="100" y="367"/>
                    <a:pt x="100" y="363"/>
                    <a:pt x="103" y="360"/>
                  </a:cubicBezTo>
                  <a:cubicBezTo>
                    <a:pt x="105" y="359"/>
                    <a:pt x="105" y="357"/>
                    <a:pt x="104" y="355"/>
                  </a:cubicBezTo>
                  <a:cubicBezTo>
                    <a:pt x="104" y="353"/>
                    <a:pt x="104" y="351"/>
                    <a:pt x="103" y="350"/>
                  </a:cubicBezTo>
                  <a:cubicBezTo>
                    <a:pt x="102" y="345"/>
                    <a:pt x="103" y="341"/>
                    <a:pt x="107" y="338"/>
                  </a:cubicBezTo>
                  <a:cubicBezTo>
                    <a:pt x="113" y="334"/>
                    <a:pt x="118" y="327"/>
                    <a:pt x="124" y="324"/>
                  </a:cubicBezTo>
                  <a:cubicBezTo>
                    <a:pt x="125" y="323"/>
                    <a:pt x="125" y="323"/>
                    <a:pt x="126" y="322"/>
                  </a:cubicBezTo>
                  <a:cubicBezTo>
                    <a:pt x="127" y="317"/>
                    <a:pt x="132" y="314"/>
                    <a:pt x="136" y="312"/>
                  </a:cubicBezTo>
                  <a:cubicBezTo>
                    <a:pt x="138" y="311"/>
                    <a:pt x="140" y="311"/>
                    <a:pt x="142" y="314"/>
                  </a:cubicBezTo>
                  <a:cubicBezTo>
                    <a:pt x="143" y="315"/>
                    <a:pt x="143" y="316"/>
                    <a:pt x="144" y="316"/>
                  </a:cubicBezTo>
                  <a:cubicBezTo>
                    <a:pt x="144" y="317"/>
                    <a:pt x="145" y="317"/>
                    <a:pt x="146" y="317"/>
                  </a:cubicBezTo>
                  <a:cubicBezTo>
                    <a:pt x="150" y="316"/>
                    <a:pt x="153" y="314"/>
                    <a:pt x="155" y="310"/>
                  </a:cubicBezTo>
                  <a:cubicBezTo>
                    <a:pt x="155" y="309"/>
                    <a:pt x="155" y="307"/>
                    <a:pt x="156" y="307"/>
                  </a:cubicBezTo>
                  <a:cubicBezTo>
                    <a:pt x="157" y="307"/>
                    <a:pt x="158" y="309"/>
                    <a:pt x="158" y="310"/>
                  </a:cubicBezTo>
                  <a:cubicBezTo>
                    <a:pt x="159" y="311"/>
                    <a:pt x="161" y="311"/>
                    <a:pt x="162" y="312"/>
                  </a:cubicBezTo>
                  <a:cubicBezTo>
                    <a:pt x="162" y="313"/>
                    <a:pt x="163" y="313"/>
                    <a:pt x="164" y="313"/>
                  </a:cubicBezTo>
                  <a:cubicBezTo>
                    <a:pt x="168" y="313"/>
                    <a:pt x="174" y="309"/>
                    <a:pt x="174" y="305"/>
                  </a:cubicBezTo>
                  <a:cubicBezTo>
                    <a:pt x="175" y="302"/>
                    <a:pt x="176" y="299"/>
                    <a:pt x="178" y="296"/>
                  </a:cubicBezTo>
                  <a:cubicBezTo>
                    <a:pt x="178" y="295"/>
                    <a:pt x="178" y="293"/>
                    <a:pt x="178" y="292"/>
                  </a:cubicBezTo>
                  <a:cubicBezTo>
                    <a:pt x="177" y="290"/>
                    <a:pt x="179" y="289"/>
                    <a:pt x="181" y="289"/>
                  </a:cubicBezTo>
                  <a:cubicBezTo>
                    <a:pt x="182" y="288"/>
                    <a:pt x="182" y="288"/>
                    <a:pt x="183" y="288"/>
                  </a:cubicBezTo>
                  <a:cubicBezTo>
                    <a:pt x="183" y="287"/>
                    <a:pt x="183" y="287"/>
                    <a:pt x="183" y="286"/>
                  </a:cubicBezTo>
                  <a:cubicBezTo>
                    <a:pt x="183" y="286"/>
                    <a:pt x="183" y="286"/>
                    <a:pt x="182" y="286"/>
                  </a:cubicBezTo>
                  <a:cubicBezTo>
                    <a:pt x="181" y="285"/>
                    <a:pt x="180" y="285"/>
                    <a:pt x="179" y="285"/>
                  </a:cubicBezTo>
                  <a:cubicBezTo>
                    <a:pt x="175" y="287"/>
                    <a:pt x="171" y="288"/>
                    <a:pt x="168" y="290"/>
                  </a:cubicBezTo>
                  <a:cubicBezTo>
                    <a:pt x="165" y="292"/>
                    <a:pt x="163" y="291"/>
                    <a:pt x="161" y="290"/>
                  </a:cubicBezTo>
                  <a:cubicBezTo>
                    <a:pt x="158" y="287"/>
                    <a:pt x="154" y="286"/>
                    <a:pt x="150" y="287"/>
                  </a:cubicBezTo>
                  <a:cubicBezTo>
                    <a:pt x="144" y="288"/>
                    <a:pt x="141" y="285"/>
                    <a:pt x="139" y="281"/>
                  </a:cubicBezTo>
                  <a:cubicBezTo>
                    <a:pt x="138" y="280"/>
                    <a:pt x="138" y="278"/>
                    <a:pt x="138" y="277"/>
                  </a:cubicBezTo>
                  <a:cubicBezTo>
                    <a:pt x="139" y="273"/>
                    <a:pt x="141" y="270"/>
                    <a:pt x="142" y="267"/>
                  </a:cubicBezTo>
                  <a:cubicBezTo>
                    <a:pt x="142" y="266"/>
                    <a:pt x="143" y="266"/>
                    <a:pt x="144" y="265"/>
                  </a:cubicBezTo>
                  <a:cubicBezTo>
                    <a:pt x="146" y="265"/>
                    <a:pt x="146" y="264"/>
                    <a:pt x="146" y="263"/>
                  </a:cubicBezTo>
                  <a:cubicBezTo>
                    <a:pt x="144" y="261"/>
                    <a:pt x="142" y="259"/>
                    <a:pt x="140" y="256"/>
                  </a:cubicBezTo>
                  <a:cubicBezTo>
                    <a:pt x="139" y="255"/>
                    <a:pt x="140" y="252"/>
                    <a:pt x="142" y="252"/>
                  </a:cubicBezTo>
                  <a:cubicBezTo>
                    <a:pt x="147" y="250"/>
                    <a:pt x="151" y="246"/>
                    <a:pt x="156" y="245"/>
                  </a:cubicBezTo>
                  <a:cubicBezTo>
                    <a:pt x="158" y="245"/>
                    <a:pt x="160" y="244"/>
                    <a:pt x="162" y="244"/>
                  </a:cubicBezTo>
                  <a:cubicBezTo>
                    <a:pt x="164" y="245"/>
                    <a:pt x="166" y="245"/>
                    <a:pt x="168" y="243"/>
                  </a:cubicBezTo>
                  <a:cubicBezTo>
                    <a:pt x="169" y="241"/>
                    <a:pt x="171" y="240"/>
                    <a:pt x="173" y="240"/>
                  </a:cubicBezTo>
                  <a:cubicBezTo>
                    <a:pt x="176" y="240"/>
                    <a:pt x="179" y="240"/>
                    <a:pt x="181" y="240"/>
                  </a:cubicBezTo>
                  <a:cubicBezTo>
                    <a:pt x="184" y="240"/>
                    <a:pt x="186" y="243"/>
                    <a:pt x="185" y="245"/>
                  </a:cubicBezTo>
                  <a:cubicBezTo>
                    <a:pt x="184" y="247"/>
                    <a:pt x="183" y="248"/>
                    <a:pt x="182" y="249"/>
                  </a:cubicBezTo>
                  <a:cubicBezTo>
                    <a:pt x="181" y="250"/>
                    <a:pt x="182" y="252"/>
                    <a:pt x="183" y="253"/>
                  </a:cubicBezTo>
                  <a:cubicBezTo>
                    <a:pt x="186" y="254"/>
                    <a:pt x="188" y="256"/>
                    <a:pt x="190" y="257"/>
                  </a:cubicBezTo>
                  <a:cubicBezTo>
                    <a:pt x="192" y="258"/>
                    <a:pt x="195" y="258"/>
                    <a:pt x="196" y="256"/>
                  </a:cubicBezTo>
                  <a:cubicBezTo>
                    <a:pt x="198" y="255"/>
                    <a:pt x="201" y="254"/>
                    <a:pt x="203" y="254"/>
                  </a:cubicBezTo>
                  <a:cubicBezTo>
                    <a:pt x="204" y="254"/>
                    <a:pt x="204" y="252"/>
                    <a:pt x="204" y="251"/>
                  </a:cubicBezTo>
                  <a:cubicBezTo>
                    <a:pt x="204" y="251"/>
                    <a:pt x="204" y="251"/>
                    <a:pt x="205" y="251"/>
                  </a:cubicBezTo>
                  <a:cubicBezTo>
                    <a:pt x="204" y="251"/>
                    <a:pt x="203" y="251"/>
                    <a:pt x="202" y="251"/>
                  </a:cubicBezTo>
                  <a:cubicBezTo>
                    <a:pt x="201" y="250"/>
                    <a:pt x="200" y="250"/>
                    <a:pt x="200" y="249"/>
                  </a:cubicBezTo>
                  <a:cubicBezTo>
                    <a:pt x="200" y="246"/>
                    <a:pt x="201" y="243"/>
                    <a:pt x="201" y="240"/>
                  </a:cubicBezTo>
                  <a:cubicBezTo>
                    <a:pt x="201" y="239"/>
                    <a:pt x="202" y="239"/>
                    <a:pt x="203" y="239"/>
                  </a:cubicBezTo>
                  <a:cubicBezTo>
                    <a:pt x="204" y="239"/>
                    <a:pt x="204" y="238"/>
                    <a:pt x="204" y="238"/>
                  </a:cubicBezTo>
                  <a:cubicBezTo>
                    <a:pt x="204" y="238"/>
                    <a:pt x="204" y="237"/>
                    <a:pt x="204" y="234"/>
                  </a:cubicBezTo>
                  <a:cubicBezTo>
                    <a:pt x="202" y="233"/>
                    <a:pt x="200" y="233"/>
                    <a:pt x="198" y="231"/>
                  </a:cubicBezTo>
                  <a:cubicBezTo>
                    <a:pt x="197" y="230"/>
                    <a:pt x="196" y="228"/>
                    <a:pt x="196" y="226"/>
                  </a:cubicBezTo>
                  <a:cubicBezTo>
                    <a:pt x="200" y="219"/>
                    <a:pt x="199" y="213"/>
                    <a:pt x="197" y="206"/>
                  </a:cubicBezTo>
                  <a:cubicBezTo>
                    <a:pt x="196" y="203"/>
                    <a:pt x="196" y="200"/>
                    <a:pt x="195" y="198"/>
                  </a:cubicBezTo>
                  <a:cubicBezTo>
                    <a:pt x="193" y="194"/>
                    <a:pt x="194" y="191"/>
                    <a:pt x="197" y="189"/>
                  </a:cubicBezTo>
                  <a:cubicBezTo>
                    <a:pt x="199" y="187"/>
                    <a:pt x="201" y="185"/>
                    <a:pt x="202" y="183"/>
                  </a:cubicBezTo>
                  <a:cubicBezTo>
                    <a:pt x="205" y="180"/>
                    <a:pt x="207" y="179"/>
                    <a:pt x="210" y="181"/>
                  </a:cubicBezTo>
                  <a:cubicBezTo>
                    <a:pt x="210" y="181"/>
                    <a:pt x="211" y="181"/>
                    <a:pt x="211" y="181"/>
                  </a:cubicBezTo>
                  <a:cubicBezTo>
                    <a:pt x="220" y="186"/>
                    <a:pt x="227" y="182"/>
                    <a:pt x="234" y="178"/>
                  </a:cubicBezTo>
                  <a:cubicBezTo>
                    <a:pt x="235" y="178"/>
                    <a:pt x="236" y="177"/>
                    <a:pt x="237" y="176"/>
                  </a:cubicBezTo>
                  <a:cubicBezTo>
                    <a:pt x="243" y="170"/>
                    <a:pt x="250" y="167"/>
                    <a:pt x="256" y="163"/>
                  </a:cubicBezTo>
                  <a:cubicBezTo>
                    <a:pt x="260" y="160"/>
                    <a:pt x="264" y="159"/>
                    <a:pt x="268" y="160"/>
                  </a:cubicBezTo>
                  <a:cubicBezTo>
                    <a:pt x="271" y="161"/>
                    <a:pt x="274" y="160"/>
                    <a:pt x="277" y="159"/>
                  </a:cubicBezTo>
                  <a:cubicBezTo>
                    <a:pt x="278" y="159"/>
                    <a:pt x="278" y="158"/>
                    <a:pt x="279" y="157"/>
                  </a:cubicBezTo>
                  <a:cubicBezTo>
                    <a:pt x="280" y="156"/>
                    <a:pt x="280" y="155"/>
                    <a:pt x="281" y="154"/>
                  </a:cubicBezTo>
                  <a:cubicBezTo>
                    <a:pt x="283" y="152"/>
                    <a:pt x="286" y="150"/>
                    <a:pt x="290" y="151"/>
                  </a:cubicBezTo>
                  <a:cubicBezTo>
                    <a:pt x="292" y="152"/>
                    <a:pt x="294" y="153"/>
                    <a:pt x="296" y="153"/>
                  </a:cubicBezTo>
                  <a:cubicBezTo>
                    <a:pt x="300" y="154"/>
                    <a:pt x="304" y="154"/>
                    <a:pt x="307" y="152"/>
                  </a:cubicBezTo>
                  <a:cubicBezTo>
                    <a:pt x="309" y="150"/>
                    <a:pt x="312" y="149"/>
                    <a:pt x="314" y="148"/>
                  </a:cubicBezTo>
                  <a:cubicBezTo>
                    <a:pt x="316" y="148"/>
                    <a:pt x="317" y="148"/>
                    <a:pt x="318" y="149"/>
                  </a:cubicBezTo>
                  <a:cubicBezTo>
                    <a:pt x="320" y="151"/>
                    <a:pt x="322" y="154"/>
                    <a:pt x="323" y="157"/>
                  </a:cubicBezTo>
                  <a:cubicBezTo>
                    <a:pt x="322" y="157"/>
                    <a:pt x="322" y="157"/>
                    <a:pt x="322" y="157"/>
                  </a:cubicBezTo>
                  <a:cubicBezTo>
                    <a:pt x="322" y="157"/>
                    <a:pt x="322" y="157"/>
                    <a:pt x="322" y="157"/>
                  </a:cubicBezTo>
                  <a:cubicBezTo>
                    <a:pt x="320" y="157"/>
                    <a:pt x="320" y="157"/>
                    <a:pt x="318" y="158"/>
                  </a:cubicBezTo>
                  <a:cubicBezTo>
                    <a:pt x="318" y="158"/>
                    <a:pt x="318" y="158"/>
                    <a:pt x="317" y="158"/>
                  </a:cubicBezTo>
                  <a:cubicBezTo>
                    <a:pt x="317" y="159"/>
                    <a:pt x="317" y="159"/>
                    <a:pt x="317" y="159"/>
                  </a:cubicBezTo>
                  <a:cubicBezTo>
                    <a:pt x="316" y="159"/>
                    <a:pt x="314" y="159"/>
                    <a:pt x="313" y="159"/>
                  </a:cubicBezTo>
                  <a:cubicBezTo>
                    <a:pt x="313" y="159"/>
                    <a:pt x="312" y="160"/>
                    <a:pt x="312" y="160"/>
                  </a:cubicBezTo>
                  <a:cubicBezTo>
                    <a:pt x="312" y="161"/>
                    <a:pt x="312" y="161"/>
                    <a:pt x="313" y="162"/>
                  </a:cubicBezTo>
                  <a:cubicBezTo>
                    <a:pt x="315" y="163"/>
                    <a:pt x="316" y="162"/>
                    <a:pt x="317" y="161"/>
                  </a:cubicBezTo>
                  <a:cubicBezTo>
                    <a:pt x="317" y="160"/>
                    <a:pt x="317" y="159"/>
                    <a:pt x="317" y="159"/>
                  </a:cubicBezTo>
                  <a:cubicBezTo>
                    <a:pt x="317" y="159"/>
                    <a:pt x="317" y="159"/>
                    <a:pt x="317" y="159"/>
                  </a:cubicBezTo>
                  <a:cubicBezTo>
                    <a:pt x="318" y="158"/>
                    <a:pt x="318" y="158"/>
                    <a:pt x="318" y="158"/>
                  </a:cubicBezTo>
                  <a:cubicBezTo>
                    <a:pt x="320" y="158"/>
                    <a:pt x="321" y="157"/>
                    <a:pt x="322" y="157"/>
                  </a:cubicBezTo>
                  <a:cubicBezTo>
                    <a:pt x="322" y="157"/>
                    <a:pt x="322" y="157"/>
                    <a:pt x="323" y="157"/>
                  </a:cubicBezTo>
                  <a:cubicBezTo>
                    <a:pt x="324" y="158"/>
                    <a:pt x="324" y="159"/>
                    <a:pt x="324" y="161"/>
                  </a:cubicBezTo>
                  <a:cubicBezTo>
                    <a:pt x="324" y="164"/>
                    <a:pt x="324" y="164"/>
                    <a:pt x="326" y="164"/>
                  </a:cubicBezTo>
                  <a:cubicBezTo>
                    <a:pt x="327" y="165"/>
                    <a:pt x="328" y="165"/>
                    <a:pt x="329" y="165"/>
                  </a:cubicBezTo>
                  <a:cubicBezTo>
                    <a:pt x="331" y="166"/>
                    <a:pt x="333" y="166"/>
                    <a:pt x="335" y="167"/>
                  </a:cubicBezTo>
                  <a:cubicBezTo>
                    <a:pt x="335" y="167"/>
                    <a:pt x="336" y="168"/>
                    <a:pt x="337" y="169"/>
                  </a:cubicBezTo>
                  <a:cubicBezTo>
                    <a:pt x="337" y="170"/>
                    <a:pt x="337" y="172"/>
                    <a:pt x="336" y="172"/>
                  </a:cubicBezTo>
                  <a:cubicBezTo>
                    <a:pt x="335" y="173"/>
                    <a:pt x="335" y="174"/>
                    <a:pt x="335" y="174"/>
                  </a:cubicBezTo>
                  <a:cubicBezTo>
                    <a:pt x="337" y="177"/>
                    <a:pt x="337" y="181"/>
                    <a:pt x="338" y="184"/>
                  </a:cubicBezTo>
                  <a:cubicBezTo>
                    <a:pt x="339" y="185"/>
                    <a:pt x="340" y="185"/>
                    <a:pt x="341" y="185"/>
                  </a:cubicBezTo>
                  <a:cubicBezTo>
                    <a:pt x="343" y="184"/>
                    <a:pt x="345" y="184"/>
                    <a:pt x="346" y="184"/>
                  </a:cubicBezTo>
                  <a:cubicBezTo>
                    <a:pt x="349" y="183"/>
                    <a:pt x="352" y="184"/>
                    <a:pt x="353" y="187"/>
                  </a:cubicBezTo>
                  <a:cubicBezTo>
                    <a:pt x="354" y="189"/>
                    <a:pt x="355" y="191"/>
                    <a:pt x="357" y="193"/>
                  </a:cubicBezTo>
                  <a:cubicBezTo>
                    <a:pt x="359" y="195"/>
                    <a:pt x="361" y="196"/>
                    <a:pt x="363" y="197"/>
                  </a:cubicBezTo>
                  <a:cubicBezTo>
                    <a:pt x="367" y="199"/>
                    <a:pt x="370" y="202"/>
                    <a:pt x="374" y="204"/>
                  </a:cubicBezTo>
                  <a:cubicBezTo>
                    <a:pt x="376" y="207"/>
                    <a:pt x="379" y="208"/>
                    <a:pt x="382" y="208"/>
                  </a:cubicBezTo>
                  <a:cubicBezTo>
                    <a:pt x="384" y="208"/>
                    <a:pt x="385" y="208"/>
                    <a:pt x="387" y="208"/>
                  </a:cubicBezTo>
                  <a:cubicBezTo>
                    <a:pt x="388" y="208"/>
                    <a:pt x="390" y="209"/>
                    <a:pt x="390" y="210"/>
                  </a:cubicBezTo>
                  <a:cubicBezTo>
                    <a:pt x="391" y="211"/>
                    <a:pt x="391" y="211"/>
                    <a:pt x="391" y="212"/>
                  </a:cubicBezTo>
                  <a:cubicBezTo>
                    <a:pt x="393" y="218"/>
                    <a:pt x="398" y="221"/>
                    <a:pt x="403" y="224"/>
                  </a:cubicBezTo>
                  <a:cubicBezTo>
                    <a:pt x="406" y="226"/>
                    <a:pt x="409" y="228"/>
                    <a:pt x="412" y="231"/>
                  </a:cubicBezTo>
                  <a:cubicBezTo>
                    <a:pt x="412" y="232"/>
                    <a:pt x="413" y="234"/>
                    <a:pt x="414" y="236"/>
                  </a:cubicBezTo>
                  <a:cubicBezTo>
                    <a:pt x="415" y="238"/>
                    <a:pt x="416" y="240"/>
                    <a:pt x="416" y="243"/>
                  </a:cubicBezTo>
                  <a:cubicBezTo>
                    <a:pt x="417" y="246"/>
                    <a:pt x="419" y="247"/>
                    <a:pt x="421" y="249"/>
                  </a:cubicBezTo>
                  <a:cubicBezTo>
                    <a:pt x="422" y="250"/>
                    <a:pt x="424" y="251"/>
                    <a:pt x="425" y="252"/>
                  </a:cubicBezTo>
                  <a:cubicBezTo>
                    <a:pt x="426" y="253"/>
                    <a:pt x="427" y="252"/>
                    <a:pt x="428" y="251"/>
                  </a:cubicBezTo>
                  <a:cubicBezTo>
                    <a:pt x="428" y="247"/>
                    <a:pt x="430" y="246"/>
                    <a:pt x="433" y="245"/>
                  </a:cubicBezTo>
                  <a:cubicBezTo>
                    <a:pt x="436" y="244"/>
                    <a:pt x="439" y="243"/>
                    <a:pt x="441" y="243"/>
                  </a:cubicBezTo>
                  <a:cubicBezTo>
                    <a:pt x="443" y="243"/>
                    <a:pt x="444" y="242"/>
                    <a:pt x="445" y="241"/>
                  </a:cubicBezTo>
                  <a:cubicBezTo>
                    <a:pt x="447" y="240"/>
                    <a:pt x="448" y="240"/>
                    <a:pt x="449" y="241"/>
                  </a:cubicBezTo>
                  <a:cubicBezTo>
                    <a:pt x="450" y="243"/>
                    <a:pt x="450" y="244"/>
                    <a:pt x="449" y="245"/>
                  </a:cubicBezTo>
                  <a:cubicBezTo>
                    <a:pt x="448" y="246"/>
                    <a:pt x="448" y="246"/>
                    <a:pt x="448" y="246"/>
                  </a:cubicBezTo>
                  <a:cubicBezTo>
                    <a:pt x="448" y="246"/>
                    <a:pt x="448" y="246"/>
                    <a:pt x="448" y="246"/>
                  </a:cubicBezTo>
                  <a:cubicBezTo>
                    <a:pt x="448" y="247"/>
                    <a:pt x="448" y="247"/>
                    <a:pt x="448" y="247"/>
                  </a:cubicBezTo>
                  <a:cubicBezTo>
                    <a:pt x="448" y="246"/>
                    <a:pt x="448" y="246"/>
                    <a:pt x="448" y="246"/>
                  </a:cubicBezTo>
                  <a:cubicBezTo>
                    <a:pt x="448" y="246"/>
                    <a:pt x="448" y="246"/>
                    <a:pt x="448" y="246"/>
                  </a:cubicBezTo>
                  <a:cubicBezTo>
                    <a:pt x="452" y="246"/>
                    <a:pt x="455" y="247"/>
                    <a:pt x="458" y="244"/>
                  </a:cubicBezTo>
                  <a:cubicBezTo>
                    <a:pt x="460" y="243"/>
                    <a:pt x="462" y="242"/>
                    <a:pt x="464" y="242"/>
                  </a:cubicBezTo>
                  <a:cubicBezTo>
                    <a:pt x="470" y="242"/>
                    <a:pt x="475" y="240"/>
                    <a:pt x="481" y="238"/>
                  </a:cubicBezTo>
                  <a:cubicBezTo>
                    <a:pt x="483" y="237"/>
                    <a:pt x="486" y="237"/>
                    <a:pt x="488" y="238"/>
                  </a:cubicBezTo>
                  <a:cubicBezTo>
                    <a:pt x="489" y="239"/>
                    <a:pt x="490" y="240"/>
                    <a:pt x="490" y="241"/>
                  </a:cubicBezTo>
                  <a:cubicBezTo>
                    <a:pt x="489" y="242"/>
                    <a:pt x="489" y="243"/>
                    <a:pt x="489" y="244"/>
                  </a:cubicBezTo>
                  <a:cubicBezTo>
                    <a:pt x="489" y="244"/>
                    <a:pt x="489" y="244"/>
                    <a:pt x="489" y="244"/>
                  </a:cubicBezTo>
                  <a:cubicBezTo>
                    <a:pt x="488" y="244"/>
                    <a:pt x="488" y="244"/>
                    <a:pt x="488" y="244"/>
                  </a:cubicBezTo>
                  <a:cubicBezTo>
                    <a:pt x="488" y="244"/>
                    <a:pt x="487" y="244"/>
                    <a:pt x="486" y="244"/>
                  </a:cubicBezTo>
                  <a:cubicBezTo>
                    <a:pt x="485" y="245"/>
                    <a:pt x="485" y="245"/>
                    <a:pt x="485" y="246"/>
                  </a:cubicBezTo>
                  <a:cubicBezTo>
                    <a:pt x="486" y="246"/>
                    <a:pt x="486" y="246"/>
                    <a:pt x="486" y="246"/>
                  </a:cubicBezTo>
                  <a:cubicBezTo>
                    <a:pt x="487" y="245"/>
                    <a:pt x="488" y="245"/>
                    <a:pt x="488" y="244"/>
                  </a:cubicBezTo>
                  <a:cubicBezTo>
                    <a:pt x="489" y="244"/>
                    <a:pt x="489" y="244"/>
                    <a:pt x="489" y="244"/>
                  </a:cubicBezTo>
                  <a:cubicBezTo>
                    <a:pt x="489" y="244"/>
                    <a:pt x="489" y="244"/>
                    <a:pt x="489" y="244"/>
                  </a:cubicBezTo>
                  <a:cubicBezTo>
                    <a:pt x="490" y="245"/>
                    <a:pt x="490" y="245"/>
                    <a:pt x="491" y="246"/>
                  </a:cubicBezTo>
                  <a:cubicBezTo>
                    <a:pt x="492" y="247"/>
                    <a:pt x="493" y="247"/>
                    <a:pt x="495" y="246"/>
                  </a:cubicBezTo>
                  <a:cubicBezTo>
                    <a:pt x="497" y="245"/>
                    <a:pt x="499" y="244"/>
                    <a:pt x="501" y="243"/>
                  </a:cubicBezTo>
                  <a:cubicBezTo>
                    <a:pt x="503" y="241"/>
                    <a:pt x="504" y="240"/>
                    <a:pt x="504" y="238"/>
                  </a:cubicBezTo>
                  <a:cubicBezTo>
                    <a:pt x="504" y="236"/>
                    <a:pt x="505" y="234"/>
                    <a:pt x="507" y="233"/>
                  </a:cubicBezTo>
                  <a:cubicBezTo>
                    <a:pt x="507" y="233"/>
                    <a:pt x="508" y="233"/>
                    <a:pt x="508" y="233"/>
                  </a:cubicBezTo>
                  <a:cubicBezTo>
                    <a:pt x="509" y="234"/>
                    <a:pt x="509" y="236"/>
                    <a:pt x="509" y="237"/>
                  </a:cubicBezTo>
                  <a:cubicBezTo>
                    <a:pt x="510" y="242"/>
                    <a:pt x="509" y="247"/>
                    <a:pt x="508" y="252"/>
                  </a:cubicBezTo>
                  <a:cubicBezTo>
                    <a:pt x="507" y="255"/>
                    <a:pt x="507" y="258"/>
                    <a:pt x="508" y="261"/>
                  </a:cubicBezTo>
                  <a:cubicBezTo>
                    <a:pt x="508" y="262"/>
                    <a:pt x="508" y="262"/>
                    <a:pt x="509" y="263"/>
                  </a:cubicBezTo>
                  <a:cubicBezTo>
                    <a:pt x="510" y="263"/>
                    <a:pt x="511" y="263"/>
                    <a:pt x="511" y="262"/>
                  </a:cubicBezTo>
                  <a:cubicBezTo>
                    <a:pt x="514" y="260"/>
                    <a:pt x="517" y="257"/>
                    <a:pt x="521" y="255"/>
                  </a:cubicBezTo>
                  <a:cubicBezTo>
                    <a:pt x="522" y="254"/>
                    <a:pt x="523" y="253"/>
                    <a:pt x="524" y="253"/>
                  </a:cubicBezTo>
                  <a:cubicBezTo>
                    <a:pt x="524" y="253"/>
                    <a:pt x="524" y="253"/>
                    <a:pt x="525" y="253"/>
                  </a:cubicBezTo>
                  <a:cubicBezTo>
                    <a:pt x="525" y="253"/>
                    <a:pt x="525" y="254"/>
                    <a:pt x="525" y="254"/>
                  </a:cubicBezTo>
                  <a:cubicBezTo>
                    <a:pt x="525" y="258"/>
                    <a:pt x="524" y="263"/>
                    <a:pt x="521" y="266"/>
                  </a:cubicBezTo>
                  <a:cubicBezTo>
                    <a:pt x="520" y="267"/>
                    <a:pt x="521" y="268"/>
                    <a:pt x="523" y="268"/>
                  </a:cubicBezTo>
                  <a:cubicBezTo>
                    <a:pt x="524" y="268"/>
                    <a:pt x="525" y="268"/>
                    <a:pt x="526" y="268"/>
                  </a:cubicBezTo>
                  <a:cubicBezTo>
                    <a:pt x="527" y="267"/>
                    <a:pt x="528" y="266"/>
                    <a:pt x="529" y="265"/>
                  </a:cubicBezTo>
                  <a:cubicBezTo>
                    <a:pt x="532" y="262"/>
                    <a:pt x="535" y="261"/>
                    <a:pt x="538" y="263"/>
                  </a:cubicBezTo>
                  <a:cubicBezTo>
                    <a:pt x="542" y="265"/>
                    <a:pt x="545" y="267"/>
                    <a:pt x="546" y="272"/>
                  </a:cubicBezTo>
                  <a:cubicBezTo>
                    <a:pt x="547" y="275"/>
                    <a:pt x="549" y="277"/>
                    <a:pt x="552" y="280"/>
                  </a:cubicBezTo>
                  <a:cubicBezTo>
                    <a:pt x="556" y="283"/>
                    <a:pt x="560" y="286"/>
                    <a:pt x="564" y="289"/>
                  </a:cubicBezTo>
                  <a:cubicBezTo>
                    <a:pt x="567" y="292"/>
                    <a:pt x="570" y="293"/>
                    <a:pt x="574" y="293"/>
                  </a:cubicBezTo>
                  <a:cubicBezTo>
                    <a:pt x="578" y="292"/>
                    <a:pt x="580" y="295"/>
                    <a:pt x="582" y="297"/>
                  </a:cubicBezTo>
                  <a:cubicBezTo>
                    <a:pt x="583" y="299"/>
                    <a:pt x="584" y="301"/>
                    <a:pt x="584" y="304"/>
                  </a:cubicBezTo>
                  <a:cubicBezTo>
                    <a:pt x="585" y="308"/>
                    <a:pt x="583" y="311"/>
                    <a:pt x="578" y="311"/>
                  </a:cubicBezTo>
                  <a:cubicBezTo>
                    <a:pt x="577" y="311"/>
                    <a:pt x="576" y="311"/>
                    <a:pt x="575" y="311"/>
                  </a:cubicBezTo>
                  <a:cubicBezTo>
                    <a:pt x="572" y="311"/>
                    <a:pt x="571" y="312"/>
                    <a:pt x="570" y="314"/>
                  </a:cubicBezTo>
                  <a:cubicBezTo>
                    <a:pt x="569" y="315"/>
                    <a:pt x="569" y="317"/>
                    <a:pt x="570" y="317"/>
                  </a:cubicBezTo>
                  <a:cubicBezTo>
                    <a:pt x="579" y="324"/>
                    <a:pt x="589" y="326"/>
                    <a:pt x="601" y="324"/>
                  </a:cubicBezTo>
                  <a:cubicBezTo>
                    <a:pt x="602" y="324"/>
                    <a:pt x="604" y="323"/>
                    <a:pt x="605" y="323"/>
                  </a:cubicBezTo>
                  <a:cubicBezTo>
                    <a:pt x="606" y="323"/>
                    <a:pt x="608" y="324"/>
                    <a:pt x="609" y="325"/>
                  </a:cubicBezTo>
                  <a:cubicBezTo>
                    <a:pt x="610" y="327"/>
                    <a:pt x="611" y="329"/>
                    <a:pt x="612" y="331"/>
                  </a:cubicBezTo>
                  <a:cubicBezTo>
                    <a:pt x="613" y="333"/>
                    <a:pt x="614" y="335"/>
                    <a:pt x="615" y="338"/>
                  </a:cubicBezTo>
                  <a:cubicBezTo>
                    <a:pt x="616" y="340"/>
                    <a:pt x="616" y="341"/>
                    <a:pt x="615" y="343"/>
                  </a:cubicBezTo>
                  <a:cubicBezTo>
                    <a:pt x="614" y="344"/>
                    <a:pt x="614" y="345"/>
                    <a:pt x="615" y="346"/>
                  </a:cubicBezTo>
                  <a:cubicBezTo>
                    <a:pt x="615" y="346"/>
                    <a:pt x="617" y="345"/>
                    <a:pt x="618" y="345"/>
                  </a:cubicBezTo>
                  <a:cubicBezTo>
                    <a:pt x="618" y="344"/>
                    <a:pt x="619" y="343"/>
                    <a:pt x="619" y="342"/>
                  </a:cubicBezTo>
                  <a:cubicBezTo>
                    <a:pt x="620" y="338"/>
                    <a:pt x="621" y="335"/>
                    <a:pt x="622" y="331"/>
                  </a:cubicBezTo>
                  <a:cubicBezTo>
                    <a:pt x="623" y="329"/>
                    <a:pt x="624" y="327"/>
                    <a:pt x="626" y="326"/>
                  </a:cubicBezTo>
                  <a:cubicBezTo>
                    <a:pt x="628" y="326"/>
                    <a:pt x="629" y="325"/>
                    <a:pt x="631" y="325"/>
                  </a:cubicBezTo>
                  <a:cubicBezTo>
                    <a:pt x="634" y="325"/>
                    <a:pt x="636" y="323"/>
                    <a:pt x="639" y="322"/>
                  </a:cubicBezTo>
                  <a:cubicBezTo>
                    <a:pt x="641" y="320"/>
                    <a:pt x="643" y="320"/>
                    <a:pt x="645" y="319"/>
                  </a:cubicBezTo>
                  <a:cubicBezTo>
                    <a:pt x="645" y="319"/>
                    <a:pt x="645" y="318"/>
                    <a:pt x="645" y="318"/>
                  </a:cubicBezTo>
                  <a:cubicBezTo>
                    <a:pt x="645" y="318"/>
                    <a:pt x="644" y="317"/>
                    <a:pt x="644" y="317"/>
                  </a:cubicBezTo>
                  <a:cubicBezTo>
                    <a:pt x="642" y="318"/>
                    <a:pt x="640" y="319"/>
                    <a:pt x="638" y="319"/>
                  </a:cubicBezTo>
                  <a:cubicBezTo>
                    <a:pt x="636" y="320"/>
                    <a:pt x="633" y="320"/>
                    <a:pt x="631" y="320"/>
                  </a:cubicBezTo>
                  <a:cubicBezTo>
                    <a:pt x="630" y="320"/>
                    <a:pt x="630" y="321"/>
                    <a:pt x="629" y="322"/>
                  </a:cubicBezTo>
                  <a:cubicBezTo>
                    <a:pt x="628" y="322"/>
                    <a:pt x="627" y="322"/>
                    <a:pt x="626" y="321"/>
                  </a:cubicBezTo>
                  <a:cubicBezTo>
                    <a:pt x="625" y="320"/>
                    <a:pt x="624" y="318"/>
                    <a:pt x="625" y="316"/>
                  </a:cubicBezTo>
                  <a:cubicBezTo>
                    <a:pt x="626" y="314"/>
                    <a:pt x="627" y="312"/>
                    <a:pt x="629" y="312"/>
                  </a:cubicBezTo>
                  <a:cubicBezTo>
                    <a:pt x="635" y="312"/>
                    <a:pt x="640" y="311"/>
                    <a:pt x="645" y="310"/>
                  </a:cubicBezTo>
                  <a:cubicBezTo>
                    <a:pt x="647" y="310"/>
                    <a:pt x="650" y="312"/>
                    <a:pt x="650" y="315"/>
                  </a:cubicBezTo>
                  <a:cubicBezTo>
                    <a:pt x="650" y="316"/>
                    <a:pt x="651" y="317"/>
                    <a:pt x="650" y="318"/>
                  </a:cubicBezTo>
                  <a:cubicBezTo>
                    <a:pt x="650" y="322"/>
                    <a:pt x="652" y="325"/>
                    <a:pt x="653" y="329"/>
                  </a:cubicBezTo>
                  <a:cubicBezTo>
                    <a:pt x="653" y="331"/>
                    <a:pt x="654" y="332"/>
                    <a:pt x="656" y="332"/>
                  </a:cubicBezTo>
                  <a:cubicBezTo>
                    <a:pt x="659" y="333"/>
                    <a:pt x="662" y="334"/>
                    <a:pt x="663" y="338"/>
                  </a:cubicBezTo>
                  <a:cubicBezTo>
                    <a:pt x="665" y="340"/>
                    <a:pt x="667" y="341"/>
                    <a:pt x="669" y="342"/>
                  </a:cubicBezTo>
                  <a:cubicBezTo>
                    <a:pt x="671" y="343"/>
                    <a:pt x="672" y="343"/>
                    <a:pt x="674" y="343"/>
                  </a:cubicBezTo>
                  <a:cubicBezTo>
                    <a:pt x="675" y="343"/>
                    <a:pt x="676" y="343"/>
                    <a:pt x="677" y="342"/>
                  </a:cubicBezTo>
                  <a:cubicBezTo>
                    <a:pt x="680" y="341"/>
                    <a:pt x="682" y="341"/>
                    <a:pt x="685" y="342"/>
                  </a:cubicBezTo>
                  <a:cubicBezTo>
                    <a:pt x="686" y="343"/>
                    <a:pt x="687" y="344"/>
                    <a:pt x="689" y="344"/>
                  </a:cubicBezTo>
                  <a:cubicBezTo>
                    <a:pt x="690" y="345"/>
                    <a:pt x="692" y="345"/>
                    <a:pt x="693" y="344"/>
                  </a:cubicBezTo>
                  <a:cubicBezTo>
                    <a:pt x="694" y="344"/>
                    <a:pt x="694" y="342"/>
                    <a:pt x="694" y="341"/>
                  </a:cubicBezTo>
                  <a:cubicBezTo>
                    <a:pt x="694" y="340"/>
                    <a:pt x="695" y="340"/>
                    <a:pt x="696" y="339"/>
                  </a:cubicBezTo>
                  <a:cubicBezTo>
                    <a:pt x="697" y="338"/>
                    <a:pt x="698" y="337"/>
                    <a:pt x="699" y="335"/>
                  </a:cubicBezTo>
                  <a:cubicBezTo>
                    <a:pt x="700" y="333"/>
                    <a:pt x="701" y="333"/>
                    <a:pt x="703" y="333"/>
                  </a:cubicBezTo>
                  <a:cubicBezTo>
                    <a:pt x="705" y="333"/>
                    <a:pt x="707" y="332"/>
                    <a:pt x="709" y="332"/>
                  </a:cubicBezTo>
                  <a:cubicBezTo>
                    <a:pt x="707" y="328"/>
                    <a:pt x="702" y="325"/>
                    <a:pt x="699" y="322"/>
                  </a:cubicBezTo>
                  <a:cubicBezTo>
                    <a:pt x="698" y="322"/>
                    <a:pt x="698" y="320"/>
                    <a:pt x="699" y="319"/>
                  </a:cubicBezTo>
                  <a:cubicBezTo>
                    <a:pt x="699" y="319"/>
                    <a:pt x="699" y="319"/>
                    <a:pt x="699" y="318"/>
                  </a:cubicBezTo>
                  <a:cubicBezTo>
                    <a:pt x="700" y="318"/>
                    <a:pt x="701" y="317"/>
                    <a:pt x="701" y="317"/>
                  </a:cubicBezTo>
                  <a:cubicBezTo>
                    <a:pt x="706" y="317"/>
                    <a:pt x="710" y="313"/>
                    <a:pt x="713" y="309"/>
                  </a:cubicBezTo>
                  <a:cubicBezTo>
                    <a:pt x="714" y="308"/>
                    <a:pt x="715" y="307"/>
                    <a:pt x="717" y="305"/>
                  </a:cubicBezTo>
                  <a:cubicBezTo>
                    <a:pt x="717" y="305"/>
                    <a:pt x="719" y="305"/>
                    <a:pt x="719" y="306"/>
                  </a:cubicBezTo>
                  <a:cubicBezTo>
                    <a:pt x="720" y="307"/>
                    <a:pt x="720" y="307"/>
                    <a:pt x="721" y="308"/>
                  </a:cubicBezTo>
                  <a:cubicBezTo>
                    <a:pt x="722" y="313"/>
                    <a:pt x="726" y="315"/>
                    <a:pt x="731" y="314"/>
                  </a:cubicBezTo>
                  <a:cubicBezTo>
                    <a:pt x="732" y="314"/>
                    <a:pt x="732" y="314"/>
                    <a:pt x="733" y="314"/>
                  </a:cubicBezTo>
                  <a:cubicBezTo>
                    <a:pt x="733" y="317"/>
                    <a:pt x="733" y="319"/>
                    <a:pt x="729" y="320"/>
                  </a:cubicBezTo>
                  <a:cubicBezTo>
                    <a:pt x="726" y="320"/>
                    <a:pt x="727" y="321"/>
                    <a:pt x="727" y="323"/>
                  </a:cubicBezTo>
                  <a:cubicBezTo>
                    <a:pt x="727" y="325"/>
                    <a:pt x="727" y="328"/>
                    <a:pt x="727" y="331"/>
                  </a:cubicBezTo>
                  <a:cubicBezTo>
                    <a:pt x="727" y="331"/>
                    <a:pt x="726" y="332"/>
                    <a:pt x="726" y="332"/>
                  </a:cubicBezTo>
                  <a:cubicBezTo>
                    <a:pt x="724" y="334"/>
                    <a:pt x="721" y="335"/>
                    <a:pt x="719" y="336"/>
                  </a:cubicBezTo>
                  <a:cubicBezTo>
                    <a:pt x="717" y="337"/>
                    <a:pt x="716" y="336"/>
                    <a:pt x="714" y="336"/>
                  </a:cubicBezTo>
                  <a:cubicBezTo>
                    <a:pt x="713" y="335"/>
                    <a:pt x="711" y="335"/>
                    <a:pt x="710" y="335"/>
                  </a:cubicBezTo>
                  <a:cubicBezTo>
                    <a:pt x="710" y="334"/>
                    <a:pt x="709" y="334"/>
                    <a:pt x="709" y="334"/>
                  </a:cubicBezTo>
                  <a:cubicBezTo>
                    <a:pt x="709" y="334"/>
                    <a:pt x="709" y="334"/>
                    <a:pt x="710" y="335"/>
                  </a:cubicBezTo>
                  <a:cubicBezTo>
                    <a:pt x="710" y="338"/>
                    <a:pt x="711" y="340"/>
                    <a:pt x="715" y="341"/>
                  </a:cubicBezTo>
                  <a:cubicBezTo>
                    <a:pt x="716" y="341"/>
                    <a:pt x="717" y="342"/>
                    <a:pt x="716" y="343"/>
                  </a:cubicBezTo>
                  <a:cubicBezTo>
                    <a:pt x="714" y="346"/>
                    <a:pt x="712" y="349"/>
                    <a:pt x="710" y="351"/>
                  </a:cubicBezTo>
                  <a:cubicBezTo>
                    <a:pt x="709" y="353"/>
                    <a:pt x="709" y="354"/>
                    <a:pt x="710" y="356"/>
                  </a:cubicBezTo>
                  <a:cubicBezTo>
                    <a:pt x="711" y="358"/>
                    <a:pt x="712" y="359"/>
                    <a:pt x="712" y="360"/>
                  </a:cubicBezTo>
                  <a:cubicBezTo>
                    <a:pt x="713" y="360"/>
                    <a:pt x="713" y="361"/>
                    <a:pt x="713" y="361"/>
                  </a:cubicBezTo>
                  <a:cubicBezTo>
                    <a:pt x="714" y="361"/>
                    <a:pt x="714" y="360"/>
                    <a:pt x="714" y="360"/>
                  </a:cubicBezTo>
                  <a:cubicBezTo>
                    <a:pt x="715" y="357"/>
                    <a:pt x="715" y="354"/>
                    <a:pt x="716" y="352"/>
                  </a:cubicBezTo>
                  <a:cubicBezTo>
                    <a:pt x="717" y="349"/>
                    <a:pt x="718" y="346"/>
                    <a:pt x="722" y="346"/>
                  </a:cubicBezTo>
                  <a:cubicBezTo>
                    <a:pt x="725" y="346"/>
                    <a:pt x="728" y="344"/>
                    <a:pt x="730" y="342"/>
                  </a:cubicBezTo>
                  <a:cubicBezTo>
                    <a:pt x="732" y="341"/>
                    <a:pt x="734" y="339"/>
                    <a:pt x="736" y="337"/>
                  </a:cubicBezTo>
                  <a:cubicBezTo>
                    <a:pt x="737" y="336"/>
                    <a:pt x="737" y="334"/>
                    <a:pt x="737" y="333"/>
                  </a:cubicBezTo>
                  <a:cubicBezTo>
                    <a:pt x="737" y="333"/>
                    <a:pt x="737" y="333"/>
                    <a:pt x="737" y="333"/>
                  </a:cubicBezTo>
                  <a:cubicBezTo>
                    <a:pt x="738" y="332"/>
                    <a:pt x="738" y="332"/>
                    <a:pt x="738" y="332"/>
                  </a:cubicBezTo>
                  <a:cubicBezTo>
                    <a:pt x="737" y="333"/>
                    <a:pt x="737" y="333"/>
                    <a:pt x="737" y="333"/>
                  </a:cubicBezTo>
                  <a:cubicBezTo>
                    <a:pt x="737" y="333"/>
                    <a:pt x="737" y="333"/>
                    <a:pt x="737" y="333"/>
                  </a:cubicBezTo>
                  <a:cubicBezTo>
                    <a:pt x="736" y="333"/>
                    <a:pt x="736" y="333"/>
                    <a:pt x="735" y="332"/>
                  </a:cubicBezTo>
                  <a:cubicBezTo>
                    <a:pt x="733" y="332"/>
                    <a:pt x="733" y="330"/>
                    <a:pt x="734" y="329"/>
                  </a:cubicBezTo>
                  <a:cubicBezTo>
                    <a:pt x="735" y="327"/>
                    <a:pt x="737" y="325"/>
                    <a:pt x="738" y="323"/>
                  </a:cubicBezTo>
                  <a:cubicBezTo>
                    <a:pt x="739" y="322"/>
                    <a:pt x="740" y="322"/>
                    <a:pt x="741" y="322"/>
                  </a:cubicBezTo>
                  <a:cubicBezTo>
                    <a:pt x="742" y="322"/>
                    <a:pt x="743" y="322"/>
                    <a:pt x="743" y="321"/>
                  </a:cubicBezTo>
                  <a:cubicBezTo>
                    <a:pt x="743" y="320"/>
                    <a:pt x="742" y="320"/>
                    <a:pt x="742" y="320"/>
                  </a:cubicBezTo>
                  <a:cubicBezTo>
                    <a:pt x="740" y="318"/>
                    <a:pt x="738" y="317"/>
                    <a:pt x="736" y="316"/>
                  </a:cubicBezTo>
                  <a:cubicBezTo>
                    <a:pt x="735" y="315"/>
                    <a:pt x="734" y="315"/>
                    <a:pt x="733" y="315"/>
                  </a:cubicBezTo>
                  <a:cubicBezTo>
                    <a:pt x="733" y="314"/>
                    <a:pt x="732" y="312"/>
                    <a:pt x="731" y="311"/>
                  </a:cubicBezTo>
                  <a:cubicBezTo>
                    <a:pt x="730" y="309"/>
                    <a:pt x="729" y="307"/>
                    <a:pt x="729" y="304"/>
                  </a:cubicBezTo>
                  <a:cubicBezTo>
                    <a:pt x="729" y="301"/>
                    <a:pt x="729" y="299"/>
                    <a:pt x="731" y="296"/>
                  </a:cubicBezTo>
                  <a:cubicBezTo>
                    <a:pt x="732" y="296"/>
                    <a:pt x="732" y="295"/>
                    <a:pt x="733" y="295"/>
                  </a:cubicBezTo>
                  <a:cubicBezTo>
                    <a:pt x="735" y="293"/>
                    <a:pt x="735" y="291"/>
                    <a:pt x="735" y="289"/>
                  </a:cubicBezTo>
                  <a:cubicBezTo>
                    <a:pt x="736" y="283"/>
                    <a:pt x="739" y="279"/>
                    <a:pt x="744" y="276"/>
                  </a:cubicBezTo>
                  <a:cubicBezTo>
                    <a:pt x="745" y="274"/>
                    <a:pt x="747" y="274"/>
                    <a:pt x="749" y="274"/>
                  </a:cubicBezTo>
                  <a:cubicBezTo>
                    <a:pt x="749" y="274"/>
                    <a:pt x="749" y="274"/>
                    <a:pt x="749" y="274"/>
                  </a:cubicBezTo>
                  <a:cubicBezTo>
                    <a:pt x="749" y="274"/>
                    <a:pt x="749" y="274"/>
                    <a:pt x="749" y="274"/>
                  </a:cubicBezTo>
                  <a:cubicBezTo>
                    <a:pt x="749" y="275"/>
                    <a:pt x="749" y="275"/>
                    <a:pt x="750" y="275"/>
                  </a:cubicBezTo>
                  <a:cubicBezTo>
                    <a:pt x="749" y="275"/>
                    <a:pt x="749" y="274"/>
                    <a:pt x="749" y="274"/>
                  </a:cubicBezTo>
                  <a:cubicBezTo>
                    <a:pt x="749" y="274"/>
                    <a:pt x="749" y="274"/>
                    <a:pt x="749" y="274"/>
                  </a:cubicBezTo>
                  <a:cubicBezTo>
                    <a:pt x="749" y="274"/>
                    <a:pt x="749" y="274"/>
                    <a:pt x="749" y="274"/>
                  </a:cubicBezTo>
                  <a:cubicBezTo>
                    <a:pt x="749" y="272"/>
                    <a:pt x="748" y="270"/>
                    <a:pt x="750" y="269"/>
                  </a:cubicBezTo>
                  <a:cubicBezTo>
                    <a:pt x="752" y="267"/>
                    <a:pt x="755" y="266"/>
                    <a:pt x="757" y="264"/>
                  </a:cubicBezTo>
                  <a:cubicBezTo>
                    <a:pt x="758" y="264"/>
                    <a:pt x="758" y="263"/>
                    <a:pt x="759" y="262"/>
                  </a:cubicBezTo>
                  <a:cubicBezTo>
                    <a:pt x="760" y="257"/>
                    <a:pt x="763" y="253"/>
                    <a:pt x="763" y="248"/>
                  </a:cubicBezTo>
                  <a:cubicBezTo>
                    <a:pt x="763" y="246"/>
                    <a:pt x="764" y="244"/>
                    <a:pt x="765" y="242"/>
                  </a:cubicBezTo>
                  <a:cubicBezTo>
                    <a:pt x="766" y="238"/>
                    <a:pt x="769" y="234"/>
                    <a:pt x="770" y="231"/>
                  </a:cubicBezTo>
                  <a:cubicBezTo>
                    <a:pt x="772" y="228"/>
                    <a:pt x="773" y="226"/>
                    <a:pt x="774" y="224"/>
                  </a:cubicBezTo>
                  <a:cubicBezTo>
                    <a:pt x="777" y="223"/>
                    <a:pt x="778" y="221"/>
                    <a:pt x="780" y="219"/>
                  </a:cubicBezTo>
                  <a:cubicBezTo>
                    <a:pt x="781" y="218"/>
                    <a:pt x="782" y="218"/>
                    <a:pt x="783" y="217"/>
                  </a:cubicBezTo>
                  <a:cubicBezTo>
                    <a:pt x="786" y="216"/>
                    <a:pt x="790" y="217"/>
                    <a:pt x="793" y="217"/>
                  </a:cubicBezTo>
                  <a:cubicBezTo>
                    <a:pt x="794" y="218"/>
                    <a:pt x="796" y="218"/>
                    <a:pt x="797" y="219"/>
                  </a:cubicBezTo>
                  <a:cubicBezTo>
                    <a:pt x="801" y="222"/>
                    <a:pt x="804" y="224"/>
                    <a:pt x="809" y="224"/>
                  </a:cubicBezTo>
                  <a:cubicBezTo>
                    <a:pt x="810" y="224"/>
                    <a:pt x="810" y="225"/>
                    <a:pt x="810" y="225"/>
                  </a:cubicBezTo>
                  <a:cubicBezTo>
                    <a:pt x="812" y="226"/>
                    <a:pt x="813" y="229"/>
                    <a:pt x="812" y="231"/>
                  </a:cubicBezTo>
                  <a:cubicBezTo>
                    <a:pt x="811" y="232"/>
                    <a:pt x="810" y="233"/>
                    <a:pt x="809" y="234"/>
                  </a:cubicBezTo>
                  <a:cubicBezTo>
                    <a:pt x="804" y="239"/>
                    <a:pt x="799" y="244"/>
                    <a:pt x="794" y="249"/>
                  </a:cubicBezTo>
                  <a:cubicBezTo>
                    <a:pt x="792" y="250"/>
                    <a:pt x="791" y="251"/>
                    <a:pt x="790" y="252"/>
                  </a:cubicBezTo>
                  <a:cubicBezTo>
                    <a:pt x="788" y="253"/>
                    <a:pt x="786" y="254"/>
                    <a:pt x="784" y="252"/>
                  </a:cubicBezTo>
                  <a:cubicBezTo>
                    <a:pt x="782" y="251"/>
                    <a:pt x="780" y="250"/>
                    <a:pt x="779" y="250"/>
                  </a:cubicBezTo>
                  <a:cubicBezTo>
                    <a:pt x="778" y="250"/>
                    <a:pt x="777" y="250"/>
                    <a:pt x="777" y="251"/>
                  </a:cubicBezTo>
                  <a:cubicBezTo>
                    <a:pt x="776" y="252"/>
                    <a:pt x="776" y="252"/>
                    <a:pt x="776" y="253"/>
                  </a:cubicBezTo>
                  <a:cubicBezTo>
                    <a:pt x="776" y="255"/>
                    <a:pt x="775" y="257"/>
                    <a:pt x="773" y="259"/>
                  </a:cubicBezTo>
                  <a:cubicBezTo>
                    <a:pt x="770" y="261"/>
                    <a:pt x="768" y="263"/>
                    <a:pt x="765" y="265"/>
                  </a:cubicBezTo>
                  <a:cubicBezTo>
                    <a:pt x="764" y="266"/>
                    <a:pt x="763" y="267"/>
                    <a:pt x="764" y="268"/>
                  </a:cubicBezTo>
                  <a:cubicBezTo>
                    <a:pt x="766" y="273"/>
                    <a:pt x="765" y="277"/>
                    <a:pt x="767" y="282"/>
                  </a:cubicBezTo>
                  <a:cubicBezTo>
                    <a:pt x="767" y="282"/>
                    <a:pt x="767" y="284"/>
                    <a:pt x="767" y="285"/>
                  </a:cubicBezTo>
                  <a:cubicBezTo>
                    <a:pt x="764" y="292"/>
                    <a:pt x="765" y="299"/>
                    <a:pt x="767" y="306"/>
                  </a:cubicBezTo>
                  <a:cubicBezTo>
                    <a:pt x="767" y="308"/>
                    <a:pt x="766" y="308"/>
                    <a:pt x="764" y="309"/>
                  </a:cubicBezTo>
                  <a:cubicBezTo>
                    <a:pt x="763" y="310"/>
                    <a:pt x="762" y="310"/>
                    <a:pt x="762" y="310"/>
                  </a:cubicBezTo>
                  <a:cubicBezTo>
                    <a:pt x="760" y="312"/>
                    <a:pt x="758" y="314"/>
                    <a:pt x="756" y="317"/>
                  </a:cubicBezTo>
                  <a:cubicBezTo>
                    <a:pt x="755" y="317"/>
                    <a:pt x="755" y="318"/>
                    <a:pt x="756" y="319"/>
                  </a:cubicBezTo>
                  <a:cubicBezTo>
                    <a:pt x="758" y="320"/>
                    <a:pt x="759" y="320"/>
                    <a:pt x="761" y="321"/>
                  </a:cubicBezTo>
                  <a:cubicBezTo>
                    <a:pt x="763" y="321"/>
                    <a:pt x="765" y="323"/>
                    <a:pt x="767" y="324"/>
                  </a:cubicBezTo>
                  <a:cubicBezTo>
                    <a:pt x="769" y="325"/>
                    <a:pt x="769" y="327"/>
                    <a:pt x="766" y="328"/>
                  </a:cubicBezTo>
                  <a:cubicBezTo>
                    <a:pt x="765" y="329"/>
                    <a:pt x="763" y="329"/>
                    <a:pt x="764" y="331"/>
                  </a:cubicBezTo>
                  <a:cubicBezTo>
                    <a:pt x="764" y="335"/>
                    <a:pt x="763" y="338"/>
                    <a:pt x="762" y="342"/>
                  </a:cubicBezTo>
                  <a:cubicBezTo>
                    <a:pt x="761" y="343"/>
                    <a:pt x="762" y="343"/>
                    <a:pt x="763" y="343"/>
                  </a:cubicBezTo>
                  <a:cubicBezTo>
                    <a:pt x="763" y="343"/>
                    <a:pt x="764" y="343"/>
                    <a:pt x="764" y="343"/>
                  </a:cubicBezTo>
                  <a:cubicBezTo>
                    <a:pt x="765" y="342"/>
                    <a:pt x="767" y="340"/>
                    <a:pt x="767" y="338"/>
                  </a:cubicBezTo>
                  <a:cubicBezTo>
                    <a:pt x="768" y="335"/>
                    <a:pt x="771" y="333"/>
                    <a:pt x="773" y="330"/>
                  </a:cubicBezTo>
                  <a:cubicBezTo>
                    <a:pt x="774" y="329"/>
                    <a:pt x="775" y="329"/>
                    <a:pt x="776" y="330"/>
                  </a:cubicBezTo>
                  <a:cubicBezTo>
                    <a:pt x="778" y="335"/>
                    <a:pt x="780" y="339"/>
                    <a:pt x="779" y="344"/>
                  </a:cubicBezTo>
                  <a:cubicBezTo>
                    <a:pt x="779" y="346"/>
                    <a:pt x="779" y="347"/>
                    <a:pt x="777" y="348"/>
                  </a:cubicBezTo>
                  <a:cubicBezTo>
                    <a:pt x="774" y="351"/>
                    <a:pt x="773" y="355"/>
                    <a:pt x="773" y="359"/>
                  </a:cubicBezTo>
                  <a:cubicBezTo>
                    <a:pt x="774" y="362"/>
                    <a:pt x="774" y="364"/>
                    <a:pt x="775" y="366"/>
                  </a:cubicBezTo>
                  <a:cubicBezTo>
                    <a:pt x="775" y="367"/>
                    <a:pt x="776" y="368"/>
                    <a:pt x="777" y="368"/>
                  </a:cubicBezTo>
                  <a:cubicBezTo>
                    <a:pt x="778" y="369"/>
                    <a:pt x="780" y="368"/>
                    <a:pt x="781" y="367"/>
                  </a:cubicBezTo>
                  <a:cubicBezTo>
                    <a:pt x="782" y="366"/>
                    <a:pt x="782" y="364"/>
                    <a:pt x="782" y="363"/>
                  </a:cubicBezTo>
                  <a:cubicBezTo>
                    <a:pt x="781" y="361"/>
                    <a:pt x="781" y="360"/>
                    <a:pt x="782" y="358"/>
                  </a:cubicBezTo>
                  <a:cubicBezTo>
                    <a:pt x="782" y="356"/>
                    <a:pt x="783" y="354"/>
                    <a:pt x="785" y="354"/>
                  </a:cubicBezTo>
                  <a:cubicBezTo>
                    <a:pt x="786" y="354"/>
                    <a:pt x="786" y="356"/>
                    <a:pt x="787" y="357"/>
                  </a:cubicBezTo>
                  <a:cubicBezTo>
                    <a:pt x="787" y="357"/>
                    <a:pt x="787" y="358"/>
                    <a:pt x="787" y="358"/>
                  </a:cubicBezTo>
                  <a:cubicBezTo>
                    <a:pt x="787" y="358"/>
                    <a:pt x="787" y="358"/>
                    <a:pt x="787" y="357"/>
                  </a:cubicBezTo>
                  <a:cubicBezTo>
                    <a:pt x="787" y="357"/>
                    <a:pt x="787" y="357"/>
                    <a:pt x="787" y="357"/>
                  </a:cubicBezTo>
                  <a:cubicBezTo>
                    <a:pt x="789" y="357"/>
                    <a:pt x="790" y="357"/>
                    <a:pt x="791" y="355"/>
                  </a:cubicBezTo>
                  <a:cubicBezTo>
                    <a:pt x="792" y="354"/>
                    <a:pt x="793" y="352"/>
                    <a:pt x="794" y="350"/>
                  </a:cubicBezTo>
                  <a:cubicBezTo>
                    <a:pt x="795" y="348"/>
                    <a:pt x="796" y="345"/>
                    <a:pt x="800" y="345"/>
                  </a:cubicBezTo>
                  <a:cubicBezTo>
                    <a:pt x="801" y="343"/>
                    <a:pt x="802" y="342"/>
                    <a:pt x="803" y="341"/>
                  </a:cubicBezTo>
                  <a:cubicBezTo>
                    <a:pt x="804" y="340"/>
                    <a:pt x="804" y="340"/>
                    <a:pt x="804" y="339"/>
                  </a:cubicBezTo>
                  <a:cubicBezTo>
                    <a:pt x="803" y="335"/>
                    <a:pt x="805" y="333"/>
                    <a:pt x="806" y="329"/>
                  </a:cubicBezTo>
                  <a:cubicBezTo>
                    <a:pt x="806" y="326"/>
                    <a:pt x="808" y="325"/>
                    <a:pt x="812" y="325"/>
                  </a:cubicBezTo>
                  <a:cubicBezTo>
                    <a:pt x="812" y="325"/>
                    <a:pt x="813" y="324"/>
                    <a:pt x="813" y="324"/>
                  </a:cubicBezTo>
                  <a:cubicBezTo>
                    <a:pt x="813" y="324"/>
                    <a:pt x="813" y="324"/>
                    <a:pt x="812" y="324"/>
                  </a:cubicBezTo>
                  <a:cubicBezTo>
                    <a:pt x="812" y="322"/>
                    <a:pt x="811" y="320"/>
                    <a:pt x="808" y="321"/>
                  </a:cubicBezTo>
                  <a:cubicBezTo>
                    <a:pt x="805" y="321"/>
                    <a:pt x="803" y="320"/>
                    <a:pt x="801" y="317"/>
                  </a:cubicBezTo>
                  <a:cubicBezTo>
                    <a:pt x="800" y="316"/>
                    <a:pt x="800" y="314"/>
                    <a:pt x="797" y="314"/>
                  </a:cubicBezTo>
                  <a:cubicBezTo>
                    <a:pt x="796" y="313"/>
                    <a:pt x="795" y="313"/>
                    <a:pt x="794" y="313"/>
                  </a:cubicBezTo>
                  <a:cubicBezTo>
                    <a:pt x="792" y="313"/>
                    <a:pt x="790" y="313"/>
                    <a:pt x="789" y="311"/>
                  </a:cubicBezTo>
                  <a:cubicBezTo>
                    <a:pt x="787" y="309"/>
                    <a:pt x="785" y="307"/>
                    <a:pt x="785" y="305"/>
                  </a:cubicBezTo>
                  <a:cubicBezTo>
                    <a:pt x="785" y="303"/>
                    <a:pt x="785" y="301"/>
                    <a:pt x="785" y="299"/>
                  </a:cubicBezTo>
                  <a:cubicBezTo>
                    <a:pt x="785" y="296"/>
                    <a:pt x="789" y="294"/>
                    <a:pt x="791" y="295"/>
                  </a:cubicBezTo>
                  <a:cubicBezTo>
                    <a:pt x="793" y="296"/>
                    <a:pt x="795" y="297"/>
                    <a:pt x="797" y="298"/>
                  </a:cubicBezTo>
                  <a:cubicBezTo>
                    <a:pt x="798" y="299"/>
                    <a:pt x="799" y="298"/>
                    <a:pt x="799" y="298"/>
                  </a:cubicBezTo>
                  <a:cubicBezTo>
                    <a:pt x="799" y="297"/>
                    <a:pt x="799" y="296"/>
                    <a:pt x="799" y="296"/>
                  </a:cubicBezTo>
                  <a:cubicBezTo>
                    <a:pt x="798" y="295"/>
                    <a:pt x="798" y="294"/>
                    <a:pt x="797" y="294"/>
                  </a:cubicBezTo>
                  <a:cubicBezTo>
                    <a:pt x="794" y="292"/>
                    <a:pt x="791" y="291"/>
                    <a:pt x="789" y="290"/>
                  </a:cubicBezTo>
                  <a:cubicBezTo>
                    <a:pt x="786" y="289"/>
                    <a:pt x="784" y="286"/>
                    <a:pt x="786" y="284"/>
                  </a:cubicBezTo>
                  <a:cubicBezTo>
                    <a:pt x="788" y="279"/>
                    <a:pt x="790" y="273"/>
                    <a:pt x="794" y="270"/>
                  </a:cubicBezTo>
                  <a:cubicBezTo>
                    <a:pt x="795" y="269"/>
                    <a:pt x="795" y="267"/>
                    <a:pt x="796" y="266"/>
                  </a:cubicBezTo>
                  <a:cubicBezTo>
                    <a:pt x="797" y="264"/>
                    <a:pt x="797" y="263"/>
                    <a:pt x="798" y="262"/>
                  </a:cubicBezTo>
                  <a:cubicBezTo>
                    <a:pt x="798" y="261"/>
                    <a:pt x="799" y="260"/>
                    <a:pt x="800" y="260"/>
                  </a:cubicBezTo>
                  <a:cubicBezTo>
                    <a:pt x="805" y="257"/>
                    <a:pt x="807" y="252"/>
                    <a:pt x="811" y="248"/>
                  </a:cubicBezTo>
                  <a:cubicBezTo>
                    <a:pt x="814" y="246"/>
                    <a:pt x="817" y="243"/>
                    <a:pt x="820" y="241"/>
                  </a:cubicBezTo>
                  <a:cubicBezTo>
                    <a:pt x="827" y="237"/>
                    <a:pt x="834" y="236"/>
                    <a:pt x="842" y="239"/>
                  </a:cubicBezTo>
                  <a:cubicBezTo>
                    <a:pt x="843" y="240"/>
                    <a:pt x="844" y="241"/>
                    <a:pt x="845" y="242"/>
                  </a:cubicBezTo>
                  <a:cubicBezTo>
                    <a:pt x="845" y="242"/>
                    <a:pt x="845" y="243"/>
                    <a:pt x="845" y="244"/>
                  </a:cubicBezTo>
                  <a:cubicBezTo>
                    <a:pt x="845" y="245"/>
                    <a:pt x="844" y="245"/>
                    <a:pt x="844" y="246"/>
                  </a:cubicBezTo>
                  <a:cubicBezTo>
                    <a:pt x="838" y="248"/>
                    <a:pt x="833" y="252"/>
                    <a:pt x="828" y="257"/>
                  </a:cubicBezTo>
                  <a:cubicBezTo>
                    <a:pt x="828" y="258"/>
                    <a:pt x="826" y="259"/>
                    <a:pt x="825" y="260"/>
                  </a:cubicBezTo>
                  <a:cubicBezTo>
                    <a:pt x="824" y="261"/>
                    <a:pt x="823" y="263"/>
                    <a:pt x="823" y="265"/>
                  </a:cubicBezTo>
                  <a:cubicBezTo>
                    <a:pt x="823" y="268"/>
                    <a:pt x="823" y="271"/>
                    <a:pt x="821" y="273"/>
                  </a:cubicBezTo>
                  <a:cubicBezTo>
                    <a:pt x="820" y="274"/>
                    <a:pt x="819" y="276"/>
                    <a:pt x="819" y="277"/>
                  </a:cubicBezTo>
                  <a:cubicBezTo>
                    <a:pt x="819" y="277"/>
                    <a:pt x="819" y="278"/>
                    <a:pt x="818" y="278"/>
                  </a:cubicBezTo>
                  <a:cubicBezTo>
                    <a:pt x="817" y="282"/>
                    <a:pt x="819" y="289"/>
                    <a:pt x="822" y="292"/>
                  </a:cubicBezTo>
                  <a:cubicBezTo>
                    <a:pt x="822" y="292"/>
                    <a:pt x="823" y="292"/>
                    <a:pt x="824" y="291"/>
                  </a:cubicBezTo>
                  <a:cubicBezTo>
                    <a:pt x="824" y="291"/>
                    <a:pt x="824" y="291"/>
                    <a:pt x="824" y="290"/>
                  </a:cubicBezTo>
                  <a:cubicBezTo>
                    <a:pt x="824" y="290"/>
                    <a:pt x="824" y="289"/>
                    <a:pt x="824" y="288"/>
                  </a:cubicBezTo>
                  <a:cubicBezTo>
                    <a:pt x="823" y="286"/>
                    <a:pt x="823" y="284"/>
                    <a:pt x="822" y="282"/>
                  </a:cubicBezTo>
                  <a:cubicBezTo>
                    <a:pt x="822" y="280"/>
                    <a:pt x="822" y="278"/>
                    <a:pt x="824" y="277"/>
                  </a:cubicBezTo>
                  <a:cubicBezTo>
                    <a:pt x="826" y="276"/>
                    <a:pt x="827" y="275"/>
                    <a:pt x="829" y="274"/>
                  </a:cubicBezTo>
                  <a:cubicBezTo>
                    <a:pt x="831" y="274"/>
                    <a:pt x="830" y="273"/>
                    <a:pt x="830" y="272"/>
                  </a:cubicBezTo>
                  <a:cubicBezTo>
                    <a:pt x="828" y="267"/>
                    <a:pt x="829" y="263"/>
                    <a:pt x="833" y="259"/>
                  </a:cubicBezTo>
                  <a:cubicBezTo>
                    <a:pt x="834" y="257"/>
                    <a:pt x="836" y="257"/>
                    <a:pt x="837" y="255"/>
                  </a:cubicBezTo>
                  <a:cubicBezTo>
                    <a:pt x="840" y="252"/>
                    <a:pt x="843" y="251"/>
                    <a:pt x="847" y="251"/>
                  </a:cubicBezTo>
                  <a:cubicBezTo>
                    <a:pt x="852" y="251"/>
                    <a:pt x="856" y="248"/>
                    <a:pt x="860" y="247"/>
                  </a:cubicBezTo>
                  <a:cubicBezTo>
                    <a:pt x="862" y="247"/>
                    <a:pt x="864" y="247"/>
                    <a:pt x="866" y="247"/>
                  </a:cubicBezTo>
                  <a:cubicBezTo>
                    <a:pt x="869" y="248"/>
                    <a:pt x="871" y="249"/>
                    <a:pt x="871" y="253"/>
                  </a:cubicBezTo>
                  <a:cubicBezTo>
                    <a:pt x="871" y="254"/>
                    <a:pt x="871" y="254"/>
                    <a:pt x="871" y="255"/>
                  </a:cubicBezTo>
                  <a:cubicBezTo>
                    <a:pt x="870" y="256"/>
                    <a:pt x="869" y="257"/>
                    <a:pt x="869" y="259"/>
                  </a:cubicBezTo>
                  <a:cubicBezTo>
                    <a:pt x="869" y="264"/>
                    <a:pt x="867" y="269"/>
                    <a:pt x="866" y="273"/>
                  </a:cubicBezTo>
                  <a:cubicBezTo>
                    <a:pt x="866" y="275"/>
                    <a:pt x="865" y="277"/>
                    <a:pt x="865" y="279"/>
                  </a:cubicBezTo>
                  <a:cubicBezTo>
                    <a:pt x="864" y="279"/>
                    <a:pt x="864" y="279"/>
                    <a:pt x="864" y="279"/>
                  </a:cubicBezTo>
                  <a:cubicBezTo>
                    <a:pt x="864" y="280"/>
                    <a:pt x="864" y="280"/>
                    <a:pt x="863" y="280"/>
                  </a:cubicBezTo>
                  <a:cubicBezTo>
                    <a:pt x="864" y="280"/>
                    <a:pt x="864" y="280"/>
                    <a:pt x="865" y="280"/>
                  </a:cubicBezTo>
                  <a:cubicBezTo>
                    <a:pt x="865" y="279"/>
                    <a:pt x="865" y="279"/>
                    <a:pt x="865" y="279"/>
                  </a:cubicBezTo>
                  <a:cubicBezTo>
                    <a:pt x="867" y="278"/>
                    <a:pt x="869" y="277"/>
                    <a:pt x="871" y="278"/>
                  </a:cubicBezTo>
                  <a:cubicBezTo>
                    <a:pt x="874" y="280"/>
                    <a:pt x="877" y="280"/>
                    <a:pt x="880" y="278"/>
                  </a:cubicBezTo>
                  <a:cubicBezTo>
                    <a:pt x="883" y="277"/>
                    <a:pt x="885" y="275"/>
                    <a:pt x="888" y="275"/>
                  </a:cubicBezTo>
                  <a:cubicBezTo>
                    <a:pt x="887" y="275"/>
                    <a:pt x="886" y="275"/>
                    <a:pt x="885" y="275"/>
                  </a:cubicBezTo>
                  <a:cubicBezTo>
                    <a:pt x="883" y="275"/>
                    <a:pt x="881" y="275"/>
                    <a:pt x="878" y="276"/>
                  </a:cubicBezTo>
                  <a:cubicBezTo>
                    <a:pt x="875" y="276"/>
                    <a:pt x="870" y="272"/>
                    <a:pt x="871" y="268"/>
                  </a:cubicBezTo>
                  <a:cubicBezTo>
                    <a:pt x="872" y="265"/>
                    <a:pt x="872" y="263"/>
                    <a:pt x="871" y="260"/>
                  </a:cubicBezTo>
                  <a:cubicBezTo>
                    <a:pt x="871" y="259"/>
                    <a:pt x="871" y="257"/>
                    <a:pt x="871" y="256"/>
                  </a:cubicBezTo>
                  <a:cubicBezTo>
                    <a:pt x="872" y="254"/>
                    <a:pt x="873" y="253"/>
                    <a:pt x="874" y="251"/>
                  </a:cubicBezTo>
                  <a:cubicBezTo>
                    <a:pt x="875" y="250"/>
                    <a:pt x="877" y="249"/>
                    <a:pt x="878" y="250"/>
                  </a:cubicBezTo>
                  <a:cubicBezTo>
                    <a:pt x="882" y="252"/>
                    <a:pt x="885" y="253"/>
                    <a:pt x="890" y="254"/>
                  </a:cubicBezTo>
                  <a:cubicBezTo>
                    <a:pt x="894" y="255"/>
                    <a:pt x="897" y="258"/>
                    <a:pt x="898" y="262"/>
                  </a:cubicBezTo>
                  <a:cubicBezTo>
                    <a:pt x="899" y="266"/>
                    <a:pt x="899" y="270"/>
                    <a:pt x="900" y="275"/>
                  </a:cubicBezTo>
                  <a:cubicBezTo>
                    <a:pt x="900" y="275"/>
                    <a:pt x="898" y="277"/>
                    <a:pt x="897" y="277"/>
                  </a:cubicBezTo>
                  <a:cubicBezTo>
                    <a:pt x="895" y="277"/>
                    <a:pt x="893" y="277"/>
                    <a:pt x="891" y="276"/>
                  </a:cubicBezTo>
                  <a:cubicBezTo>
                    <a:pt x="894" y="279"/>
                    <a:pt x="897" y="281"/>
                    <a:pt x="900" y="283"/>
                  </a:cubicBezTo>
                  <a:cubicBezTo>
                    <a:pt x="901" y="284"/>
                    <a:pt x="902" y="286"/>
                    <a:pt x="902" y="288"/>
                  </a:cubicBezTo>
                  <a:cubicBezTo>
                    <a:pt x="902" y="289"/>
                    <a:pt x="901" y="290"/>
                    <a:pt x="902" y="292"/>
                  </a:cubicBezTo>
                  <a:cubicBezTo>
                    <a:pt x="902" y="293"/>
                    <a:pt x="904" y="293"/>
                    <a:pt x="904" y="294"/>
                  </a:cubicBezTo>
                  <a:cubicBezTo>
                    <a:pt x="905" y="295"/>
                    <a:pt x="905" y="296"/>
                    <a:pt x="904" y="296"/>
                  </a:cubicBezTo>
                  <a:cubicBezTo>
                    <a:pt x="904" y="297"/>
                    <a:pt x="903" y="299"/>
                    <a:pt x="902" y="300"/>
                  </a:cubicBezTo>
                  <a:cubicBezTo>
                    <a:pt x="901" y="300"/>
                    <a:pt x="900" y="301"/>
                    <a:pt x="901" y="301"/>
                  </a:cubicBezTo>
                  <a:cubicBezTo>
                    <a:pt x="902" y="302"/>
                    <a:pt x="902" y="302"/>
                    <a:pt x="902" y="302"/>
                  </a:cubicBezTo>
                  <a:cubicBezTo>
                    <a:pt x="905" y="301"/>
                    <a:pt x="907" y="301"/>
                    <a:pt x="908" y="304"/>
                  </a:cubicBezTo>
                  <a:cubicBezTo>
                    <a:pt x="908" y="305"/>
                    <a:pt x="909" y="305"/>
                    <a:pt x="911" y="304"/>
                  </a:cubicBezTo>
                  <a:cubicBezTo>
                    <a:pt x="914" y="303"/>
                    <a:pt x="916" y="303"/>
                    <a:pt x="918" y="305"/>
                  </a:cubicBezTo>
                  <a:cubicBezTo>
                    <a:pt x="919" y="307"/>
                    <a:pt x="920" y="308"/>
                    <a:pt x="921" y="310"/>
                  </a:cubicBezTo>
                  <a:cubicBezTo>
                    <a:pt x="922" y="312"/>
                    <a:pt x="922" y="315"/>
                    <a:pt x="921" y="317"/>
                  </a:cubicBezTo>
                  <a:cubicBezTo>
                    <a:pt x="921" y="317"/>
                    <a:pt x="921" y="317"/>
                    <a:pt x="921" y="317"/>
                  </a:cubicBezTo>
                  <a:cubicBezTo>
                    <a:pt x="922" y="318"/>
                    <a:pt x="923" y="319"/>
                    <a:pt x="923" y="319"/>
                  </a:cubicBezTo>
                  <a:cubicBezTo>
                    <a:pt x="924" y="322"/>
                    <a:pt x="926" y="323"/>
                    <a:pt x="928" y="324"/>
                  </a:cubicBezTo>
                  <a:cubicBezTo>
                    <a:pt x="933" y="325"/>
                    <a:pt x="936" y="328"/>
                    <a:pt x="937" y="333"/>
                  </a:cubicBezTo>
                  <a:cubicBezTo>
                    <a:pt x="938" y="337"/>
                    <a:pt x="940" y="340"/>
                    <a:pt x="941" y="343"/>
                  </a:cubicBezTo>
                  <a:cubicBezTo>
                    <a:pt x="941" y="345"/>
                    <a:pt x="941" y="347"/>
                    <a:pt x="940" y="349"/>
                  </a:cubicBezTo>
                  <a:cubicBezTo>
                    <a:pt x="937" y="351"/>
                    <a:pt x="938" y="353"/>
                    <a:pt x="940" y="355"/>
                  </a:cubicBezTo>
                  <a:cubicBezTo>
                    <a:pt x="940" y="355"/>
                    <a:pt x="941" y="355"/>
                    <a:pt x="941" y="355"/>
                  </a:cubicBezTo>
                  <a:cubicBezTo>
                    <a:pt x="941" y="356"/>
                    <a:pt x="941" y="358"/>
                    <a:pt x="941" y="359"/>
                  </a:cubicBezTo>
                  <a:cubicBezTo>
                    <a:pt x="940" y="359"/>
                    <a:pt x="939" y="360"/>
                    <a:pt x="938" y="360"/>
                  </a:cubicBezTo>
                  <a:cubicBezTo>
                    <a:pt x="936" y="360"/>
                    <a:pt x="934" y="359"/>
                    <a:pt x="932" y="358"/>
                  </a:cubicBezTo>
                  <a:cubicBezTo>
                    <a:pt x="932" y="358"/>
                    <a:pt x="931" y="358"/>
                    <a:pt x="931" y="359"/>
                  </a:cubicBezTo>
                  <a:cubicBezTo>
                    <a:pt x="932" y="363"/>
                    <a:pt x="929" y="365"/>
                    <a:pt x="927" y="368"/>
                  </a:cubicBezTo>
                  <a:cubicBezTo>
                    <a:pt x="926" y="369"/>
                    <a:pt x="927" y="370"/>
                    <a:pt x="928" y="370"/>
                  </a:cubicBezTo>
                  <a:cubicBezTo>
                    <a:pt x="932" y="371"/>
                    <a:pt x="934" y="373"/>
                    <a:pt x="935" y="377"/>
                  </a:cubicBezTo>
                  <a:cubicBezTo>
                    <a:pt x="935" y="379"/>
                    <a:pt x="937" y="380"/>
                    <a:pt x="938" y="381"/>
                  </a:cubicBezTo>
                  <a:cubicBezTo>
                    <a:pt x="941" y="382"/>
                    <a:pt x="943" y="382"/>
                    <a:pt x="945" y="383"/>
                  </a:cubicBezTo>
                  <a:cubicBezTo>
                    <a:pt x="945" y="386"/>
                    <a:pt x="946" y="387"/>
                    <a:pt x="948" y="388"/>
                  </a:cubicBezTo>
                  <a:cubicBezTo>
                    <a:pt x="951" y="389"/>
                    <a:pt x="950" y="390"/>
                    <a:pt x="949" y="393"/>
                  </a:cubicBezTo>
                  <a:cubicBezTo>
                    <a:pt x="949" y="394"/>
                    <a:pt x="950" y="396"/>
                    <a:pt x="951" y="396"/>
                  </a:cubicBezTo>
                  <a:cubicBezTo>
                    <a:pt x="952" y="396"/>
                    <a:pt x="952" y="396"/>
                    <a:pt x="953" y="396"/>
                  </a:cubicBezTo>
                  <a:cubicBezTo>
                    <a:pt x="954" y="396"/>
                    <a:pt x="955" y="396"/>
                    <a:pt x="956" y="397"/>
                  </a:cubicBezTo>
                  <a:cubicBezTo>
                    <a:pt x="956" y="397"/>
                    <a:pt x="957" y="398"/>
                    <a:pt x="957" y="398"/>
                  </a:cubicBezTo>
                  <a:cubicBezTo>
                    <a:pt x="956" y="399"/>
                    <a:pt x="956" y="400"/>
                    <a:pt x="957" y="401"/>
                  </a:cubicBezTo>
                  <a:cubicBezTo>
                    <a:pt x="958" y="402"/>
                    <a:pt x="960" y="402"/>
                    <a:pt x="961" y="402"/>
                  </a:cubicBezTo>
                  <a:cubicBezTo>
                    <a:pt x="964" y="403"/>
                    <a:pt x="965" y="405"/>
                    <a:pt x="966" y="408"/>
                  </a:cubicBezTo>
                  <a:cubicBezTo>
                    <a:pt x="967" y="409"/>
                    <a:pt x="967" y="410"/>
                    <a:pt x="966" y="411"/>
                  </a:cubicBezTo>
                  <a:cubicBezTo>
                    <a:pt x="965" y="413"/>
                    <a:pt x="964" y="415"/>
                    <a:pt x="963" y="415"/>
                  </a:cubicBezTo>
                  <a:cubicBezTo>
                    <a:pt x="958" y="418"/>
                    <a:pt x="956" y="423"/>
                    <a:pt x="951" y="425"/>
                  </a:cubicBezTo>
                  <a:cubicBezTo>
                    <a:pt x="949" y="425"/>
                    <a:pt x="948" y="426"/>
                    <a:pt x="947" y="426"/>
                  </a:cubicBezTo>
                  <a:cubicBezTo>
                    <a:pt x="946" y="426"/>
                    <a:pt x="945" y="427"/>
                    <a:pt x="945" y="429"/>
                  </a:cubicBezTo>
                  <a:cubicBezTo>
                    <a:pt x="944" y="431"/>
                    <a:pt x="944" y="433"/>
                    <a:pt x="943" y="435"/>
                  </a:cubicBezTo>
                  <a:cubicBezTo>
                    <a:pt x="943" y="435"/>
                    <a:pt x="941" y="436"/>
                    <a:pt x="941" y="436"/>
                  </a:cubicBezTo>
                  <a:cubicBezTo>
                    <a:pt x="938" y="435"/>
                    <a:pt x="936" y="433"/>
                    <a:pt x="934" y="431"/>
                  </a:cubicBezTo>
                  <a:cubicBezTo>
                    <a:pt x="933" y="431"/>
                    <a:pt x="933" y="430"/>
                    <a:pt x="932" y="429"/>
                  </a:cubicBezTo>
                  <a:cubicBezTo>
                    <a:pt x="932" y="428"/>
                    <a:pt x="932" y="426"/>
                    <a:pt x="932" y="425"/>
                  </a:cubicBezTo>
                  <a:cubicBezTo>
                    <a:pt x="931" y="422"/>
                    <a:pt x="930" y="419"/>
                    <a:pt x="927" y="416"/>
                  </a:cubicBezTo>
                  <a:cubicBezTo>
                    <a:pt x="926" y="414"/>
                    <a:pt x="924" y="412"/>
                    <a:pt x="923" y="410"/>
                  </a:cubicBezTo>
                  <a:cubicBezTo>
                    <a:pt x="922" y="409"/>
                    <a:pt x="921" y="409"/>
                    <a:pt x="920" y="410"/>
                  </a:cubicBezTo>
                  <a:cubicBezTo>
                    <a:pt x="920" y="411"/>
                    <a:pt x="919" y="412"/>
                    <a:pt x="919" y="413"/>
                  </a:cubicBezTo>
                  <a:cubicBezTo>
                    <a:pt x="918" y="416"/>
                    <a:pt x="918" y="417"/>
                    <a:pt x="914" y="417"/>
                  </a:cubicBezTo>
                  <a:cubicBezTo>
                    <a:pt x="914" y="417"/>
                    <a:pt x="913" y="416"/>
                    <a:pt x="912" y="416"/>
                  </a:cubicBezTo>
                  <a:cubicBezTo>
                    <a:pt x="912" y="416"/>
                    <a:pt x="912" y="416"/>
                    <a:pt x="912" y="416"/>
                  </a:cubicBezTo>
                  <a:cubicBezTo>
                    <a:pt x="912" y="416"/>
                    <a:pt x="912" y="416"/>
                    <a:pt x="912" y="416"/>
                  </a:cubicBezTo>
                  <a:cubicBezTo>
                    <a:pt x="912" y="416"/>
                    <a:pt x="912" y="416"/>
                    <a:pt x="912" y="416"/>
                  </a:cubicBezTo>
                  <a:cubicBezTo>
                    <a:pt x="912" y="416"/>
                    <a:pt x="912" y="416"/>
                    <a:pt x="912" y="416"/>
                  </a:cubicBezTo>
                  <a:cubicBezTo>
                    <a:pt x="913" y="417"/>
                    <a:pt x="913" y="418"/>
                    <a:pt x="913" y="418"/>
                  </a:cubicBezTo>
                  <a:cubicBezTo>
                    <a:pt x="915" y="421"/>
                    <a:pt x="916" y="424"/>
                    <a:pt x="916" y="428"/>
                  </a:cubicBezTo>
                  <a:cubicBezTo>
                    <a:pt x="916" y="429"/>
                    <a:pt x="916" y="431"/>
                    <a:pt x="917" y="432"/>
                  </a:cubicBezTo>
                  <a:cubicBezTo>
                    <a:pt x="919" y="434"/>
                    <a:pt x="921" y="435"/>
                    <a:pt x="923" y="437"/>
                  </a:cubicBezTo>
                  <a:cubicBezTo>
                    <a:pt x="925" y="438"/>
                    <a:pt x="927" y="440"/>
                    <a:pt x="926" y="442"/>
                  </a:cubicBezTo>
                  <a:cubicBezTo>
                    <a:pt x="926" y="446"/>
                    <a:pt x="927" y="450"/>
                    <a:pt x="929" y="454"/>
                  </a:cubicBezTo>
                  <a:cubicBezTo>
                    <a:pt x="929" y="455"/>
                    <a:pt x="929" y="456"/>
                    <a:pt x="929" y="457"/>
                  </a:cubicBezTo>
                  <a:cubicBezTo>
                    <a:pt x="930" y="459"/>
                    <a:pt x="930" y="461"/>
                    <a:pt x="928" y="462"/>
                  </a:cubicBezTo>
                  <a:cubicBezTo>
                    <a:pt x="926" y="464"/>
                    <a:pt x="925" y="465"/>
                    <a:pt x="924" y="467"/>
                  </a:cubicBezTo>
                  <a:cubicBezTo>
                    <a:pt x="922" y="470"/>
                    <a:pt x="921" y="473"/>
                    <a:pt x="923" y="476"/>
                  </a:cubicBezTo>
                  <a:cubicBezTo>
                    <a:pt x="923" y="477"/>
                    <a:pt x="923" y="477"/>
                    <a:pt x="922" y="478"/>
                  </a:cubicBezTo>
                  <a:cubicBezTo>
                    <a:pt x="922" y="478"/>
                    <a:pt x="921" y="477"/>
                    <a:pt x="920" y="477"/>
                  </a:cubicBezTo>
                  <a:cubicBezTo>
                    <a:pt x="919" y="475"/>
                    <a:pt x="918" y="473"/>
                    <a:pt x="917" y="471"/>
                  </a:cubicBezTo>
                  <a:cubicBezTo>
                    <a:pt x="916" y="469"/>
                    <a:pt x="915" y="467"/>
                    <a:pt x="912" y="466"/>
                  </a:cubicBezTo>
                  <a:cubicBezTo>
                    <a:pt x="909" y="465"/>
                    <a:pt x="907" y="464"/>
                    <a:pt x="905" y="461"/>
                  </a:cubicBezTo>
                  <a:cubicBezTo>
                    <a:pt x="903" y="458"/>
                    <a:pt x="900" y="456"/>
                    <a:pt x="896" y="455"/>
                  </a:cubicBezTo>
                  <a:cubicBezTo>
                    <a:pt x="896" y="455"/>
                    <a:pt x="896" y="455"/>
                    <a:pt x="896" y="455"/>
                  </a:cubicBezTo>
                  <a:cubicBezTo>
                    <a:pt x="896" y="455"/>
                    <a:pt x="896" y="455"/>
                    <a:pt x="896" y="455"/>
                  </a:cubicBezTo>
                  <a:cubicBezTo>
                    <a:pt x="896" y="454"/>
                    <a:pt x="896" y="454"/>
                    <a:pt x="896" y="454"/>
                  </a:cubicBezTo>
                  <a:cubicBezTo>
                    <a:pt x="896" y="454"/>
                    <a:pt x="895" y="454"/>
                    <a:pt x="895" y="454"/>
                  </a:cubicBezTo>
                  <a:cubicBezTo>
                    <a:pt x="895" y="454"/>
                    <a:pt x="895" y="454"/>
                    <a:pt x="896" y="455"/>
                  </a:cubicBezTo>
                  <a:cubicBezTo>
                    <a:pt x="896" y="455"/>
                    <a:pt x="896" y="455"/>
                    <a:pt x="896" y="455"/>
                  </a:cubicBezTo>
                  <a:cubicBezTo>
                    <a:pt x="896" y="455"/>
                    <a:pt x="896" y="455"/>
                    <a:pt x="896" y="455"/>
                  </a:cubicBezTo>
                  <a:cubicBezTo>
                    <a:pt x="896" y="457"/>
                    <a:pt x="896" y="459"/>
                    <a:pt x="898" y="461"/>
                  </a:cubicBezTo>
                  <a:cubicBezTo>
                    <a:pt x="903" y="465"/>
                    <a:pt x="906" y="471"/>
                    <a:pt x="909" y="476"/>
                  </a:cubicBezTo>
                  <a:cubicBezTo>
                    <a:pt x="910" y="478"/>
                    <a:pt x="910" y="481"/>
                    <a:pt x="908" y="482"/>
                  </a:cubicBezTo>
                  <a:cubicBezTo>
                    <a:pt x="908" y="483"/>
                    <a:pt x="907" y="484"/>
                    <a:pt x="907" y="484"/>
                  </a:cubicBezTo>
                  <a:cubicBezTo>
                    <a:pt x="905" y="483"/>
                    <a:pt x="902" y="482"/>
                    <a:pt x="900" y="481"/>
                  </a:cubicBezTo>
                  <a:cubicBezTo>
                    <a:pt x="899" y="481"/>
                    <a:pt x="897" y="479"/>
                    <a:pt x="895" y="478"/>
                  </a:cubicBezTo>
                  <a:cubicBezTo>
                    <a:pt x="890" y="477"/>
                    <a:pt x="887" y="474"/>
                    <a:pt x="884" y="471"/>
                  </a:cubicBezTo>
                  <a:cubicBezTo>
                    <a:pt x="882" y="469"/>
                    <a:pt x="880" y="467"/>
                    <a:pt x="878" y="466"/>
                  </a:cubicBezTo>
                  <a:cubicBezTo>
                    <a:pt x="878" y="466"/>
                    <a:pt x="878" y="466"/>
                    <a:pt x="878" y="466"/>
                  </a:cubicBezTo>
                  <a:cubicBezTo>
                    <a:pt x="878" y="466"/>
                    <a:pt x="878" y="466"/>
                    <a:pt x="878" y="466"/>
                  </a:cubicBezTo>
                  <a:cubicBezTo>
                    <a:pt x="874" y="465"/>
                    <a:pt x="872" y="462"/>
                    <a:pt x="870" y="459"/>
                  </a:cubicBezTo>
                  <a:cubicBezTo>
                    <a:pt x="869" y="458"/>
                    <a:pt x="868" y="456"/>
                    <a:pt x="869" y="455"/>
                  </a:cubicBezTo>
                  <a:cubicBezTo>
                    <a:pt x="871" y="452"/>
                    <a:pt x="869" y="451"/>
                    <a:pt x="868" y="449"/>
                  </a:cubicBezTo>
                  <a:cubicBezTo>
                    <a:pt x="866" y="446"/>
                    <a:pt x="865" y="442"/>
                    <a:pt x="863" y="439"/>
                  </a:cubicBezTo>
                  <a:cubicBezTo>
                    <a:pt x="862" y="438"/>
                    <a:pt x="861" y="436"/>
                    <a:pt x="858" y="436"/>
                  </a:cubicBezTo>
                  <a:cubicBezTo>
                    <a:pt x="854" y="435"/>
                    <a:pt x="850" y="437"/>
                    <a:pt x="846" y="435"/>
                  </a:cubicBezTo>
                  <a:cubicBezTo>
                    <a:pt x="846" y="434"/>
                    <a:pt x="845" y="434"/>
                    <a:pt x="844" y="435"/>
                  </a:cubicBezTo>
                  <a:cubicBezTo>
                    <a:pt x="842" y="435"/>
                    <a:pt x="841" y="435"/>
                    <a:pt x="840" y="436"/>
                  </a:cubicBezTo>
                  <a:cubicBezTo>
                    <a:pt x="834" y="439"/>
                    <a:pt x="830" y="436"/>
                    <a:pt x="827" y="433"/>
                  </a:cubicBezTo>
                  <a:cubicBezTo>
                    <a:pt x="825" y="431"/>
                    <a:pt x="825" y="428"/>
                    <a:pt x="826" y="426"/>
                  </a:cubicBezTo>
                  <a:cubicBezTo>
                    <a:pt x="827" y="425"/>
                    <a:pt x="827" y="424"/>
                    <a:pt x="828" y="423"/>
                  </a:cubicBezTo>
                  <a:cubicBezTo>
                    <a:pt x="831" y="421"/>
                    <a:pt x="833" y="419"/>
                    <a:pt x="835" y="417"/>
                  </a:cubicBezTo>
                  <a:cubicBezTo>
                    <a:pt x="835" y="416"/>
                    <a:pt x="836" y="416"/>
                    <a:pt x="837" y="416"/>
                  </a:cubicBezTo>
                  <a:cubicBezTo>
                    <a:pt x="839" y="417"/>
                    <a:pt x="841" y="418"/>
                    <a:pt x="843" y="419"/>
                  </a:cubicBezTo>
                  <a:cubicBezTo>
                    <a:pt x="846" y="421"/>
                    <a:pt x="850" y="422"/>
                    <a:pt x="854" y="420"/>
                  </a:cubicBezTo>
                  <a:cubicBezTo>
                    <a:pt x="857" y="419"/>
                    <a:pt x="861" y="418"/>
                    <a:pt x="865" y="418"/>
                  </a:cubicBezTo>
                  <a:cubicBezTo>
                    <a:pt x="865" y="418"/>
                    <a:pt x="866" y="416"/>
                    <a:pt x="866" y="416"/>
                  </a:cubicBezTo>
                  <a:cubicBezTo>
                    <a:pt x="862" y="407"/>
                    <a:pt x="864" y="407"/>
                    <a:pt x="870" y="402"/>
                  </a:cubicBezTo>
                  <a:cubicBezTo>
                    <a:pt x="873" y="400"/>
                    <a:pt x="876" y="398"/>
                    <a:pt x="878" y="395"/>
                  </a:cubicBezTo>
                  <a:cubicBezTo>
                    <a:pt x="880" y="393"/>
                    <a:pt x="882" y="392"/>
                    <a:pt x="884" y="392"/>
                  </a:cubicBezTo>
                  <a:cubicBezTo>
                    <a:pt x="886" y="391"/>
                    <a:pt x="886" y="390"/>
                    <a:pt x="886" y="388"/>
                  </a:cubicBezTo>
                  <a:cubicBezTo>
                    <a:pt x="887" y="385"/>
                    <a:pt x="887" y="381"/>
                    <a:pt x="887" y="377"/>
                  </a:cubicBezTo>
                  <a:cubicBezTo>
                    <a:pt x="888" y="374"/>
                    <a:pt x="888" y="371"/>
                    <a:pt x="884" y="370"/>
                  </a:cubicBezTo>
                  <a:cubicBezTo>
                    <a:pt x="883" y="370"/>
                    <a:pt x="883" y="369"/>
                    <a:pt x="883" y="368"/>
                  </a:cubicBezTo>
                  <a:cubicBezTo>
                    <a:pt x="882" y="365"/>
                    <a:pt x="880" y="364"/>
                    <a:pt x="877" y="365"/>
                  </a:cubicBezTo>
                  <a:cubicBezTo>
                    <a:pt x="876" y="365"/>
                    <a:pt x="875" y="365"/>
                    <a:pt x="875" y="365"/>
                  </a:cubicBezTo>
                  <a:cubicBezTo>
                    <a:pt x="874" y="365"/>
                    <a:pt x="873" y="365"/>
                    <a:pt x="873" y="364"/>
                  </a:cubicBezTo>
                  <a:cubicBezTo>
                    <a:pt x="872" y="364"/>
                    <a:pt x="872" y="362"/>
                    <a:pt x="873" y="361"/>
                  </a:cubicBezTo>
                  <a:cubicBezTo>
                    <a:pt x="874" y="361"/>
                    <a:pt x="875" y="360"/>
                    <a:pt x="876" y="360"/>
                  </a:cubicBezTo>
                  <a:cubicBezTo>
                    <a:pt x="877" y="359"/>
                    <a:pt x="877" y="359"/>
                    <a:pt x="877" y="358"/>
                  </a:cubicBezTo>
                  <a:cubicBezTo>
                    <a:pt x="876" y="358"/>
                    <a:pt x="876" y="358"/>
                    <a:pt x="876" y="357"/>
                  </a:cubicBezTo>
                  <a:cubicBezTo>
                    <a:pt x="873" y="356"/>
                    <a:pt x="870" y="358"/>
                    <a:pt x="867" y="357"/>
                  </a:cubicBezTo>
                  <a:cubicBezTo>
                    <a:pt x="866" y="357"/>
                    <a:pt x="866" y="356"/>
                    <a:pt x="866" y="356"/>
                  </a:cubicBezTo>
                  <a:cubicBezTo>
                    <a:pt x="866" y="355"/>
                    <a:pt x="867" y="353"/>
                    <a:pt x="867" y="353"/>
                  </a:cubicBezTo>
                  <a:cubicBezTo>
                    <a:pt x="868" y="352"/>
                    <a:pt x="869" y="352"/>
                    <a:pt x="871" y="352"/>
                  </a:cubicBezTo>
                  <a:cubicBezTo>
                    <a:pt x="872" y="351"/>
                    <a:pt x="872" y="350"/>
                    <a:pt x="871" y="349"/>
                  </a:cubicBezTo>
                  <a:cubicBezTo>
                    <a:pt x="869" y="346"/>
                    <a:pt x="867" y="343"/>
                    <a:pt x="866" y="339"/>
                  </a:cubicBezTo>
                  <a:cubicBezTo>
                    <a:pt x="866" y="338"/>
                    <a:pt x="864" y="336"/>
                    <a:pt x="864" y="335"/>
                  </a:cubicBezTo>
                  <a:cubicBezTo>
                    <a:pt x="864" y="333"/>
                    <a:pt x="865" y="331"/>
                    <a:pt x="865" y="330"/>
                  </a:cubicBezTo>
                  <a:cubicBezTo>
                    <a:pt x="866" y="329"/>
                    <a:pt x="866" y="329"/>
                    <a:pt x="866" y="329"/>
                  </a:cubicBezTo>
                  <a:cubicBezTo>
                    <a:pt x="865" y="328"/>
                    <a:pt x="865" y="327"/>
                    <a:pt x="864" y="327"/>
                  </a:cubicBezTo>
                  <a:cubicBezTo>
                    <a:pt x="862" y="326"/>
                    <a:pt x="860" y="325"/>
                    <a:pt x="858" y="324"/>
                  </a:cubicBezTo>
                  <a:cubicBezTo>
                    <a:pt x="858" y="323"/>
                    <a:pt x="858" y="323"/>
                    <a:pt x="858" y="323"/>
                  </a:cubicBezTo>
                  <a:cubicBezTo>
                    <a:pt x="857" y="323"/>
                    <a:pt x="857" y="323"/>
                    <a:pt x="857" y="323"/>
                  </a:cubicBezTo>
                  <a:cubicBezTo>
                    <a:pt x="857" y="322"/>
                    <a:pt x="858" y="320"/>
                    <a:pt x="858" y="319"/>
                  </a:cubicBezTo>
                  <a:cubicBezTo>
                    <a:pt x="858" y="319"/>
                    <a:pt x="858" y="319"/>
                    <a:pt x="858" y="319"/>
                  </a:cubicBezTo>
                  <a:cubicBezTo>
                    <a:pt x="858" y="318"/>
                    <a:pt x="858" y="318"/>
                    <a:pt x="858" y="319"/>
                  </a:cubicBezTo>
                  <a:cubicBezTo>
                    <a:pt x="858" y="319"/>
                    <a:pt x="858" y="319"/>
                    <a:pt x="858" y="319"/>
                  </a:cubicBezTo>
                  <a:cubicBezTo>
                    <a:pt x="856" y="321"/>
                    <a:pt x="855" y="321"/>
                    <a:pt x="857" y="323"/>
                  </a:cubicBezTo>
                  <a:cubicBezTo>
                    <a:pt x="857" y="323"/>
                    <a:pt x="857" y="323"/>
                    <a:pt x="857" y="324"/>
                  </a:cubicBezTo>
                  <a:cubicBezTo>
                    <a:pt x="857" y="324"/>
                    <a:pt x="858" y="324"/>
                    <a:pt x="858" y="324"/>
                  </a:cubicBezTo>
                  <a:cubicBezTo>
                    <a:pt x="858" y="325"/>
                    <a:pt x="858" y="326"/>
                    <a:pt x="858" y="328"/>
                  </a:cubicBezTo>
                  <a:cubicBezTo>
                    <a:pt x="858" y="331"/>
                    <a:pt x="857" y="333"/>
                    <a:pt x="854" y="334"/>
                  </a:cubicBezTo>
                  <a:cubicBezTo>
                    <a:pt x="852" y="335"/>
                    <a:pt x="850" y="335"/>
                    <a:pt x="849" y="335"/>
                  </a:cubicBezTo>
                  <a:cubicBezTo>
                    <a:pt x="849" y="335"/>
                    <a:pt x="849" y="335"/>
                    <a:pt x="849" y="335"/>
                  </a:cubicBezTo>
                  <a:cubicBezTo>
                    <a:pt x="848" y="334"/>
                    <a:pt x="847" y="333"/>
                    <a:pt x="847" y="332"/>
                  </a:cubicBezTo>
                  <a:cubicBezTo>
                    <a:pt x="846" y="332"/>
                    <a:pt x="846" y="332"/>
                    <a:pt x="846" y="332"/>
                  </a:cubicBezTo>
                  <a:cubicBezTo>
                    <a:pt x="845" y="330"/>
                    <a:pt x="844" y="330"/>
                    <a:pt x="842" y="330"/>
                  </a:cubicBezTo>
                  <a:cubicBezTo>
                    <a:pt x="842" y="330"/>
                    <a:pt x="842" y="330"/>
                    <a:pt x="842" y="330"/>
                  </a:cubicBezTo>
                  <a:cubicBezTo>
                    <a:pt x="841" y="330"/>
                    <a:pt x="841" y="330"/>
                    <a:pt x="841" y="330"/>
                  </a:cubicBezTo>
                  <a:cubicBezTo>
                    <a:pt x="842" y="330"/>
                    <a:pt x="842" y="330"/>
                    <a:pt x="842" y="330"/>
                  </a:cubicBezTo>
                  <a:cubicBezTo>
                    <a:pt x="842" y="330"/>
                    <a:pt x="842" y="330"/>
                    <a:pt x="842" y="330"/>
                  </a:cubicBezTo>
                  <a:cubicBezTo>
                    <a:pt x="843" y="332"/>
                    <a:pt x="844" y="332"/>
                    <a:pt x="846" y="332"/>
                  </a:cubicBezTo>
                  <a:cubicBezTo>
                    <a:pt x="846" y="332"/>
                    <a:pt x="846" y="332"/>
                    <a:pt x="846" y="332"/>
                  </a:cubicBezTo>
                  <a:cubicBezTo>
                    <a:pt x="847" y="333"/>
                    <a:pt x="848" y="334"/>
                    <a:pt x="849" y="335"/>
                  </a:cubicBezTo>
                  <a:cubicBezTo>
                    <a:pt x="848" y="336"/>
                    <a:pt x="847" y="337"/>
                    <a:pt x="846" y="337"/>
                  </a:cubicBezTo>
                  <a:cubicBezTo>
                    <a:pt x="845" y="337"/>
                    <a:pt x="844" y="337"/>
                    <a:pt x="843" y="336"/>
                  </a:cubicBezTo>
                  <a:cubicBezTo>
                    <a:pt x="841" y="335"/>
                    <a:pt x="839" y="334"/>
                    <a:pt x="838" y="332"/>
                  </a:cubicBezTo>
                  <a:cubicBezTo>
                    <a:pt x="837" y="332"/>
                    <a:pt x="836" y="331"/>
                    <a:pt x="836" y="331"/>
                  </a:cubicBezTo>
                  <a:cubicBezTo>
                    <a:pt x="836" y="331"/>
                    <a:pt x="835" y="330"/>
                    <a:pt x="835" y="330"/>
                  </a:cubicBezTo>
                  <a:cubicBezTo>
                    <a:pt x="830" y="331"/>
                    <a:pt x="827" y="327"/>
                    <a:pt x="822" y="327"/>
                  </a:cubicBezTo>
                  <a:cubicBezTo>
                    <a:pt x="822" y="327"/>
                    <a:pt x="821" y="327"/>
                    <a:pt x="821" y="327"/>
                  </a:cubicBezTo>
                  <a:cubicBezTo>
                    <a:pt x="821" y="328"/>
                    <a:pt x="822" y="329"/>
                    <a:pt x="824" y="329"/>
                  </a:cubicBezTo>
                  <a:cubicBezTo>
                    <a:pt x="826" y="329"/>
                    <a:pt x="828" y="331"/>
                    <a:pt x="828" y="333"/>
                  </a:cubicBezTo>
                  <a:cubicBezTo>
                    <a:pt x="828" y="337"/>
                    <a:pt x="829" y="339"/>
                    <a:pt x="832" y="340"/>
                  </a:cubicBezTo>
                  <a:cubicBezTo>
                    <a:pt x="833" y="342"/>
                    <a:pt x="834" y="343"/>
                    <a:pt x="832" y="345"/>
                  </a:cubicBezTo>
                  <a:cubicBezTo>
                    <a:pt x="831" y="347"/>
                    <a:pt x="831" y="348"/>
                    <a:pt x="831" y="350"/>
                  </a:cubicBezTo>
                  <a:cubicBezTo>
                    <a:pt x="831" y="354"/>
                    <a:pt x="829" y="356"/>
                    <a:pt x="825" y="356"/>
                  </a:cubicBezTo>
                  <a:cubicBezTo>
                    <a:pt x="824" y="356"/>
                    <a:pt x="822" y="356"/>
                    <a:pt x="821" y="355"/>
                  </a:cubicBezTo>
                  <a:cubicBezTo>
                    <a:pt x="820" y="355"/>
                    <a:pt x="820" y="355"/>
                    <a:pt x="820" y="355"/>
                  </a:cubicBezTo>
                  <a:cubicBezTo>
                    <a:pt x="821" y="355"/>
                    <a:pt x="821" y="355"/>
                    <a:pt x="821" y="355"/>
                  </a:cubicBezTo>
                  <a:cubicBezTo>
                    <a:pt x="821" y="355"/>
                    <a:pt x="821" y="355"/>
                    <a:pt x="821" y="355"/>
                  </a:cubicBezTo>
                  <a:cubicBezTo>
                    <a:pt x="821" y="357"/>
                    <a:pt x="820" y="360"/>
                    <a:pt x="820" y="362"/>
                  </a:cubicBezTo>
                  <a:cubicBezTo>
                    <a:pt x="819" y="364"/>
                    <a:pt x="819" y="366"/>
                    <a:pt x="820" y="368"/>
                  </a:cubicBezTo>
                  <a:cubicBezTo>
                    <a:pt x="821" y="370"/>
                    <a:pt x="821" y="371"/>
                    <a:pt x="821" y="373"/>
                  </a:cubicBezTo>
                  <a:cubicBezTo>
                    <a:pt x="822" y="375"/>
                    <a:pt x="822" y="377"/>
                    <a:pt x="821" y="378"/>
                  </a:cubicBezTo>
                  <a:cubicBezTo>
                    <a:pt x="819" y="380"/>
                    <a:pt x="818" y="383"/>
                    <a:pt x="815" y="383"/>
                  </a:cubicBezTo>
                  <a:cubicBezTo>
                    <a:pt x="814" y="384"/>
                    <a:pt x="813" y="385"/>
                    <a:pt x="812" y="386"/>
                  </a:cubicBezTo>
                  <a:cubicBezTo>
                    <a:pt x="809" y="389"/>
                    <a:pt x="805" y="391"/>
                    <a:pt x="801" y="393"/>
                  </a:cubicBezTo>
                  <a:cubicBezTo>
                    <a:pt x="796" y="395"/>
                    <a:pt x="791" y="394"/>
                    <a:pt x="785" y="392"/>
                  </a:cubicBezTo>
                  <a:cubicBezTo>
                    <a:pt x="785" y="392"/>
                    <a:pt x="784" y="392"/>
                    <a:pt x="784" y="392"/>
                  </a:cubicBezTo>
                  <a:cubicBezTo>
                    <a:pt x="783" y="387"/>
                    <a:pt x="780" y="387"/>
                    <a:pt x="776" y="388"/>
                  </a:cubicBezTo>
                  <a:cubicBezTo>
                    <a:pt x="775" y="388"/>
                    <a:pt x="775" y="389"/>
                    <a:pt x="775" y="390"/>
                  </a:cubicBezTo>
                  <a:cubicBezTo>
                    <a:pt x="776" y="390"/>
                    <a:pt x="776" y="390"/>
                    <a:pt x="776" y="391"/>
                  </a:cubicBezTo>
                  <a:cubicBezTo>
                    <a:pt x="778" y="394"/>
                    <a:pt x="778" y="394"/>
                    <a:pt x="775" y="397"/>
                  </a:cubicBezTo>
                  <a:cubicBezTo>
                    <a:pt x="775" y="398"/>
                    <a:pt x="774" y="398"/>
                    <a:pt x="774" y="398"/>
                  </a:cubicBezTo>
                  <a:cubicBezTo>
                    <a:pt x="775" y="398"/>
                    <a:pt x="775" y="398"/>
                    <a:pt x="776" y="398"/>
                  </a:cubicBezTo>
                  <a:cubicBezTo>
                    <a:pt x="777" y="399"/>
                    <a:pt x="778" y="398"/>
                    <a:pt x="780" y="398"/>
                  </a:cubicBezTo>
                  <a:cubicBezTo>
                    <a:pt x="780" y="397"/>
                    <a:pt x="781" y="397"/>
                    <a:pt x="782" y="398"/>
                  </a:cubicBezTo>
                  <a:cubicBezTo>
                    <a:pt x="782" y="399"/>
                    <a:pt x="782" y="400"/>
                    <a:pt x="782" y="400"/>
                  </a:cubicBezTo>
                  <a:cubicBezTo>
                    <a:pt x="781" y="401"/>
                    <a:pt x="780" y="403"/>
                    <a:pt x="778" y="404"/>
                  </a:cubicBezTo>
                  <a:cubicBezTo>
                    <a:pt x="777" y="406"/>
                    <a:pt x="777" y="406"/>
                    <a:pt x="779" y="407"/>
                  </a:cubicBezTo>
                  <a:cubicBezTo>
                    <a:pt x="780" y="407"/>
                    <a:pt x="781" y="407"/>
                    <a:pt x="781" y="408"/>
                  </a:cubicBezTo>
                  <a:cubicBezTo>
                    <a:pt x="783" y="412"/>
                    <a:pt x="788" y="414"/>
                    <a:pt x="790" y="418"/>
                  </a:cubicBezTo>
                  <a:cubicBezTo>
                    <a:pt x="791" y="420"/>
                    <a:pt x="792" y="421"/>
                    <a:pt x="794" y="422"/>
                  </a:cubicBezTo>
                  <a:cubicBezTo>
                    <a:pt x="796" y="425"/>
                    <a:pt x="797" y="427"/>
                    <a:pt x="797" y="430"/>
                  </a:cubicBezTo>
                  <a:cubicBezTo>
                    <a:pt x="797" y="433"/>
                    <a:pt x="798" y="435"/>
                    <a:pt x="801" y="435"/>
                  </a:cubicBezTo>
                  <a:cubicBezTo>
                    <a:pt x="801" y="435"/>
                    <a:pt x="802" y="435"/>
                    <a:pt x="802" y="436"/>
                  </a:cubicBezTo>
                  <a:cubicBezTo>
                    <a:pt x="803" y="436"/>
                    <a:pt x="804" y="439"/>
                    <a:pt x="803" y="440"/>
                  </a:cubicBezTo>
                  <a:cubicBezTo>
                    <a:pt x="802" y="442"/>
                    <a:pt x="800" y="443"/>
                    <a:pt x="799" y="444"/>
                  </a:cubicBezTo>
                  <a:cubicBezTo>
                    <a:pt x="799" y="445"/>
                    <a:pt x="797" y="445"/>
                    <a:pt x="797" y="445"/>
                  </a:cubicBezTo>
                  <a:cubicBezTo>
                    <a:pt x="794" y="444"/>
                    <a:pt x="791" y="443"/>
                    <a:pt x="788" y="442"/>
                  </a:cubicBezTo>
                  <a:cubicBezTo>
                    <a:pt x="787" y="441"/>
                    <a:pt x="787" y="440"/>
                    <a:pt x="787" y="439"/>
                  </a:cubicBezTo>
                  <a:cubicBezTo>
                    <a:pt x="787" y="436"/>
                    <a:pt x="784" y="435"/>
                    <a:pt x="782" y="433"/>
                  </a:cubicBezTo>
                  <a:cubicBezTo>
                    <a:pt x="782" y="433"/>
                    <a:pt x="780" y="433"/>
                    <a:pt x="780" y="434"/>
                  </a:cubicBezTo>
                  <a:cubicBezTo>
                    <a:pt x="778" y="439"/>
                    <a:pt x="772" y="441"/>
                    <a:pt x="768" y="445"/>
                  </a:cubicBezTo>
                  <a:cubicBezTo>
                    <a:pt x="767" y="446"/>
                    <a:pt x="765" y="446"/>
                    <a:pt x="764" y="447"/>
                  </a:cubicBezTo>
                  <a:cubicBezTo>
                    <a:pt x="761" y="447"/>
                    <a:pt x="760" y="446"/>
                    <a:pt x="760" y="443"/>
                  </a:cubicBezTo>
                  <a:cubicBezTo>
                    <a:pt x="760" y="443"/>
                    <a:pt x="760" y="442"/>
                    <a:pt x="760" y="441"/>
                  </a:cubicBezTo>
                  <a:cubicBezTo>
                    <a:pt x="760" y="440"/>
                    <a:pt x="759" y="438"/>
                    <a:pt x="758" y="438"/>
                  </a:cubicBezTo>
                  <a:cubicBezTo>
                    <a:pt x="757" y="438"/>
                    <a:pt x="756" y="437"/>
                    <a:pt x="756" y="437"/>
                  </a:cubicBezTo>
                  <a:cubicBezTo>
                    <a:pt x="754" y="436"/>
                    <a:pt x="753" y="433"/>
                    <a:pt x="755" y="432"/>
                  </a:cubicBezTo>
                  <a:cubicBezTo>
                    <a:pt x="755" y="431"/>
                    <a:pt x="756" y="430"/>
                    <a:pt x="757" y="430"/>
                  </a:cubicBezTo>
                  <a:cubicBezTo>
                    <a:pt x="758" y="429"/>
                    <a:pt x="760" y="428"/>
                    <a:pt x="760" y="427"/>
                  </a:cubicBezTo>
                  <a:cubicBezTo>
                    <a:pt x="762" y="420"/>
                    <a:pt x="766" y="414"/>
                    <a:pt x="768" y="407"/>
                  </a:cubicBezTo>
                  <a:cubicBezTo>
                    <a:pt x="768" y="405"/>
                    <a:pt x="769" y="404"/>
                    <a:pt x="769" y="403"/>
                  </a:cubicBezTo>
                  <a:cubicBezTo>
                    <a:pt x="767" y="404"/>
                    <a:pt x="766" y="406"/>
                    <a:pt x="764" y="407"/>
                  </a:cubicBezTo>
                  <a:cubicBezTo>
                    <a:pt x="762" y="408"/>
                    <a:pt x="762" y="409"/>
                    <a:pt x="762" y="411"/>
                  </a:cubicBezTo>
                  <a:cubicBezTo>
                    <a:pt x="762" y="412"/>
                    <a:pt x="762" y="413"/>
                    <a:pt x="761" y="413"/>
                  </a:cubicBezTo>
                  <a:cubicBezTo>
                    <a:pt x="756" y="419"/>
                    <a:pt x="750" y="424"/>
                    <a:pt x="745" y="429"/>
                  </a:cubicBezTo>
                  <a:cubicBezTo>
                    <a:pt x="743" y="431"/>
                    <a:pt x="741" y="431"/>
                    <a:pt x="739" y="430"/>
                  </a:cubicBezTo>
                  <a:cubicBezTo>
                    <a:pt x="738" y="429"/>
                    <a:pt x="736" y="429"/>
                    <a:pt x="734" y="428"/>
                  </a:cubicBezTo>
                  <a:cubicBezTo>
                    <a:pt x="733" y="428"/>
                    <a:pt x="732" y="428"/>
                    <a:pt x="731" y="429"/>
                  </a:cubicBezTo>
                  <a:cubicBezTo>
                    <a:pt x="729" y="435"/>
                    <a:pt x="725" y="436"/>
                    <a:pt x="720" y="435"/>
                  </a:cubicBezTo>
                  <a:cubicBezTo>
                    <a:pt x="720" y="435"/>
                    <a:pt x="720" y="435"/>
                    <a:pt x="720" y="435"/>
                  </a:cubicBezTo>
                  <a:cubicBezTo>
                    <a:pt x="720" y="435"/>
                    <a:pt x="719" y="435"/>
                    <a:pt x="719" y="435"/>
                  </a:cubicBezTo>
                  <a:cubicBezTo>
                    <a:pt x="719" y="435"/>
                    <a:pt x="719" y="435"/>
                    <a:pt x="720" y="435"/>
                  </a:cubicBezTo>
                  <a:cubicBezTo>
                    <a:pt x="720" y="435"/>
                    <a:pt x="720" y="435"/>
                    <a:pt x="720" y="435"/>
                  </a:cubicBezTo>
                  <a:cubicBezTo>
                    <a:pt x="720" y="437"/>
                    <a:pt x="720" y="439"/>
                    <a:pt x="720" y="441"/>
                  </a:cubicBezTo>
                  <a:cubicBezTo>
                    <a:pt x="720" y="444"/>
                    <a:pt x="717" y="447"/>
                    <a:pt x="714" y="446"/>
                  </a:cubicBezTo>
                  <a:cubicBezTo>
                    <a:pt x="712" y="446"/>
                    <a:pt x="711" y="446"/>
                    <a:pt x="709" y="446"/>
                  </a:cubicBezTo>
                  <a:cubicBezTo>
                    <a:pt x="708" y="445"/>
                    <a:pt x="707" y="446"/>
                    <a:pt x="707" y="447"/>
                  </a:cubicBezTo>
                  <a:cubicBezTo>
                    <a:pt x="706" y="452"/>
                    <a:pt x="702" y="454"/>
                    <a:pt x="699" y="457"/>
                  </a:cubicBezTo>
                  <a:cubicBezTo>
                    <a:pt x="692" y="459"/>
                    <a:pt x="688" y="464"/>
                    <a:pt x="684" y="470"/>
                  </a:cubicBezTo>
                  <a:cubicBezTo>
                    <a:pt x="683" y="472"/>
                    <a:pt x="682" y="474"/>
                    <a:pt x="680" y="475"/>
                  </a:cubicBezTo>
                  <a:cubicBezTo>
                    <a:pt x="673" y="481"/>
                    <a:pt x="669" y="490"/>
                    <a:pt x="667" y="499"/>
                  </a:cubicBezTo>
                  <a:cubicBezTo>
                    <a:pt x="666" y="501"/>
                    <a:pt x="665" y="503"/>
                    <a:pt x="665" y="505"/>
                  </a:cubicBezTo>
                  <a:cubicBezTo>
                    <a:pt x="665" y="506"/>
                    <a:pt x="665" y="507"/>
                    <a:pt x="665" y="509"/>
                  </a:cubicBezTo>
                  <a:cubicBezTo>
                    <a:pt x="666" y="510"/>
                    <a:pt x="667" y="511"/>
                    <a:pt x="668" y="511"/>
                  </a:cubicBezTo>
                  <a:cubicBezTo>
                    <a:pt x="670" y="511"/>
                    <a:pt x="671" y="511"/>
                    <a:pt x="673" y="512"/>
                  </a:cubicBezTo>
                  <a:cubicBezTo>
                    <a:pt x="673" y="512"/>
                    <a:pt x="674" y="512"/>
                    <a:pt x="674" y="513"/>
                  </a:cubicBezTo>
                  <a:cubicBezTo>
                    <a:pt x="675" y="514"/>
                    <a:pt x="675" y="516"/>
                    <a:pt x="675" y="517"/>
                  </a:cubicBezTo>
                  <a:cubicBezTo>
                    <a:pt x="675" y="521"/>
                    <a:pt x="675" y="525"/>
                    <a:pt x="675" y="530"/>
                  </a:cubicBezTo>
                  <a:cubicBezTo>
                    <a:pt x="675" y="533"/>
                    <a:pt x="674" y="536"/>
                    <a:pt x="672" y="539"/>
                  </a:cubicBezTo>
                  <a:cubicBezTo>
                    <a:pt x="672" y="539"/>
                    <a:pt x="672" y="539"/>
                    <a:pt x="672" y="539"/>
                  </a:cubicBezTo>
                  <a:cubicBezTo>
                    <a:pt x="672" y="539"/>
                    <a:pt x="672" y="539"/>
                    <a:pt x="672" y="539"/>
                  </a:cubicBezTo>
                  <a:cubicBezTo>
                    <a:pt x="672" y="539"/>
                    <a:pt x="672" y="539"/>
                    <a:pt x="672" y="539"/>
                  </a:cubicBezTo>
                  <a:cubicBezTo>
                    <a:pt x="673" y="539"/>
                    <a:pt x="673" y="539"/>
                    <a:pt x="673" y="539"/>
                  </a:cubicBezTo>
                  <a:cubicBezTo>
                    <a:pt x="676" y="539"/>
                    <a:pt x="679" y="538"/>
                    <a:pt x="682" y="537"/>
                  </a:cubicBezTo>
                  <a:cubicBezTo>
                    <a:pt x="684" y="536"/>
                    <a:pt x="686" y="537"/>
                    <a:pt x="688" y="538"/>
                  </a:cubicBezTo>
                  <a:cubicBezTo>
                    <a:pt x="691" y="540"/>
                    <a:pt x="695" y="542"/>
                    <a:pt x="698" y="544"/>
                  </a:cubicBezTo>
                  <a:cubicBezTo>
                    <a:pt x="702" y="546"/>
                    <a:pt x="705" y="549"/>
                    <a:pt x="708" y="553"/>
                  </a:cubicBezTo>
                  <a:cubicBezTo>
                    <a:pt x="709" y="557"/>
                    <a:pt x="712" y="560"/>
                    <a:pt x="716" y="562"/>
                  </a:cubicBezTo>
                  <a:cubicBezTo>
                    <a:pt x="721" y="564"/>
                    <a:pt x="724" y="566"/>
                    <a:pt x="727" y="570"/>
                  </a:cubicBezTo>
                  <a:cubicBezTo>
                    <a:pt x="727" y="571"/>
                    <a:pt x="729" y="572"/>
                    <a:pt x="730" y="572"/>
                  </a:cubicBezTo>
                  <a:cubicBezTo>
                    <a:pt x="736" y="572"/>
                    <a:pt x="742" y="574"/>
                    <a:pt x="748" y="575"/>
                  </a:cubicBezTo>
                  <a:cubicBezTo>
                    <a:pt x="749" y="575"/>
                    <a:pt x="750" y="577"/>
                    <a:pt x="749" y="577"/>
                  </a:cubicBezTo>
                  <a:cubicBezTo>
                    <a:pt x="749" y="579"/>
                    <a:pt x="748" y="581"/>
                    <a:pt x="748" y="583"/>
                  </a:cubicBezTo>
                  <a:cubicBezTo>
                    <a:pt x="747" y="585"/>
                    <a:pt x="746" y="587"/>
                    <a:pt x="746" y="588"/>
                  </a:cubicBezTo>
                  <a:cubicBezTo>
                    <a:pt x="746" y="594"/>
                    <a:pt x="744" y="599"/>
                    <a:pt x="742" y="604"/>
                  </a:cubicBezTo>
                  <a:cubicBezTo>
                    <a:pt x="741" y="606"/>
                    <a:pt x="741" y="607"/>
                    <a:pt x="742" y="609"/>
                  </a:cubicBezTo>
                  <a:cubicBezTo>
                    <a:pt x="744" y="613"/>
                    <a:pt x="745" y="618"/>
                    <a:pt x="749" y="621"/>
                  </a:cubicBezTo>
                  <a:cubicBezTo>
                    <a:pt x="751" y="622"/>
                    <a:pt x="751" y="624"/>
                    <a:pt x="752" y="626"/>
                  </a:cubicBezTo>
                  <a:cubicBezTo>
                    <a:pt x="752" y="627"/>
                    <a:pt x="752" y="628"/>
                    <a:pt x="753" y="629"/>
                  </a:cubicBezTo>
                  <a:cubicBezTo>
                    <a:pt x="754" y="630"/>
                    <a:pt x="756" y="631"/>
                    <a:pt x="757" y="630"/>
                  </a:cubicBezTo>
                  <a:cubicBezTo>
                    <a:pt x="758" y="629"/>
                    <a:pt x="760" y="626"/>
                    <a:pt x="763" y="627"/>
                  </a:cubicBezTo>
                  <a:cubicBezTo>
                    <a:pt x="763" y="627"/>
                    <a:pt x="764" y="627"/>
                    <a:pt x="764" y="626"/>
                  </a:cubicBezTo>
                  <a:cubicBezTo>
                    <a:pt x="765" y="624"/>
                    <a:pt x="767" y="622"/>
                    <a:pt x="767" y="620"/>
                  </a:cubicBezTo>
                  <a:cubicBezTo>
                    <a:pt x="768" y="619"/>
                    <a:pt x="768" y="618"/>
                    <a:pt x="768" y="617"/>
                  </a:cubicBezTo>
                  <a:cubicBezTo>
                    <a:pt x="768" y="614"/>
                    <a:pt x="767" y="611"/>
                    <a:pt x="767" y="608"/>
                  </a:cubicBezTo>
                  <a:cubicBezTo>
                    <a:pt x="768" y="605"/>
                    <a:pt x="768" y="602"/>
                    <a:pt x="769" y="599"/>
                  </a:cubicBezTo>
                  <a:cubicBezTo>
                    <a:pt x="769" y="595"/>
                    <a:pt x="769" y="591"/>
                    <a:pt x="769" y="586"/>
                  </a:cubicBezTo>
                  <a:cubicBezTo>
                    <a:pt x="769" y="584"/>
                    <a:pt x="770" y="582"/>
                    <a:pt x="772" y="582"/>
                  </a:cubicBezTo>
                  <a:cubicBezTo>
                    <a:pt x="774" y="580"/>
                    <a:pt x="777" y="579"/>
                    <a:pt x="780" y="578"/>
                  </a:cubicBezTo>
                  <a:cubicBezTo>
                    <a:pt x="786" y="576"/>
                    <a:pt x="791" y="573"/>
                    <a:pt x="796" y="568"/>
                  </a:cubicBezTo>
                  <a:cubicBezTo>
                    <a:pt x="797" y="567"/>
                    <a:pt x="799" y="566"/>
                    <a:pt x="801" y="565"/>
                  </a:cubicBezTo>
                  <a:cubicBezTo>
                    <a:pt x="801" y="565"/>
                    <a:pt x="802" y="564"/>
                    <a:pt x="802" y="563"/>
                  </a:cubicBezTo>
                  <a:cubicBezTo>
                    <a:pt x="800" y="559"/>
                    <a:pt x="803" y="555"/>
                    <a:pt x="803" y="550"/>
                  </a:cubicBezTo>
                  <a:cubicBezTo>
                    <a:pt x="802" y="546"/>
                    <a:pt x="801" y="542"/>
                    <a:pt x="801" y="538"/>
                  </a:cubicBezTo>
                  <a:cubicBezTo>
                    <a:pt x="800" y="536"/>
                    <a:pt x="800" y="535"/>
                    <a:pt x="799" y="534"/>
                  </a:cubicBezTo>
                  <a:cubicBezTo>
                    <a:pt x="798" y="532"/>
                    <a:pt x="796" y="531"/>
                    <a:pt x="795" y="529"/>
                  </a:cubicBezTo>
                  <a:cubicBezTo>
                    <a:pt x="794" y="527"/>
                    <a:pt x="794" y="525"/>
                    <a:pt x="795" y="523"/>
                  </a:cubicBezTo>
                  <a:cubicBezTo>
                    <a:pt x="798" y="519"/>
                    <a:pt x="803" y="516"/>
                    <a:pt x="805" y="512"/>
                  </a:cubicBezTo>
                  <a:cubicBezTo>
                    <a:pt x="805" y="511"/>
                    <a:pt x="806" y="510"/>
                    <a:pt x="807" y="510"/>
                  </a:cubicBezTo>
                  <a:cubicBezTo>
                    <a:pt x="810" y="509"/>
                    <a:pt x="811" y="507"/>
                    <a:pt x="810" y="504"/>
                  </a:cubicBezTo>
                  <a:cubicBezTo>
                    <a:pt x="810" y="503"/>
                    <a:pt x="809" y="501"/>
                    <a:pt x="810" y="500"/>
                  </a:cubicBezTo>
                  <a:cubicBezTo>
                    <a:pt x="810" y="497"/>
                    <a:pt x="807" y="493"/>
                    <a:pt x="809" y="490"/>
                  </a:cubicBezTo>
                  <a:cubicBezTo>
                    <a:pt x="810" y="488"/>
                    <a:pt x="812" y="485"/>
                    <a:pt x="814" y="483"/>
                  </a:cubicBezTo>
                  <a:cubicBezTo>
                    <a:pt x="815" y="481"/>
                    <a:pt x="815" y="479"/>
                    <a:pt x="814" y="478"/>
                  </a:cubicBezTo>
                  <a:cubicBezTo>
                    <a:pt x="813" y="475"/>
                    <a:pt x="813" y="473"/>
                    <a:pt x="814" y="470"/>
                  </a:cubicBezTo>
                  <a:cubicBezTo>
                    <a:pt x="815" y="466"/>
                    <a:pt x="820" y="463"/>
                    <a:pt x="825" y="464"/>
                  </a:cubicBezTo>
                  <a:cubicBezTo>
                    <a:pt x="826" y="465"/>
                    <a:pt x="828" y="466"/>
                    <a:pt x="830" y="467"/>
                  </a:cubicBezTo>
                  <a:cubicBezTo>
                    <a:pt x="834" y="470"/>
                    <a:pt x="838" y="469"/>
                    <a:pt x="843" y="470"/>
                  </a:cubicBezTo>
                  <a:cubicBezTo>
                    <a:pt x="844" y="471"/>
                    <a:pt x="846" y="470"/>
                    <a:pt x="847" y="470"/>
                  </a:cubicBezTo>
                  <a:cubicBezTo>
                    <a:pt x="850" y="469"/>
                    <a:pt x="853" y="470"/>
                    <a:pt x="855" y="473"/>
                  </a:cubicBezTo>
                  <a:cubicBezTo>
                    <a:pt x="856" y="474"/>
                    <a:pt x="857" y="476"/>
                    <a:pt x="858" y="477"/>
                  </a:cubicBezTo>
                  <a:cubicBezTo>
                    <a:pt x="858" y="480"/>
                    <a:pt x="860" y="483"/>
                    <a:pt x="862" y="485"/>
                  </a:cubicBezTo>
                  <a:cubicBezTo>
                    <a:pt x="863" y="486"/>
                    <a:pt x="862" y="487"/>
                    <a:pt x="862" y="488"/>
                  </a:cubicBezTo>
                  <a:cubicBezTo>
                    <a:pt x="862" y="489"/>
                    <a:pt x="863" y="490"/>
                    <a:pt x="864" y="491"/>
                  </a:cubicBezTo>
                  <a:cubicBezTo>
                    <a:pt x="865" y="492"/>
                    <a:pt x="867" y="493"/>
                    <a:pt x="868" y="493"/>
                  </a:cubicBezTo>
                  <a:cubicBezTo>
                    <a:pt x="871" y="493"/>
                    <a:pt x="874" y="496"/>
                    <a:pt x="877" y="497"/>
                  </a:cubicBezTo>
                  <a:cubicBezTo>
                    <a:pt x="878" y="497"/>
                    <a:pt x="879" y="498"/>
                    <a:pt x="878" y="499"/>
                  </a:cubicBezTo>
                  <a:cubicBezTo>
                    <a:pt x="876" y="502"/>
                    <a:pt x="875" y="506"/>
                    <a:pt x="873" y="509"/>
                  </a:cubicBezTo>
                  <a:cubicBezTo>
                    <a:pt x="873" y="510"/>
                    <a:pt x="872" y="512"/>
                    <a:pt x="872" y="512"/>
                  </a:cubicBezTo>
                  <a:cubicBezTo>
                    <a:pt x="874" y="516"/>
                    <a:pt x="871" y="520"/>
                    <a:pt x="871" y="523"/>
                  </a:cubicBezTo>
                  <a:cubicBezTo>
                    <a:pt x="871" y="525"/>
                    <a:pt x="871" y="528"/>
                    <a:pt x="874" y="529"/>
                  </a:cubicBezTo>
                  <a:cubicBezTo>
                    <a:pt x="876" y="530"/>
                    <a:pt x="877" y="531"/>
                    <a:pt x="877" y="533"/>
                  </a:cubicBezTo>
                  <a:cubicBezTo>
                    <a:pt x="878" y="534"/>
                    <a:pt x="879" y="536"/>
                    <a:pt x="880" y="537"/>
                  </a:cubicBezTo>
                  <a:cubicBezTo>
                    <a:pt x="881" y="538"/>
                    <a:pt x="883" y="539"/>
                    <a:pt x="885" y="538"/>
                  </a:cubicBezTo>
                  <a:cubicBezTo>
                    <a:pt x="887" y="537"/>
                    <a:pt x="888" y="537"/>
                    <a:pt x="890" y="536"/>
                  </a:cubicBezTo>
                  <a:cubicBezTo>
                    <a:pt x="891" y="535"/>
                    <a:pt x="892" y="533"/>
                    <a:pt x="893" y="533"/>
                  </a:cubicBezTo>
                  <a:cubicBezTo>
                    <a:pt x="899" y="531"/>
                    <a:pt x="902" y="527"/>
                    <a:pt x="904" y="522"/>
                  </a:cubicBezTo>
                  <a:cubicBezTo>
                    <a:pt x="906" y="517"/>
                    <a:pt x="910" y="513"/>
                    <a:pt x="912" y="509"/>
                  </a:cubicBezTo>
                  <a:cubicBezTo>
                    <a:pt x="913" y="508"/>
                    <a:pt x="913" y="508"/>
                    <a:pt x="913" y="508"/>
                  </a:cubicBezTo>
                  <a:cubicBezTo>
                    <a:pt x="914" y="509"/>
                    <a:pt x="915" y="509"/>
                    <a:pt x="915" y="509"/>
                  </a:cubicBezTo>
                  <a:cubicBezTo>
                    <a:pt x="916" y="511"/>
                    <a:pt x="916" y="512"/>
                    <a:pt x="916" y="514"/>
                  </a:cubicBezTo>
                  <a:cubicBezTo>
                    <a:pt x="916" y="519"/>
                    <a:pt x="917" y="524"/>
                    <a:pt x="919" y="529"/>
                  </a:cubicBezTo>
                  <a:cubicBezTo>
                    <a:pt x="920" y="531"/>
                    <a:pt x="920" y="533"/>
                    <a:pt x="921" y="536"/>
                  </a:cubicBezTo>
                  <a:cubicBezTo>
                    <a:pt x="921" y="537"/>
                    <a:pt x="921" y="539"/>
                    <a:pt x="921" y="541"/>
                  </a:cubicBezTo>
                  <a:cubicBezTo>
                    <a:pt x="922" y="542"/>
                    <a:pt x="920" y="544"/>
                    <a:pt x="922" y="545"/>
                  </a:cubicBezTo>
                  <a:cubicBezTo>
                    <a:pt x="924" y="546"/>
                    <a:pt x="923" y="549"/>
                    <a:pt x="924" y="550"/>
                  </a:cubicBezTo>
                  <a:cubicBezTo>
                    <a:pt x="925" y="550"/>
                    <a:pt x="926" y="552"/>
                    <a:pt x="926" y="553"/>
                  </a:cubicBezTo>
                  <a:cubicBezTo>
                    <a:pt x="925" y="556"/>
                    <a:pt x="926" y="559"/>
                    <a:pt x="928" y="561"/>
                  </a:cubicBezTo>
                  <a:cubicBezTo>
                    <a:pt x="929" y="562"/>
                    <a:pt x="929" y="564"/>
                    <a:pt x="928" y="565"/>
                  </a:cubicBezTo>
                  <a:cubicBezTo>
                    <a:pt x="927" y="567"/>
                    <a:pt x="925" y="568"/>
                    <a:pt x="924" y="569"/>
                  </a:cubicBezTo>
                  <a:cubicBezTo>
                    <a:pt x="923" y="570"/>
                    <a:pt x="923" y="572"/>
                    <a:pt x="924" y="573"/>
                  </a:cubicBezTo>
                  <a:cubicBezTo>
                    <a:pt x="925" y="575"/>
                    <a:pt x="926" y="576"/>
                    <a:pt x="928" y="578"/>
                  </a:cubicBezTo>
                  <a:cubicBezTo>
                    <a:pt x="930" y="580"/>
                    <a:pt x="933" y="582"/>
                    <a:pt x="934" y="586"/>
                  </a:cubicBezTo>
                  <a:cubicBezTo>
                    <a:pt x="934" y="587"/>
                    <a:pt x="935" y="588"/>
                    <a:pt x="935" y="588"/>
                  </a:cubicBezTo>
                  <a:cubicBezTo>
                    <a:pt x="939" y="590"/>
                    <a:pt x="943" y="591"/>
                    <a:pt x="946" y="594"/>
                  </a:cubicBezTo>
                  <a:cubicBezTo>
                    <a:pt x="946" y="595"/>
                    <a:pt x="947" y="595"/>
                    <a:pt x="948" y="595"/>
                  </a:cubicBezTo>
                  <a:cubicBezTo>
                    <a:pt x="950" y="594"/>
                    <a:pt x="951" y="596"/>
                    <a:pt x="952" y="597"/>
                  </a:cubicBezTo>
                  <a:cubicBezTo>
                    <a:pt x="953" y="599"/>
                    <a:pt x="953" y="600"/>
                    <a:pt x="952" y="601"/>
                  </a:cubicBezTo>
                  <a:cubicBezTo>
                    <a:pt x="951" y="602"/>
                    <a:pt x="950" y="602"/>
                    <a:pt x="949" y="602"/>
                  </a:cubicBezTo>
                  <a:cubicBezTo>
                    <a:pt x="948" y="602"/>
                    <a:pt x="948" y="603"/>
                    <a:pt x="947" y="603"/>
                  </a:cubicBezTo>
                  <a:cubicBezTo>
                    <a:pt x="948" y="603"/>
                    <a:pt x="948" y="604"/>
                    <a:pt x="948" y="604"/>
                  </a:cubicBezTo>
                  <a:cubicBezTo>
                    <a:pt x="950" y="604"/>
                    <a:pt x="951" y="604"/>
                    <a:pt x="952" y="604"/>
                  </a:cubicBezTo>
                  <a:cubicBezTo>
                    <a:pt x="954" y="604"/>
                    <a:pt x="955" y="605"/>
                    <a:pt x="956" y="607"/>
                  </a:cubicBezTo>
                  <a:cubicBezTo>
                    <a:pt x="956" y="608"/>
                    <a:pt x="956" y="610"/>
                    <a:pt x="956" y="611"/>
                  </a:cubicBezTo>
                  <a:cubicBezTo>
                    <a:pt x="956" y="611"/>
                    <a:pt x="956" y="611"/>
                    <a:pt x="956" y="611"/>
                  </a:cubicBezTo>
                  <a:cubicBezTo>
                    <a:pt x="955" y="611"/>
                    <a:pt x="955" y="611"/>
                    <a:pt x="955" y="611"/>
                  </a:cubicBezTo>
                  <a:cubicBezTo>
                    <a:pt x="956" y="611"/>
                    <a:pt x="956" y="611"/>
                    <a:pt x="956" y="611"/>
                  </a:cubicBezTo>
                  <a:cubicBezTo>
                    <a:pt x="960" y="610"/>
                    <a:pt x="962" y="613"/>
                    <a:pt x="964" y="616"/>
                  </a:cubicBezTo>
                  <a:cubicBezTo>
                    <a:pt x="965" y="616"/>
                    <a:pt x="965" y="618"/>
                    <a:pt x="965" y="619"/>
                  </a:cubicBezTo>
                  <a:cubicBezTo>
                    <a:pt x="965" y="620"/>
                    <a:pt x="964" y="622"/>
                    <a:pt x="963" y="623"/>
                  </a:cubicBezTo>
                  <a:cubicBezTo>
                    <a:pt x="962" y="625"/>
                    <a:pt x="963" y="626"/>
                    <a:pt x="963" y="628"/>
                  </a:cubicBezTo>
                  <a:cubicBezTo>
                    <a:pt x="965" y="631"/>
                    <a:pt x="963" y="633"/>
                    <a:pt x="961" y="635"/>
                  </a:cubicBezTo>
                  <a:cubicBezTo>
                    <a:pt x="957" y="638"/>
                    <a:pt x="952" y="641"/>
                    <a:pt x="947" y="641"/>
                  </a:cubicBezTo>
                  <a:cubicBezTo>
                    <a:pt x="945" y="641"/>
                    <a:pt x="943" y="642"/>
                    <a:pt x="941" y="642"/>
                  </a:cubicBezTo>
                  <a:cubicBezTo>
                    <a:pt x="939" y="642"/>
                    <a:pt x="936" y="644"/>
                    <a:pt x="935" y="646"/>
                  </a:cubicBezTo>
                  <a:cubicBezTo>
                    <a:pt x="933" y="649"/>
                    <a:pt x="930" y="651"/>
                    <a:pt x="927" y="652"/>
                  </a:cubicBezTo>
                  <a:cubicBezTo>
                    <a:pt x="926" y="653"/>
                    <a:pt x="925" y="653"/>
                    <a:pt x="924" y="654"/>
                  </a:cubicBezTo>
                  <a:cubicBezTo>
                    <a:pt x="923" y="654"/>
                    <a:pt x="922" y="654"/>
                    <a:pt x="921" y="654"/>
                  </a:cubicBezTo>
                  <a:cubicBezTo>
                    <a:pt x="916" y="653"/>
                    <a:pt x="912" y="655"/>
                    <a:pt x="908" y="655"/>
                  </a:cubicBezTo>
                  <a:cubicBezTo>
                    <a:pt x="897" y="653"/>
                    <a:pt x="887" y="652"/>
                    <a:pt x="877" y="652"/>
                  </a:cubicBezTo>
                  <a:cubicBezTo>
                    <a:pt x="874" y="651"/>
                    <a:pt x="871" y="650"/>
                    <a:pt x="869" y="651"/>
                  </a:cubicBezTo>
                  <a:cubicBezTo>
                    <a:pt x="867" y="653"/>
                    <a:pt x="864" y="655"/>
                    <a:pt x="862" y="657"/>
                  </a:cubicBezTo>
                  <a:cubicBezTo>
                    <a:pt x="862" y="658"/>
                    <a:pt x="861" y="659"/>
                    <a:pt x="861" y="659"/>
                  </a:cubicBezTo>
                  <a:cubicBezTo>
                    <a:pt x="860" y="662"/>
                    <a:pt x="857" y="663"/>
                    <a:pt x="854" y="664"/>
                  </a:cubicBezTo>
                  <a:cubicBezTo>
                    <a:pt x="849" y="666"/>
                    <a:pt x="845" y="668"/>
                    <a:pt x="841" y="671"/>
                  </a:cubicBezTo>
                  <a:cubicBezTo>
                    <a:pt x="840" y="672"/>
                    <a:pt x="839" y="674"/>
                    <a:pt x="839" y="675"/>
                  </a:cubicBezTo>
                  <a:cubicBezTo>
                    <a:pt x="839" y="675"/>
                    <a:pt x="839" y="675"/>
                    <a:pt x="839" y="675"/>
                  </a:cubicBezTo>
                  <a:cubicBezTo>
                    <a:pt x="839" y="676"/>
                    <a:pt x="839" y="676"/>
                    <a:pt x="839" y="676"/>
                  </a:cubicBezTo>
                  <a:cubicBezTo>
                    <a:pt x="839" y="676"/>
                    <a:pt x="839" y="676"/>
                    <a:pt x="839" y="676"/>
                  </a:cubicBezTo>
                  <a:cubicBezTo>
                    <a:pt x="839" y="676"/>
                    <a:pt x="839" y="676"/>
                    <a:pt x="839" y="676"/>
                  </a:cubicBezTo>
                  <a:cubicBezTo>
                    <a:pt x="839" y="676"/>
                    <a:pt x="839" y="676"/>
                    <a:pt x="838" y="676"/>
                  </a:cubicBezTo>
                  <a:cubicBezTo>
                    <a:pt x="836" y="677"/>
                    <a:pt x="836" y="677"/>
                    <a:pt x="835" y="680"/>
                  </a:cubicBezTo>
                  <a:cubicBezTo>
                    <a:pt x="835" y="680"/>
                    <a:pt x="835" y="680"/>
                    <a:pt x="835" y="680"/>
                  </a:cubicBezTo>
                  <a:cubicBezTo>
                    <a:pt x="835" y="680"/>
                    <a:pt x="835" y="680"/>
                    <a:pt x="835" y="680"/>
                  </a:cubicBezTo>
                  <a:cubicBezTo>
                    <a:pt x="835" y="680"/>
                    <a:pt x="835" y="680"/>
                    <a:pt x="835" y="680"/>
                  </a:cubicBezTo>
                  <a:cubicBezTo>
                    <a:pt x="833" y="681"/>
                    <a:pt x="832" y="681"/>
                    <a:pt x="830" y="682"/>
                  </a:cubicBezTo>
                  <a:cubicBezTo>
                    <a:pt x="829" y="683"/>
                    <a:pt x="828" y="683"/>
                    <a:pt x="828" y="684"/>
                  </a:cubicBezTo>
                  <a:cubicBezTo>
                    <a:pt x="827" y="685"/>
                    <a:pt x="827" y="685"/>
                    <a:pt x="827" y="685"/>
                  </a:cubicBezTo>
                  <a:cubicBezTo>
                    <a:pt x="828" y="684"/>
                    <a:pt x="828" y="684"/>
                    <a:pt x="828" y="684"/>
                  </a:cubicBezTo>
                  <a:cubicBezTo>
                    <a:pt x="829" y="684"/>
                    <a:pt x="829" y="683"/>
                    <a:pt x="830" y="682"/>
                  </a:cubicBezTo>
                  <a:cubicBezTo>
                    <a:pt x="832" y="681"/>
                    <a:pt x="834" y="681"/>
                    <a:pt x="835" y="680"/>
                  </a:cubicBezTo>
                  <a:cubicBezTo>
                    <a:pt x="835" y="680"/>
                    <a:pt x="835" y="680"/>
                    <a:pt x="835" y="680"/>
                  </a:cubicBezTo>
                  <a:cubicBezTo>
                    <a:pt x="835" y="680"/>
                    <a:pt x="835" y="680"/>
                    <a:pt x="835" y="680"/>
                  </a:cubicBezTo>
                  <a:cubicBezTo>
                    <a:pt x="836" y="679"/>
                    <a:pt x="837" y="678"/>
                    <a:pt x="838" y="676"/>
                  </a:cubicBezTo>
                  <a:cubicBezTo>
                    <a:pt x="839" y="676"/>
                    <a:pt x="839" y="676"/>
                    <a:pt x="839" y="676"/>
                  </a:cubicBezTo>
                  <a:cubicBezTo>
                    <a:pt x="839" y="676"/>
                    <a:pt x="839" y="676"/>
                    <a:pt x="839" y="676"/>
                  </a:cubicBezTo>
                  <a:cubicBezTo>
                    <a:pt x="839" y="676"/>
                    <a:pt x="839" y="676"/>
                    <a:pt x="839" y="676"/>
                  </a:cubicBezTo>
                  <a:cubicBezTo>
                    <a:pt x="839" y="676"/>
                    <a:pt x="839" y="676"/>
                    <a:pt x="839" y="676"/>
                  </a:cubicBezTo>
                  <a:cubicBezTo>
                    <a:pt x="839" y="676"/>
                    <a:pt x="839" y="676"/>
                    <a:pt x="839" y="675"/>
                  </a:cubicBezTo>
                  <a:cubicBezTo>
                    <a:pt x="848" y="669"/>
                    <a:pt x="858" y="667"/>
                    <a:pt x="868" y="665"/>
                  </a:cubicBezTo>
                  <a:cubicBezTo>
                    <a:pt x="872" y="664"/>
                    <a:pt x="876" y="665"/>
                    <a:pt x="879" y="667"/>
                  </a:cubicBezTo>
                  <a:cubicBezTo>
                    <a:pt x="880" y="668"/>
                    <a:pt x="881" y="669"/>
                    <a:pt x="881" y="671"/>
                  </a:cubicBezTo>
                  <a:cubicBezTo>
                    <a:pt x="882" y="672"/>
                    <a:pt x="881" y="675"/>
                    <a:pt x="880" y="676"/>
                  </a:cubicBezTo>
                  <a:cubicBezTo>
                    <a:pt x="878" y="678"/>
                    <a:pt x="876" y="679"/>
                    <a:pt x="873" y="680"/>
                  </a:cubicBezTo>
                  <a:cubicBezTo>
                    <a:pt x="872" y="681"/>
                    <a:pt x="871" y="681"/>
                    <a:pt x="871" y="681"/>
                  </a:cubicBezTo>
                  <a:cubicBezTo>
                    <a:pt x="871" y="681"/>
                    <a:pt x="872" y="681"/>
                    <a:pt x="872" y="681"/>
                  </a:cubicBezTo>
                  <a:cubicBezTo>
                    <a:pt x="873" y="682"/>
                    <a:pt x="873" y="681"/>
                    <a:pt x="874" y="682"/>
                  </a:cubicBezTo>
                  <a:cubicBezTo>
                    <a:pt x="876" y="682"/>
                    <a:pt x="877" y="683"/>
                    <a:pt x="876" y="685"/>
                  </a:cubicBezTo>
                  <a:cubicBezTo>
                    <a:pt x="875" y="688"/>
                    <a:pt x="875" y="692"/>
                    <a:pt x="875" y="695"/>
                  </a:cubicBezTo>
                  <a:cubicBezTo>
                    <a:pt x="876" y="699"/>
                    <a:pt x="877" y="701"/>
                    <a:pt x="880" y="702"/>
                  </a:cubicBezTo>
                  <a:cubicBezTo>
                    <a:pt x="879" y="700"/>
                    <a:pt x="878" y="699"/>
                    <a:pt x="877" y="697"/>
                  </a:cubicBezTo>
                  <a:cubicBezTo>
                    <a:pt x="877" y="697"/>
                    <a:pt x="877" y="696"/>
                    <a:pt x="877" y="696"/>
                  </a:cubicBezTo>
                  <a:cubicBezTo>
                    <a:pt x="878" y="696"/>
                    <a:pt x="879" y="696"/>
                    <a:pt x="879" y="696"/>
                  </a:cubicBezTo>
                  <a:cubicBezTo>
                    <a:pt x="881" y="698"/>
                    <a:pt x="884" y="699"/>
                    <a:pt x="887" y="700"/>
                  </a:cubicBezTo>
                  <a:cubicBezTo>
                    <a:pt x="891" y="702"/>
                    <a:pt x="891" y="701"/>
                    <a:pt x="891" y="706"/>
                  </a:cubicBezTo>
                  <a:cubicBezTo>
                    <a:pt x="889" y="706"/>
                    <a:pt x="888" y="706"/>
                    <a:pt x="887" y="706"/>
                  </a:cubicBezTo>
                  <a:cubicBezTo>
                    <a:pt x="886" y="705"/>
                    <a:pt x="885" y="704"/>
                    <a:pt x="884" y="704"/>
                  </a:cubicBezTo>
                  <a:cubicBezTo>
                    <a:pt x="883" y="703"/>
                    <a:pt x="883" y="703"/>
                    <a:pt x="882" y="703"/>
                  </a:cubicBezTo>
                  <a:cubicBezTo>
                    <a:pt x="883" y="705"/>
                    <a:pt x="884" y="706"/>
                    <a:pt x="886" y="706"/>
                  </a:cubicBezTo>
                  <a:cubicBezTo>
                    <a:pt x="887" y="706"/>
                    <a:pt x="888" y="706"/>
                    <a:pt x="889" y="707"/>
                  </a:cubicBezTo>
                  <a:cubicBezTo>
                    <a:pt x="890" y="707"/>
                    <a:pt x="891" y="708"/>
                    <a:pt x="892" y="708"/>
                  </a:cubicBezTo>
                  <a:cubicBezTo>
                    <a:pt x="892" y="708"/>
                    <a:pt x="893" y="708"/>
                    <a:pt x="893" y="707"/>
                  </a:cubicBezTo>
                  <a:cubicBezTo>
                    <a:pt x="895" y="707"/>
                    <a:pt x="896" y="707"/>
                    <a:pt x="897" y="707"/>
                  </a:cubicBezTo>
                  <a:cubicBezTo>
                    <a:pt x="898" y="708"/>
                    <a:pt x="899" y="707"/>
                    <a:pt x="900" y="706"/>
                  </a:cubicBezTo>
                  <a:cubicBezTo>
                    <a:pt x="903" y="702"/>
                    <a:pt x="906" y="698"/>
                    <a:pt x="910" y="694"/>
                  </a:cubicBezTo>
                  <a:cubicBezTo>
                    <a:pt x="910" y="694"/>
                    <a:pt x="912" y="695"/>
                    <a:pt x="912" y="696"/>
                  </a:cubicBezTo>
                  <a:cubicBezTo>
                    <a:pt x="912" y="696"/>
                    <a:pt x="913" y="696"/>
                    <a:pt x="913" y="697"/>
                  </a:cubicBezTo>
                  <a:cubicBezTo>
                    <a:pt x="911" y="700"/>
                    <a:pt x="913" y="702"/>
                    <a:pt x="916" y="704"/>
                  </a:cubicBezTo>
                  <a:cubicBezTo>
                    <a:pt x="916" y="705"/>
                    <a:pt x="916" y="707"/>
                    <a:pt x="915" y="707"/>
                  </a:cubicBezTo>
                  <a:cubicBezTo>
                    <a:pt x="914" y="708"/>
                    <a:pt x="914" y="708"/>
                    <a:pt x="913" y="709"/>
                  </a:cubicBezTo>
                  <a:cubicBezTo>
                    <a:pt x="912" y="709"/>
                    <a:pt x="911" y="709"/>
                    <a:pt x="910" y="710"/>
                  </a:cubicBezTo>
                  <a:cubicBezTo>
                    <a:pt x="908" y="712"/>
                    <a:pt x="904" y="710"/>
                    <a:pt x="903" y="714"/>
                  </a:cubicBezTo>
                  <a:cubicBezTo>
                    <a:pt x="901" y="715"/>
                    <a:pt x="899" y="716"/>
                    <a:pt x="898" y="716"/>
                  </a:cubicBezTo>
                  <a:cubicBezTo>
                    <a:pt x="892" y="718"/>
                    <a:pt x="886" y="720"/>
                    <a:pt x="880" y="722"/>
                  </a:cubicBezTo>
                  <a:cubicBezTo>
                    <a:pt x="878" y="721"/>
                    <a:pt x="876" y="722"/>
                    <a:pt x="874" y="724"/>
                  </a:cubicBezTo>
                  <a:cubicBezTo>
                    <a:pt x="871" y="728"/>
                    <a:pt x="867" y="731"/>
                    <a:pt x="862" y="733"/>
                  </a:cubicBezTo>
                  <a:cubicBezTo>
                    <a:pt x="862" y="733"/>
                    <a:pt x="861" y="733"/>
                    <a:pt x="860" y="733"/>
                  </a:cubicBezTo>
                  <a:cubicBezTo>
                    <a:pt x="858" y="732"/>
                    <a:pt x="857" y="730"/>
                    <a:pt x="856" y="727"/>
                  </a:cubicBezTo>
                  <a:cubicBezTo>
                    <a:pt x="856" y="726"/>
                    <a:pt x="856" y="724"/>
                    <a:pt x="857" y="723"/>
                  </a:cubicBezTo>
                  <a:cubicBezTo>
                    <a:pt x="858" y="720"/>
                    <a:pt x="861" y="718"/>
                    <a:pt x="864" y="716"/>
                  </a:cubicBezTo>
                  <a:cubicBezTo>
                    <a:pt x="865" y="715"/>
                    <a:pt x="866" y="715"/>
                    <a:pt x="868" y="714"/>
                  </a:cubicBezTo>
                  <a:cubicBezTo>
                    <a:pt x="868" y="714"/>
                    <a:pt x="868" y="713"/>
                    <a:pt x="868" y="712"/>
                  </a:cubicBezTo>
                  <a:cubicBezTo>
                    <a:pt x="868" y="712"/>
                    <a:pt x="868" y="712"/>
                    <a:pt x="867" y="712"/>
                  </a:cubicBezTo>
                  <a:cubicBezTo>
                    <a:pt x="864" y="713"/>
                    <a:pt x="860" y="714"/>
                    <a:pt x="856" y="715"/>
                  </a:cubicBezTo>
                  <a:cubicBezTo>
                    <a:pt x="855" y="715"/>
                    <a:pt x="854" y="716"/>
                    <a:pt x="854" y="717"/>
                  </a:cubicBezTo>
                  <a:cubicBezTo>
                    <a:pt x="853" y="718"/>
                    <a:pt x="853" y="720"/>
                    <a:pt x="852" y="720"/>
                  </a:cubicBezTo>
                  <a:cubicBezTo>
                    <a:pt x="847" y="721"/>
                    <a:pt x="843" y="723"/>
                    <a:pt x="837" y="723"/>
                  </a:cubicBezTo>
                  <a:cubicBezTo>
                    <a:pt x="835" y="723"/>
                    <a:pt x="834" y="723"/>
                    <a:pt x="832" y="725"/>
                  </a:cubicBezTo>
                  <a:cubicBezTo>
                    <a:pt x="830" y="727"/>
                    <a:pt x="828" y="727"/>
                    <a:pt x="825" y="729"/>
                  </a:cubicBezTo>
                  <a:cubicBezTo>
                    <a:pt x="821" y="730"/>
                    <a:pt x="818" y="734"/>
                    <a:pt x="816" y="738"/>
                  </a:cubicBezTo>
                  <a:cubicBezTo>
                    <a:pt x="815" y="740"/>
                    <a:pt x="815" y="743"/>
                    <a:pt x="814" y="745"/>
                  </a:cubicBezTo>
                  <a:cubicBezTo>
                    <a:pt x="813" y="747"/>
                    <a:pt x="814" y="749"/>
                    <a:pt x="816" y="751"/>
                  </a:cubicBezTo>
                  <a:cubicBezTo>
                    <a:pt x="819" y="752"/>
                    <a:pt x="819" y="753"/>
                    <a:pt x="817" y="755"/>
                  </a:cubicBezTo>
                  <a:cubicBezTo>
                    <a:pt x="816" y="756"/>
                    <a:pt x="815" y="757"/>
                    <a:pt x="814" y="757"/>
                  </a:cubicBezTo>
                  <a:cubicBezTo>
                    <a:pt x="808" y="757"/>
                    <a:pt x="802" y="760"/>
                    <a:pt x="795" y="759"/>
                  </a:cubicBezTo>
                  <a:cubicBezTo>
                    <a:pt x="795" y="759"/>
                    <a:pt x="795" y="759"/>
                    <a:pt x="794" y="759"/>
                  </a:cubicBezTo>
                  <a:cubicBezTo>
                    <a:pt x="794" y="759"/>
                    <a:pt x="793" y="759"/>
                    <a:pt x="793" y="759"/>
                  </a:cubicBezTo>
                  <a:cubicBezTo>
                    <a:pt x="793" y="760"/>
                    <a:pt x="793" y="760"/>
                    <a:pt x="794" y="760"/>
                  </a:cubicBezTo>
                  <a:cubicBezTo>
                    <a:pt x="795" y="760"/>
                    <a:pt x="796" y="761"/>
                    <a:pt x="797" y="761"/>
                  </a:cubicBezTo>
                  <a:cubicBezTo>
                    <a:pt x="797" y="761"/>
                    <a:pt x="797" y="761"/>
                    <a:pt x="797" y="762"/>
                  </a:cubicBezTo>
                  <a:cubicBezTo>
                    <a:pt x="797" y="762"/>
                    <a:pt x="797" y="762"/>
                    <a:pt x="797" y="763"/>
                  </a:cubicBezTo>
                  <a:cubicBezTo>
                    <a:pt x="795" y="763"/>
                    <a:pt x="795" y="764"/>
                    <a:pt x="794" y="764"/>
                  </a:cubicBezTo>
                  <a:cubicBezTo>
                    <a:pt x="791" y="765"/>
                    <a:pt x="789" y="765"/>
                    <a:pt x="787" y="765"/>
                  </a:cubicBezTo>
                  <a:cubicBezTo>
                    <a:pt x="784" y="765"/>
                    <a:pt x="781" y="766"/>
                    <a:pt x="781" y="770"/>
                  </a:cubicBezTo>
                  <a:cubicBezTo>
                    <a:pt x="780" y="775"/>
                    <a:pt x="778" y="779"/>
                    <a:pt x="774" y="782"/>
                  </a:cubicBezTo>
                  <a:cubicBezTo>
                    <a:pt x="773" y="783"/>
                    <a:pt x="772" y="784"/>
                    <a:pt x="770" y="784"/>
                  </a:cubicBezTo>
                  <a:cubicBezTo>
                    <a:pt x="769" y="784"/>
                    <a:pt x="768" y="785"/>
                    <a:pt x="768" y="786"/>
                  </a:cubicBezTo>
                  <a:cubicBezTo>
                    <a:pt x="768" y="787"/>
                    <a:pt x="768" y="788"/>
                    <a:pt x="768" y="789"/>
                  </a:cubicBezTo>
                  <a:cubicBezTo>
                    <a:pt x="768" y="791"/>
                    <a:pt x="768" y="792"/>
                    <a:pt x="767" y="793"/>
                  </a:cubicBezTo>
                  <a:cubicBezTo>
                    <a:pt x="765" y="796"/>
                    <a:pt x="763" y="799"/>
                    <a:pt x="761" y="801"/>
                  </a:cubicBezTo>
                  <a:cubicBezTo>
                    <a:pt x="761" y="802"/>
                    <a:pt x="760" y="802"/>
                    <a:pt x="760" y="802"/>
                  </a:cubicBezTo>
                  <a:cubicBezTo>
                    <a:pt x="760" y="801"/>
                    <a:pt x="759" y="801"/>
                    <a:pt x="759" y="800"/>
                  </a:cubicBezTo>
                  <a:cubicBezTo>
                    <a:pt x="758" y="798"/>
                    <a:pt x="759" y="797"/>
                    <a:pt x="757" y="795"/>
                  </a:cubicBezTo>
                  <a:cubicBezTo>
                    <a:pt x="757" y="795"/>
                    <a:pt x="757" y="795"/>
                    <a:pt x="756" y="795"/>
                  </a:cubicBezTo>
                  <a:cubicBezTo>
                    <a:pt x="756" y="795"/>
                    <a:pt x="755" y="795"/>
                    <a:pt x="755" y="795"/>
                  </a:cubicBezTo>
                  <a:cubicBezTo>
                    <a:pt x="755" y="799"/>
                    <a:pt x="755" y="802"/>
                    <a:pt x="755" y="806"/>
                  </a:cubicBezTo>
                  <a:cubicBezTo>
                    <a:pt x="755" y="807"/>
                    <a:pt x="755" y="808"/>
                    <a:pt x="755" y="809"/>
                  </a:cubicBezTo>
                  <a:cubicBezTo>
                    <a:pt x="757" y="812"/>
                    <a:pt x="757" y="815"/>
                    <a:pt x="755" y="817"/>
                  </a:cubicBezTo>
                  <a:cubicBezTo>
                    <a:pt x="754" y="819"/>
                    <a:pt x="755" y="821"/>
                    <a:pt x="756" y="822"/>
                  </a:cubicBezTo>
                  <a:cubicBezTo>
                    <a:pt x="757" y="824"/>
                    <a:pt x="756" y="825"/>
                    <a:pt x="755" y="825"/>
                  </a:cubicBezTo>
                  <a:cubicBezTo>
                    <a:pt x="754" y="827"/>
                    <a:pt x="753" y="827"/>
                    <a:pt x="752" y="828"/>
                  </a:cubicBezTo>
                  <a:cubicBezTo>
                    <a:pt x="751" y="829"/>
                    <a:pt x="750" y="829"/>
                    <a:pt x="750" y="831"/>
                  </a:cubicBezTo>
                  <a:cubicBezTo>
                    <a:pt x="750" y="833"/>
                    <a:pt x="749" y="834"/>
                    <a:pt x="747" y="835"/>
                  </a:cubicBezTo>
                  <a:cubicBezTo>
                    <a:pt x="743" y="836"/>
                    <a:pt x="739" y="838"/>
                    <a:pt x="736" y="841"/>
                  </a:cubicBezTo>
                  <a:cubicBezTo>
                    <a:pt x="734" y="842"/>
                    <a:pt x="732" y="844"/>
                    <a:pt x="730" y="845"/>
                  </a:cubicBezTo>
                  <a:cubicBezTo>
                    <a:pt x="728" y="845"/>
                    <a:pt x="727" y="846"/>
                    <a:pt x="726" y="847"/>
                  </a:cubicBezTo>
                  <a:cubicBezTo>
                    <a:pt x="725" y="849"/>
                    <a:pt x="724" y="850"/>
                    <a:pt x="722" y="852"/>
                  </a:cubicBezTo>
                  <a:cubicBezTo>
                    <a:pt x="721" y="853"/>
                    <a:pt x="719" y="855"/>
                    <a:pt x="717" y="856"/>
                  </a:cubicBezTo>
                  <a:cubicBezTo>
                    <a:pt x="716" y="856"/>
                    <a:pt x="716" y="856"/>
                    <a:pt x="715" y="856"/>
                  </a:cubicBezTo>
                  <a:cubicBezTo>
                    <a:pt x="709" y="858"/>
                    <a:pt x="705" y="863"/>
                    <a:pt x="701" y="867"/>
                  </a:cubicBezTo>
                  <a:cubicBezTo>
                    <a:pt x="700" y="868"/>
                    <a:pt x="700" y="870"/>
                    <a:pt x="699" y="871"/>
                  </a:cubicBezTo>
                  <a:cubicBezTo>
                    <a:pt x="699" y="880"/>
                    <a:pt x="698" y="889"/>
                    <a:pt x="702" y="898"/>
                  </a:cubicBezTo>
                  <a:cubicBezTo>
                    <a:pt x="702" y="898"/>
                    <a:pt x="702" y="899"/>
                    <a:pt x="702" y="899"/>
                  </a:cubicBezTo>
                  <a:cubicBezTo>
                    <a:pt x="702" y="902"/>
                    <a:pt x="702" y="905"/>
                    <a:pt x="703" y="908"/>
                  </a:cubicBezTo>
                  <a:cubicBezTo>
                    <a:pt x="703" y="911"/>
                    <a:pt x="705" y="914"/>
                    <a:pt x="706" y="916"/>
                  </a:cubicBezTo>
                  <a:cubicBezTo>
                    <a:pt x="706" y="917"/>
                    <a:pt x="706" y="918"/>
                    <a:pt x="706" y="919"/>
                  </a:cubicBezTo>
                  <a:cubicBezTo>
                    <a:pt x="705" y="924"/>
                    <a:pt x="703" y="929"/>
                    <a:pt x="701" y="933"/>
                  </a:cubicBezTo>
                  <a:cubicBezTo>
                    <a:pt x="699" y="935"/>
                    <a:pt x="696" y="936"/>
                    <a:pt x="694" y="934"/>
                  </a:cubicBezTo>
                  <a:cubicBezTo>
                    <a:pt x="692" y="932"/>
                    <a:pt x="690" y="929"/>
                    <a:pt x="689" y="927"/>
                  </a:cubicBezTo>
                  <a:cubicBezTo>
                    <a:pt x="687" y="921"/>
                    <a:pt x="683" y="916"/>
                    <a:pt x="681" y="909"/>
                  </a:cubicBezTo>
                  <a:cubicBezTo>
                    <a:pt x="680" y="907"/>
                    <a:pt x="680" y="905"/>
                    <a:pt x="681" y="903"/>
                  </a:cubicBezTo>
                  <a:cubicBezTo>
                    <a:pt x="681" y="902"/>
                    <a:pt x="682" y="901"/>
                    <a:pt x="682" y="900"/>
                  </a:cubicBezTo>
                  <a:cubicBezTo>
                    <a:pt x="682" y="898"/>
                    <a:pt x="682" y="896"/>
                    <a:pt x="681" y="895"/>
                  </a:cubicBezTo>
                  <a:cubicBezTo>
                    <a:pt x="679" y="892"/>
                    <a:pt x="676" y="889"/>
                    <a:pt x="674" y="886"/>
                  </a:cubicBezTo>
                  <a:cubicBezTo>
                    <a:pt x="673" y="885"/>
                    <a:pt x="672" y="884"/>
                    <a:pt x="670" y="885"/>
                  </a:cubicBezTo>
                  <a:cubicBezTo>
                    <a:pt x="669" y="885"/>
                    <a:pt x="667" y="886"/>
                    <a:pt x="666" y="886"/>
                  </a:cubicBezTo>
                  <a:cubicBezTo>
                    <a:pt x="664" y="887"/>
                    <a:pt x="662" y="888"/>
                    <a:pt x="661" y="886"/>
                  </a:cubicBezTo>
                  <a:cubicBezTo>
                    <a:pt x="657" y="881"/>
                    <a:pt x="651" y="880"/>
                    <a:pt x="645" y="880"/>
                  </a:cubicBezTo>
                  <a:cubicBezTo>
                    <a:pt x="640" y="880"/>
                    <a:pt x="635" y="879"/>
                    <a:pt x="630" y="880"/>
                  </a:cubicBezTo>
                  <a:cubicBezTo>
                    <a:pt x="628" y="880"/>
                    <a:pt x="627" y="880"/>
                    <a:pt x="625" y="881"/>
                  </a:cubicBezTo>
                  <a:cubicBezTo>
                    <a:pt x="623" y="881"/>
                    <a:pt x="622" y="882"/>
                    <a:pt x="622" y="885"/>
                  </a:cubicBezTo>
                  <a:cubicBezTo>
                    <a:pt x="621" y="887"/>
                    <a:pt x="621" y="889"/>
                    <a:pt x="620" y="891"/>
                  </a:cubicBezTo>
                  <a:cubicBezTo>
                    <a:pt x="618" y="892"/>
                    <a:pt x="616" y="893"/>
                    <a:pt x="614" y="893"/>
                  </a:cubicBezTo>
                  <a:cubicBezTo>
                    <a:pt x="610" y="894"/>
                    <a:pt x="606" y="894"/>
                    <a:pt x="603" y="890"/>
                  </a:cubicBezTo>
                  <a:cubicBezTo>
                    <a:pt x="602" y="888"/>
                    <a:pt x="600" y="887"/>
                    <a:pt x="597" y="888"/>
                  </a:cubicBezTo>
                  <a:cubicBezTo>
                    <a:pt x="595" y="889"/>
                    <a:pt x="593" y="889"/>
                    <a:pt x="591" y="888"/>
                  </a:cubicBezTo>
                  <a:cubicBezTo>
                    <a:pt x="588" y="887"/>
                    <a:pt x="585" y="886"/>
                    <a:pt x="582" y="888"/>
                  </a:cubicBezTo>
                  <a:cubicBezTo>
                    <a:pt x="579" y="889"/>
                    <a:pt x="575" y="889"/>
                    <a:pt x="572" y="892"/>
                  </a:cubicBezTo>
                  <a:cubicBezTo>
                    <a:pt x="568" y="895"/>
                    <a:pt x="563" y="897"/>
                    <a:pt x="558" y="898"/>
                  </a:cubicBezTo>
                  <a:cubicBezTo>
                    <a:pt x="554" y="899"/>
                    <a:pt x="551" y="903"/>
                    <a:pt x="549" y="908"/>
                  </a:cubicBezTo>
                  <a:cubicBezTo>
                    <a:pt x="547" y="913"/>
                    <a:pt x="546" y="918"/>
                    <a:pt x="547" y="923"/>
                  </a:cubicBezTo>
                  <a:cubicBezTo>
                    <a:pt x="547" y="927"/>
                    <a:pt x="547" y="931"/>
                    <a:pt x="544" y="934"/>
                  </a:cubicBezTo>
                  <a:cubicBezTo>
                    <a:pt x="543" y="935"/>
                    <a:pt x="543" y="936"/>
                    <a:pt x="542" y="938"/>
                  </a:cubicBezTo>
                  <a:cubicBezTo>
                    <a:pt x="541" y="945"/>
                    <a:pt x="540" y="953"/>
                    <a:pt x="539" y="961"/>
                  </a:cubicBezTo>
                  <a:cubicBezTo>
                    <a:pt x="539" y="963"/>
                    <a:pt x="540" y="966"/>
                    <a:pt x="540" y="968"/>
                  </a:cubicBezTo>
                  <a:cubicBezTo>
                    <a:pt x="540" y="971"/>
                    <a:pt x="541" y="974"/>
                    <a:pt x="541" y="978"/>
                  </a:cubicBezTo>
                  <a:cubicBezTo>
                    <a:pt x="542" y="980"/>
                    <a:pt x="542" y="981"/>
                    <a:pt x="544" y="983"/>
                  </a:cubicBezTo>
                  <a:cubicBezTo>
                    <a:pt x="546" y="986"/>
                    <a:pt x="548" y="990"/>
                    <a:pt x="550" y="993"/>
                  </a:cubicBezTo>
                  <a:cubicBezTo>
                    <a:pt x="551" y="996"/>
                    <a:pt x="553" y="998"/>
                    <a:pt x="556" y="999"/>
                  </a:cubicBezTo>
                  <a:cubicBezTo>
                    <a:pt x="559" y="1000"/>
                    <a:pt x="561" y="1001"/>
                    <a:pt x="563" y="1003"/>
                  </a:cubicBezTo>
                  <a:cubicBezTo>
                    <a:pt x="565" y="1006"/>
                    <a:pt x="568" y="1006"/>
                    <a:pt x="571" y="1005"/>
                  </a:cubicBezTo>
                  <a:cubicBezTo>
                    <a:pt x="574" y="1005"/>
                    <a:pt x="578" y="1003"/>
                    <a:pt x="581" y="1002"/>
                  </a:cubicBezTo>
                  <a:cubicBezTo>
                    <a:pt x="583" y="1002"/>
                    <a:pt x="585" y="1001"/>
                    <a:pt x="587" y="1002"/>
                  </a:cubicBezTo>
                  <a:cubicBezTo>
                    <a:pt x="591" y="1003"/>
                    <a:pt x="593" y="1003"/>
                    <a:pt x="595" y="999"/>
                  </a:cubicBezTo>
                  <a:cubicBezTo>
                    <a:pt x="599" y="995"/>
                    <a:pt x="601" y="990"/>
                    <a:pt x="603" y="984"/>
                  </a:cubicBezTo>
                  <a:cubicBezTo>
                    <a:pt x="603" y="983"/>
                    <a:pt x="604" y="981"/>
                    <a:pt x="605" y="979"/>
                  </a:cubicBezTo>
                  <a:cubicBezTo>
                    <a:pt x="606" y="976"/>
                    <a:pt x="608" y="974"/>
                    <a:pt x="611" y="974"/>
                  </a:cubicBezTo>
                  <a:cubicBezTo>
                    <a:pt x="615" y="974"/>
                    <a:pt x="619" y="974"/>
                    <a:pt x="622" y="972"/>
                  </a:cubicBezTo>
                  <a:cubicBezTo>
                    <a:pt x="627" y="971"/>
                    <a:pt x="631" y="971"/>
                    <a:pt x="636" y="971"/>
                  </a:cubicBezTo>
                  <a:cubicBezTo>
                    <a:pt x="638" y="971"/>
                    <a:pt x="639" y="974"/>
                    <a:pt x="639" y="976"/>
                  </a:cubicBezTo>
                  <a:cubicBezTo>
                    <a:pt x="638" y="977"/>
                    <a:pt x="638" y="978"/>
                    <a:pt x="638" y="979"/>
                  </a:cubicBezTo>
                  <a:cubicBezTo>
                    <a:pt x="636" y="981"/>
                    <a:pt x="635" y="983"/>
                    <a:pt x="633" y="984"/>
                  </a:cubicBezTo>
                  <a:cubicBezTo>
                    <a:pt x="631" y="987"/>
                    <a:pt x="630" y="990"/>
                    <a:pt x="630" y="994"/>
                  </a:cubicBezTo>
                  <a:cubicBezTo>
                    <a:pt x="630" y="996"/>
                    <a:pt x="630" y="999"/>
                    <a:pt x="629" y="1001"/>
                  </a:cubicBezTo>
                  <a:cubicBezTo>
                    <a:pt x="629" y="1004"/>
                    <a:pt x="627" y="1005"/>
                    <a:pt x="625" y="1005"/>
                  </a:cubicBezTo>
                  <a:cubicBezTo>
                    <a:pt x="623" y="1005"/>
                    <a:pt x="623" y="1006"/>
                    <a:pt x="623" y="1008"/>
                  </a:cubicBezTo>
                  <a:cubicBezTo>
                    <a:pt x="622" y="1010"/>
                    <a:pt x="621" y="1012"/>
                    <a:pt x="622" y="1014"/>
                  </a:cubicBezTo>
                  <a:cubicBezTo>
                    <a:pt x="622" y="1019"/>
                    <a:pt x="621" y="1023"/>
                    <a:pt x="617" y="1027"/>
                  </a:cubicBezTo>
                  <a:cubicBezTo>
                    <a:pt x="617" y="1027"/>
                    <a:pt x="617" y="1028"/>
                    <a:pt x="618" y="1028"/>
                  </a:cubicBezTo>
                  <a:cubicBezTo>
                    <a:pt x="620" y="1029"/>
                    <a:pt x="621" y="1029"/>
                    <a:pt x="623" y="1029"/>
                  </a:cubicBezTo>
                  <a:cubicBezTo>
                    <a:pt x="626" y="1029"/>
                    <a:pt x="629" y="1029"/>
                    <a:pt x="632" y="1029"/>
                  </a:cubicBezTo>
                  <a:cubicBezTo>
                    <a:pt x="636" y="1029"/>
                    <a:pt x="640" y="1027"/>
                    <a:pt x="644" y="1028"/>
                  </a:cubicBezTo>
                  <a:cubicBezTo>
                    <a:pt x="647" y="1029"/>
                    <a:pt x="650" y="1029"/>
                    <a:pt x="654" y="1029"/>
                  </a:cubicBezTo>
                  <a:cubicBezTo>
                    <a:pt x="657" y="1029"/>
                    <a:pt x="660" y="1031"/>
                    <a:pt x="662" y="1033"/>
                  </a:cubicBezTo>
                  <a:cubicBezTo>
                    <a:pt x="662" y="1034"/>
                    <a:pt x="662" y="1034"/>
                    <a:pt x="662" y="1034"/>
                  </a:cubicBezTo>
                  <a:cubicBezTo>
                    <a:pt x="663" y="1033"/>
                    <a:pt x="663" y="1033"/>
                    <a:pt x="663" y="1033"/>
                  </a:cubicBezTo>
                  <a:cubicBezTo>
                    <a:pt x="662" y="1033"/>
                    <a:pt x="662" y="1033"/>
                    <a:pt x="662" y="1033"/>
                  </a:cubicBezTo>
                  <a:cubicBezTo>
                    <a:pt x="664" y="1034"/>
                    <a:pt x="665" y="1034"/>
                    <a:pt x="666" y="1035"/>
                  </a:cubicBezTo>
                  <a:cubicBezTo>
                    <a:pt x="667" y="1035"/>
                    <a:pt x="667" y="1036"/>
                    <a:pt x="667" y="1036"/>
                  </a:cubicBezTo>
                  <a:cubicBezTo>
                    <a:pt x="667" y="1040"/>
                    <a:pt x="668" y="1044"/>
                    <a:pt x="667" y="1048"/>
                  </a:cubicBezTo>
                  <a:cubicBezTo>
                    <a:pt x="666" y="1051"/>
                    <a:pt x="665" y="1055"/>
                    <a:pt x="665" y="1058"/>
                  </a:cubicBezTo>
                  <a:cubicBezTo>
                    <a:pt x="665" y="1060"/>
                    <a:pt x="664" y="1061"/>
                    <a:pt x="663" y="1063"/>
                  </a:cubicBezTo>
                  <a:cubicBezTo>
                    <a:pt x="661" y="1066"/>
                    <a:pt x="661" y="1069"/>
                    <a:pt x="661" y="1073"/>
                  </a:cubicBezTo>
                  <a:cubicBezTo>
                    <a:pt x="661" y="1074"/>
                    <a:pt x="661" y="1076"/>
                    <a:pt x="662" y="1076"/>
                  </a:cubicBezTo>
                  <a:cubicBezTo>
                    <a:pt x="663" y="1079"/>
                    <a:pt x="665" y="1082"/>
                    <a:pt x="667" y="1085"/>
                  </a:cubicBezTo>
                  <a:cubicBezTo>
                    <a:pt x="670" y="1090"/>
                    <a:pt x="674" y="1094"/>
                    <a:pt x="680" y="1094"/>
                  </a:cubicBezTo>
                  <a:cubicBezTo>
                    <a:pt x="684" y="1096"/>
                    <a:pt x="687" y="1095"/>
                    <a:pt x="690" y="1093"/>
                  </a:cubicBezTo>
                  <a:cubicBezTo>
                    <a:pt x="691" y="1093"/>
                    <a:pt x="693" y="1092"/>
                    <a:pt x="694" y="1091"/>
                  </a:cubicBezTo>
                  <a:cubicBezTo>
                    <a:pt x="698" y="1089"/>
                    <a:pt x="702" y="1089"/>
                    <a:pt x="707" y="1090"/>
                  </a:cubicBezTo>
                  <a:cubicBezTo>
                    <a:pt x="710" y="1091"/>
                    <a:pt x="713" y="1092"/>
                    <a:pt x="716" y="1095"/>
                  </a:cubicBezTo>
                  <a:cubicBezTo>
                    <a:pt x="718" y="1096"/>
                    <a:pt x="719" y="1098"/>
                    <a:pt x="721" y="1100"/>
                  </a:cubicBezTo>
                  <a:cubicBezTo>
                    <a:pt x="722" y="1100"/>
                    <a:pt x="723" y="1100"/>
                    <a:pt x="723" y="1101"/>
                  </a:cubicBezTo>
                  <a:cubicBezTo>
                    <a:pt x="723" y="1101"/>
                    <a:pt x="723" y="1101"/>
                    <a:pt x="723" y="1101"/>
                  </a:cubicBezTo>
                  <a:cubicBezTo>
                    <a:pt x="724" y="1101"/>
                    <a:pt x="724" y="1101"/>
                    <a:pt x="724" y="1101"/>
                  </a:cubicBezTo>
                  <a:cubicBezTo>
                    <a:pt x="724" y="1101"/>
                    <a:pt x="724" y="1101"/>
                    <a:pt x="724" y="1101"/>
                  </a:cubicBezTo>
                  <a:cubicBezTo>
                    <a:pt x="723" y="1101"/>
                    <a:pt x="723" y="1101"/>
                    <a:pt x="723" y="1101"/>
                  </a:cubicBezTo>
                  <a:cubicBezTo>
                    <a:pt x="724" y="1099"/>
                    <a:pt x="724" y="1098"/>
                    <a:pt x="725" y="1097"/>
                  </a:cubicBezTo>
                  <a:cubicBezTo>
                    <a:pt x="727" y="1095"/>
                    <a:pt x="728" y="1093"/>
                    <a:pt x="731" y="1092"/>
                  </a:cubicBezTo>
                  <a:cubicBezTo>
                    <a:pt x="733" y="1090"/>
                    <a:pt x="734" y="1088"/>
                    <a:pt x="734" y="1085"/>
                  </a:cubicBezTo>
                  <a:cubicBezTo>
                    <a:pt x="735" y="1082"/>
                    <a:pt x="737" y="1080"/>
                    <a:pt x="739" y="1078"/>
                  </a:cubicBezTo>
                  <a:cubicBezTo>
                    <a:pt x="740" y="1076"/>
                    <a:pt x="742" y="1075"/>
                    <a:pt x="745" y="1075"/>
                  </a:cubicBezTo>
                  <a:cubicBezTo>
                    <a:pt x="746" y="1075"/>
                    <a:pt x="747" y="1075"/>
                    <a:pt x="747" y="1075"/>
                  </a:cubicBezTo>
                  <a:cubicBezTo>
                    <a:pt x="750" y="1072"/>
                    <a:pt x="754" y="1072"/>
                    <a:pt x="757" y="1072"/>
                  </a:cubicBezTo>
                  <a:cubicBezTo>
                    <a:pt x="761" y="1071"/>
                    <a:pt x="763" y="1069"/>
                    <a:pt x="766" y="1066"/>
                  </a:cubicBezTo>
                  <a:cubicBezTo>
                    <a:pt x="768" y="1064"/>
                    <a:pt x="770" y="1063"/>
                    <a:pt x="773" y="1063"/>
                  </a:cubicBezTo>
                  <a:cubicBezTo>
                    <a:pt x="774" y="1063"/>
                    <a:pt x="775" y="1063"/>
                    <a:pt x="776" y="1063"/>
                  </a:cubicBezTo>
                  <a:cubicBezTo>
                    <a:pt x="777" y="1064"/>
                    <a:pt x="778" y="1066"/>
                    <a:pt x="777" y="1067"/>
                  </a:cubicBezTo>
                  <a:cubicBezTo>
                    <a:pt x="776" y="1069"/>
                    <a:pt x="774" y="1070"/>
                    <a:pt x="772" y="1072"/>
                  </a:cubicBezTo>
                  <a:cubicBezTo>
                    <a:pt x="772" y="1073"/>
                    <a:pt x="772" y="1074"/>
                    <a:pt x="773" y="1075"/>
                  </a:cubicBezTo>
                  <a:cubicBezTo>
                    <a:pt x="773" y="1076"/>
                    <a:pt x="774" y="1077"/>
                    <a:pt x="775" y="1076"/>
                  </a:cubicBezTo>
                  <a:cubicBezTo>
                    <a:pt x="777" y="1075"/>
                    <a:pt x="779" y="1075"/>
                    <a:pt x="780" y="1074"/>
                  </a:cubicBezTo>
                  <a:cubicBezTo>
                    <a:pt x="783" y="1073"/>
                    <a:pt x="784" y="1072"/>
                    <a:pt x="785" y="1069"/>
                  </a:cubicBezTo>
                  <a:cubicBezTo>
                    <a:pt x="785" y="1069"/>
                    <a:pt x="785" y="1068"/>
                    <a:pt x="785" y="1067"/>
                  </a:cubicBezTo>
                  <a:cubicBezTo>
                    <a:pt x="786" y="1066"/>
                    <a:pt x="788" y="1065"/>
                    <a:pt x="789" y="1065"/>
                  </a:cubicBezTo>
                  <a:cubicBezTo>
                    <a:pt x="790" y="1065"/>
                    <a:pt x="791" y="1066"/>
                    <a:pt x="791" y="1067"/>
                  </a:cubicBezTo>
                  <a:cubicBezTo>
                    <a:pt x="792" y="1070"/>
                    <a:pt x="794" y="1071"/>
                    <a:pt x="797" y="1072"/>
                  </a:cubicBezTo>
                  <a:cubicBezTo>
                    <a:pt x="798" y="1072"/>
                    <a:pt x="800" y="1072"/>
                    <a:pt x="801" y="1072"/>
                  </a:cubicBezTo>
                  <a:cubicBezTo>
                    <a:pt x="804" y="1073"/>
                    <a:pt x="805" y="1075"/>
                    <a:pt x="806" y="1077"/>
                  </a:cubicBezTo>
                  <a:cubicBezTo>
                    <a:pt x="806" y="1077"/>
                    <a:pt x="806" y="1078"/>
                    <a:pt x="806" y="1078"/>
                  </a:cubicBezTo>
                  <a:cubicBezTo>
                    <a:pt x="806" y="1080"/>
                    <a:pt x="807" y="1081"/>
                    <a:pt x="809" y="1081"/>
                  </a:cubicBezTo>
                  <a:cubicBezTo>
                    <a:pt x="812" y="1080"/>
                    <a:pt x="816" y="1080"/>
                    <a:pt x="819" y="1080"/>
                  </a:cubicBezTo>
                  <a:cubicBezTo>
                    <a:pt x="822" y="1079"/>
                    <a:pt x="825" y="1079"/>
                    <a:pt x="828" y="1081"/>
                  </a:cubicBezTo>
                  <a:cubicBezTo>
                    <a:pt x="832" y="1085"/>
                    <a:pt x="838" y="1082"/>
                    <a:pt x="841" y="1079"/>
                  </a:cubicBezTo>
                  <a:cubicBezTo>
                    <a:pt x="841" y="1079"/>
                    <a:pt x="841" y="1077"/>
                    <a:pt x="842" y="1076"/>
                  </a:cubicBezTo>
                  <a:cubicBezTo>
                    <a:pt x="842" y="1075"/>
                    <a:pt x="843" y="1075"/>
                    <a:pt x="844" y="1076"/>
                  </a:cubicBezTo>
                  <a:cubicBezTo>
                    <a:pt x="845" y="1077"/>
                    <a:pt x="847" y="1078"/>
                    <a:pt x="849" y="1078"/>
                  </a:cubicBezTo>
                  <a:cubicBezTo>
                    <a:pt x="852" y="1078"/>
                    <a:pt x="856" y="1077"/>
                    <a:pt x="859" y="1078"/>
                  </a:cubicBezTo>
                  <a:cubicBezTo>
                    <a:pt x="859" y="1078"/>
                    <a:pt x="859" y="1079"/>
                    <a:pt x="860" y="1079"/>
                  </a:cubicBezTo>
                  <a:cubicBezTo>
                    <a:pt x="860" y="1079"/>
                    <a:pt x="860" y="1080"/>
                    <a:pt x="859" y="1081"/>
                  </a:cubicBezTo>
                  <a:cubicBezTo>
                    <a:pt x="859" y="1081"/>
                    <a:pt x="858" y="1081"/>
                    <a:pt x="858" y="1081"/>
                  </a:cubicBezTo>
                  <a:cubicBezTo>
                    <a:pt x="857" y="1081"/>
                    <a:pt x="855" y="1081"/>
                    <a:pt x="856" y="1083"/>
                  </a:cubicBezTo>
                  <a:cubicBezTo>
                    <a:pt x="856" y="1084"/>
                    <a:pt x="857" y="1084"/>
                    <a:pt x="858" y="1085"/>
                  </a:cubicBezTo>
                  <a:cubicBezTo>
                    <a:pt x="861" y="1086"/>
                    <a:pt x="863" y="1088"/>
                    <a:pt x="866" y="1089"/>
                  </a:cubicBezTo>
                  <a:cubicBezTo>
                    <a:pt x="869" y="1090"/>
                    <a:pt x="871" y="1092"/>
                    <a:pt x="871" y="1096"/>
                  </a:cubicBezTo>
                  <a:cubicBezTo>
                    <a:pt x="871" y="1097"/>
                    <a:pt x="872" y="1097"/>
                    <a:pt x="873" y="1098"/>
                  </a:cubicBezTo>
                  <a:cubicBezTo>
                    <a:pt x="874" y="1098"/>
                    <a:pt x="877" y="1098"/>
                    <a:pt x="878" y="1098"/>
                  </a:cubicBezTo>
                  <a:cubicBezTo>
                    <a:pt x="880" y="1099"/>
                    <a:pt x="883" y="1100"/>
                    <a:pt x="884" y="1102"/>
                  </a:cubicBezTo>
                  <a:cubicBezTo>
                    <a:pt x="887" y="1104"/>
                    <a:pt x="889" y="1106"/>
                    <a:pt x="892" y="1109"/>
                  </a:cubicBezTo>
                  <a:cubicBezTo>
                    <a:pt x="893" y="1110"/>
                    <a:pt x="894" y="1112"/>
                    <a:pt x="894" y="1114"/>
                  </a:cubicBezTo>
                  <a:cubicBezTo>
                    <a:pt x="895" y="1114"/>
                    <a:pt x="895" y="1115"/>
                    <a:pt x="896" y="1115"/>
                  </a:cubicBezTo>
                  <a:cubicBezTo>
                    <a:pt x="900" y="1116"/>
                    <a:pt x="903" y="1120"/>
                    <a:pt x="907" y="1122"/>
                  </a:cubicBezTo>
                  <a:cubicBezTo>
                    <a:pt x="908" y="1123"/>
                    <a:pt x="909" y="1123"/>
                    <a:pt x="910" y="1123"/>
                  </a:cubicBezTo>
                  <a:cubicBezTo>
                    <a:pt x="914" y="1123"/>
                    <a:pt x="919" y="1123"/>
                    <a:pt x="923" y="1123"/>
                  </a:cubicBezTo>
                  <a:cubicBezTo>
                    <a:pt x="927" y="1123"/>
                    <a:pt x="931" y="1124"/>
                    <a:pt x="935" y="1125"/>
                  </a:cubicBezTo>
                  <a:cubicBezTo>
                    <a:pt x="935" y="1126"/>
                    <a:pt x="936" y="1127"/>
                    <a:pt x="938" y="1127"/>
                  </a:cubicBezTo>
                  <a:cubicBezTo>
                    <a:pt x="947" y="1128"/>
                    <a:pt x="953" y="1135"/>
                    <a:pt x="959" y="1141"/>
                  </a:cubicBezTo>
                  <a:cubicBezTo>
                    <a:pt x="960" y="1143"/>
                    <a:pt x="962" y="1145"/>
                    <a:pt x="962" y="1147"/>
                  </a:cubicBezTo>
                  <a:cubicBezTo>
                    <a:pt x="963" y="1151"/>
                    <a:pt x="965" y="1155"/>
                    <a:pt x="968" y="1159"/>
                  </a:cubicBezTo>
                  <a:cubicBezTo>
                    <a:pt x="969" y="1160"/>
                    <a:pt x="970" y="1162"/>
                    <a:pt x="972" y="1164"/>
                  </a:cubicBezTo>
                  <a:cubicBezTo>
                    <a:pt x="973" y="1166"/>
                    <a:pt x="973" y="1168"/>
                    <a:pt x="973" y="1170"/>
                  </a:cubicBezTo>
                  <a:cubicBezTo>
                    <a:pt x="972" y="1172"/>
                    <a:pt x="971" y="1175"/>
                    <a:pt x="971" y="1178"/>
                  </a:cubicBezTo>
                  <a:cubicBezTo>
                    <a:pt x="967" y="1179"/>
                    <a:pt x="964" y="1180"/>
                    <a:pt x="962" y="1182"/>
                  </a:cubicBezTo>
                  <a:cubicBezTo>
                    <a:pt x="964" y="1183"/>
                    <a:pt x="965" y="1183"/>
                    <a:pt x="966" y="1185"/>
                  </a:cubicBezTo>
                  <a:cubicBezTo>
                    <a:pt x="969" y="1182"/>
                    <a:pt x="972" y="1182"/>
                    <a:pt x="975" y="1182"/>
                  </a:cubicBezTo>
                  <a:cubicBezTo>
                    <a:pt x="975" y="1183"/>
                    <a:pt x="975" y="1183"/>
                    <a:pt x="975" y="1183"/>
                  </a:cubicBezTo>
                  <a:cubicBezTo>
                    <a:pt x="975" y="1183"/>
                    <a:pt x="975" y="1183"/>
                    <a:pt x="975" y="1183"/>
                  </a:cubicBezTo>
                  <a:cubicBezTo>
                    <a:pt x="975" y="1183"/>
                    <a:pt x="975" y="1183"/>
                    <a:pt x="975" y="1183"/>
                  </a:cubicBezTo>
                  <a:cubicBezTo>
                    <a:pt x="975" y="1183"/>
                    <a:pt x="975" y="1183"/>
                    <a:pt x="975" y="1183"/>
                  </a:cubicBezTo>
                  <a:cubicBezTo>
                    <a:pt x="975" y="1182"/>
                    <a:pt x="975" y="1181"/>
                    <a:pt x="975" y="1181"/>
                  </a:cubicBezTo>
                  <a:cubicBezTo>
                    <a:pt x="978" y="1182"/>
                    <a:pt x="981" y="1182"/>
                    <a:pt x="984" y="1183"/>
                  </a:cubicBezTo>
                  <a:cubicBezTo>
                    <a:pt x="986" y="1184"/>
                    <a:pt x="987" y="1186"/>
                    <a:pt x="987" y="1189"/>
                  </a:cubicBezTo>
                  <a:cubicBezTo>
                    <a:pt x="986" y="1190"/>
                    <a:pt x="986" y="1190"/>
                    <a:pt x="986" y="1191"/>
                  </a:cubicBezTo>
                  <a:cubicBezTo>
                    <a:pt x="986" y="1192"/>
                    <a:pt x="986" y="1193"/>
                    <a:pt x="987" y="1193"/>
                  </a:cubicBezTo>
                  <a:cubicBezTo>
                    <a:pt x="987" y="1193"/>
                    <a:pt x="987" y="1192"/>
                    <a:pt x="988" y="1192"/>
                  </a:cubicBezTo>
                  <a:cubicBezTo>
                    <a:pt x="989" y="1189"/>
                    <a:pt x="992" y="1188"/>
                    <a:pt x="995" y="1189"/>
                  </a:cubicBezTo>
                  <a:cubicBezTo>
                    <a:pt x="999" y="1189"/>
                    <a:pt x="1003" y="1190"/>
                    <a:pt x="1006" y="1191"/>
                  </a:cubicBezTo>
                  <a:cubicBezTo>
                    <a:pt x="1011" y="1193"/>
                    <a:pt x="1014" y="1196"/>
                    <a:pt x="1020" y="1197"/>
                  </a:cubicBezTo>
                  <a:cubicBezTo>
                    <a:pt x="1021" y="1197"/>
                    <a:pt x="1022" y="1198"/>
                    <a:pt x="1023" y="1199"/>
                  </a:cubicBezTo>
                  <a:cubicBezTo>
                    <a:pt x="1024" y="1201"/>
                    <a:pt x="1024" y="1203"/>
                    <a:pt x="1025" y="1204"/>
                  </a:cubicBezTo>
                  <a:cubicBezTo>
                    <a:pt x="1025" y="1206"/>
                    <a:pt x="1026" y="1206"/>
                    <a:pt x="1027" y="1206"/>
                  </a:cubicBezTo>
                  <a:cubicBezTo>
                    <a:pt x="1029" y="1205"/>
                    <a:pt x="1030" y="1204"/>
                    <a:pt x="1031" y="1204"/>
                  </a:cubicBezTo>
                  <a:cubicBezTo>
                    <a:pt x="1032" y="1204"/>
                    <a:pt x="1033" y="1203"/>
                    <a:pt x="1035" y="1204"/>
                  </a:cubicBezTo>
                  <a:cubicBezTo>
                    <a:pt x="1043" y="1206"/>
                    <a:pt x="1052" y="1207"/>
                    <a:pt x="1061" y="1207"/>
                  </a:cubicBezTo>
                  <a:cubicBezTo>
                    <a:pt x="1064" y="1207"/>
                    <a:pt x="1066" y="1208"/>
                    <a:pt x="1069" y="1209"/>
                  </a:cubicBezTo>
                  <a:cubicBezTo>
                    <a:pt x="1074" y="1212"/>
                    <a:pt x="1079" y="1214"/>
                    <a:pt x="1083" y="1220"/>
                  </a:cubicBezTo>
                  <a:cubicBezTo>
                    <a:pt x="1085" y="1223"/>
                    <a:pt x="1089" y="1224"/>
                    <a:pt x="1092" y="1226"/>
                  </a:cubicBezTo>
                  <a:cubicBezTo>
                    <a:pt x="1094" y="1228"/>
                    <a:pt x="1097" y="1229"/>
                    <a:pt x="1100" y="1229"/>
                  </a:cubicBezTo>
                  <a:cubicBezTo>
                    <a:pt x="1102" y="1229"/>
                    <a:pt x="1104" y="1229"/>
                    <a:pt x="1106" y="1230"/>
                  </a:cubicBezTo>
                  <a:cubicBezTo>
                    <a:pt x="1107" y="1231"/>
                    <a:pt x="1108" y="1232"/>
                    <a:pt x="1108" y="1232"/>
                  </a:cubicBezTo>
                  <a:cubicBezTo>
                    <a:pt x="1110" y="1237"/>
                    <a:pt x="1112" y="1242"/>
                    <a:pt x="1112" y="1247"/>
                  </a:cubicBezTo>
                  <a:close/>
                  <a:moveTo>
                    <a:pt x="931" y="613"/>
                  </a:moveTo>
                  <a:cubicBezTo>
                    <a:pt x="933" y="611"/>
                    <a:pt x="936" y="611"/>
                    <a:pt x="937" y="608"/>
                  </a:cubicBezTo>
                  <a:cubicBezTo>
                    <a:pt x="937" y="608"/>
                    <a:pt x="936" y="607"/>
                    <a:pt x="936" y="607"/>
                  </a:cubicBezTo>
                  <a:cubicBezTo>
                    <a:pt x="934" y="608"/>
                    <a:pt x="932" y="609"/>
                    <a:pt x="930" y="611"/>
                  </a:cubicBezTo>
                  <a:cubicBezTo>
                    <a:pt x="930" y="611"/>
                    <a:pt x="931" y="612"/>
                    <a:pt x="931" y="613"/>
                  </a:cubicBezTo>
                  <a:close/>
                  <a:moveTo>
                    <a:pt x="889" y="622"/>
                  </a:moveTo>
                  <a:cubicBezTo>
                    <a:pt x="889" y="622"/>
                    <a:pt x="889" y="622"/>
                    <a:pt x="889" y="622"/>
                  </a:cubicBezTo>
                  <a:cubicBezTo>
                    <a:pt x="888" y="622"/>
                    <a:pt x="888" y="622"/>
                    <a:pt x="888" y="622"/>
                  </a:cubicBezTo>
                  <a:lnTo>
                    <a:pt x="889" y="622"/>
                  </a:lnTo>
                  <a:close/>
                  <a:moveTo>
                    <a:pt x="885" y="602"/>
                  </a:moveTo>
                  <a:cubicBezTo>
                    <a:pt x="885" y="602"/>
                    <a:pt x="886" y="602"/>
                    <a:pt x="886" y="602"/>
                  </a:cubicBezTo>
                  <a:cubicBezTo>
                    <a:pt x="887" y="603"/>
                    <a:pt x="888" y="604"/>
                    <a:pt x="889" y="604"/>
                  </a:cubicBezTo>
                  <a:cubicBezTo>
                    <a:pt x="892" y="604"/>
                    <a:pt x="895" y="603"/>
                    <a:pt x="898" y="605"/>
                  </a:cubicBezTo>
                  <a:cubicBezTo>
                    <a:pt x="899" y="605"/>
                    <a:pt x="900" y="604"/>
                    <a:pt x="902" y="604"/>
                  </a:cubicBezTo>
                  <a:cubicBezTo>
                    <a:pt x="902" y="604"/>
                    <a:pt x="902" y="603"/>
                    <a:pt x="902" y="603"/>
                  </a:cubicBezTo>
                  <a:cubicBezTo>
                    <a:pt x="902" y="602"/>
                    <a:pt x="902" y="601"/>
                    <a:pt x="902" y="601"/>
                  </a:cubicBezTo>
                  <a:cubicBezTo>
                    <a:pt x="898" y="600"/>
                    <a:pt x="895" y="598"/>
                    <a:pt x="891" y="600"/>
                  </a:cubicBezTo>
                  <a:cubicBezTo>
                    <a:pt x="889" y="601"/>
                    <a:pt x="887" y="601"/>
                    <a:pt x="886" y="601"/>
                  </a:cubicBezTo>
                  <a:cubicBezTo>
                    <a:pt x="885" y="601"/>
                    <a:pt x="885" y="601"/>
                    <a:pt x="885" y="602"/>
                  </a:cubicBezTo>
                  <a:close/>
                  <a:moveTo>
                    <a:pt x="856" y="591"/>
                  </a:moveTo>
                  <a:cubicBezTo>
                    <a:pt x="856" y="591"/>
                    <a:pt x="856" y="592"/>
                    <a:pt x="857" y="592"/>
                  </a:cubicBezTo>
                  <a:cubicBezTo>
                    <a:pt x="856" y="592"/>
                    <a:pt x="856" y="591"/>
                    <a:pt x="856" y="591"/>
                  </a:cubicBezTo>
                  <a:cubicBezTo>
                    <a:pt x="856" y="591"/>
                    <a:pt x="856" y="590"/>
                    <a:pt x="856" y="590"/>
                  </a:cubicBezTo>
                  <a:cubicBezTo>
                    <a:pt x="855" y="591"/>
                    <a:pt x="855" y="591"/>
                    <a:pt x="856" y="591"/>
                  </a:cubicBezTo>
                  <a:close/>
                  <a:moveTo>
                    <a:pt x="850" y="598"/>
                  </a:moveTo>
                  <a:cubicBezTo>
                    <a:pt x="850" y="598"/>
                    <a:pt x="851" y="598"/>
                    <a:pt x="851" y="598"/>
                  </a:cubicBezTo>
                  <a:cubicBezTo>
                    <a:pt x="851" y="597"/>
                    <a:pt x="851" y="596"/>
                    <a:pt x="851" y="596"/>
                  </a:cubicBezTo>
                  <a:cubicBezTo>
                    <a:pt x="851" y="594"/>
                    <a:pt x="851" y="594"/>
                    <a:pt x="851" y="593"/>
                  </a:cubicBezTo>
                  <a:cubicBezTo>
                    <a:pt x="851" y="592"/>
                    <a:pt x="850" y="592"/>
                    <a:pt x="850" y="591"/>
                  </a:cubicBezTo>
                  <a:cubicBezTo>
                    <a:pt x="850" y="592"/>
                    <a:pt x="849" y="593"/>
                    <a:pt x="848" y="593"/>
                  </a:cubicBezTo>
                  <a:cubicBezTo>
                    <a:pt x="847" y="596"/>
                    <a:pt x="848" y="598"/>
                    <a:pt x="850" y="598"/>
                  </a:cubicBezTo>
                  <a:close/>
                  <a:moveTo>
                    <a:pt x="826" y="583"/>
                  </a:moveTo>
                  <a:cubicBezTo>
                    <a:pt x="827" y="583"/>
                    <a:pt x="827" y="583"/>
                    <a:pt x="827" y="583"/>
                  </a:cubicBezTo>
                  <a:cubicBezTo>
                    <a:pt x="829" y="583"/>
                    <a:pt x="829" y="583"/>
                    <a:pt x="828" y="583"/>
                  </a:cubicBezTo>
                  <a:cubicBezTo>
                    <a:pt x="827" y="583"/>
                    <a:pt x="827" y="583"/>
                    <a:pt x="826" y="583"/>
                  </a:cubicBezTo>
                  <a:close/>
                  <a:moveTo>
                    <a:pt x="806" y="639"/>
                  </a:moveTo>
                  <a:cubicBezTo>
                    <a:pt x="806" y="639"/>
                    <a:pt x="806" y="640"/>
                    <a:pt x="806" y="640"/>
                  </a:cubicBezTo>
                  <a:cubicBezTo>
                    <a:pt x="808" y="639"/>
                    <a:pt x="809" y="638"/>
                    <a:pt x="811" y="637"/>
                  </a:cubicBezTo>
                  <a:cubicBezTo>
                    <a:pt x="811" y="637"/>
                    <a:pt x="811" y="637"/>
                    <a:pt x="811" y="637"/>
                  </a:cubicBezTo>
                  <a:cubicBezTo>
                    <a:pt x="811" y="637"/>
                    <a:pt x="810" y="636"/>
                    <a:pt x="810" y="636"/>
                  </a:cubicBezTo>
                  <a:cubicBezTo>
                    <a:pt x="808" y="637"/>
                    <a:pt x="807" y="638"/>
                    <a:pt x="806" y="639"/>
                  </a:cubicBezTo>
                  <a:close/>
                  <a:moveTo>
                    <a:pt x="790" y="669"/>
                  </a:moveTo>
                  <a:cubicBezTo>
                    <a:pt x="790" y="669"/>
                    <a:pt x="790" y="669"/>
                    <a:pt x="790" y="669"/>
                  </a:cubicBezTo>
                  <a:cubicBezTo>
                    <a:pt x="791" y="669"/>
                    <a:pt x="791" y="669"/>
                    <a:pt x="791" y="669"/>
                  </a:cubicBezTo>
                  <a:cubicBezTo>
                    <a:pt x="791" y="669"/>
                    <a:pt x="791" y="668"/>
                    <a:pt x="791" y="668"/>
                  </a:cubicBezTo>
                  <a:cubicBezTo>
                    <a:pt x="791" y="668"/>
                    <a:pt x="791" y="668"/>
                    <a:pt x="790" y="668"/>
                  </a:cubicBezTo>
                  <a:cubicBezTo>
                    <a:pt x="790" y="668"/>
                    <a:pt x="790" y="668"/>
                    <a:pt x="790" y="669"/>
                  </a:cubicBezTo>
                  <a:close/>
                  <a:moveTo>
                    <a:pt x="885" y="430"/>
                  </a:moveTo>
                  <a:cubicBezTo>
                    <a:pt x="885" y="429"/>
                    <a:pt x="884" y="428"/>
                    <a:pt x="884" y="427"/>
                  </a:cubicBezTo>
                  <a:cubicBezTo>
                    <a:pt x="883" y="427"/>
                    <a:pt x="883" y="426"/>
                    <a:pt x="883" y="426"/>
                  </a:cubicBezTo>
                  <a:cubicBezTo>
                    <a:pt x="882" y="426"/>
                    <a:pt x="882" y="426"/>
                    <a:pt x="881" y="427"/>
                  </a:cubicBezTo>
                  <a:cubicBezTo>
                    <a:pt x="880" y="429"/>
                    <a:pt x="879" y="431"/>
                    <a:pt x="878" y="433"/>
                  </a:cubicBezTo>
                  <a:cubicBezTo>
                    <a:pt x="878" y="433"/>
                    <a:pt x="878" y="434"/>
                    <a:pt x="878" y="434"/>
                  </a:cubicBezTo>
                  <a:cubicBezTo>
                    <a:pt x="879" y="434"/>
                    <a:pt x="880" y="434"/>
                    <a:pt x="880" y="434"/>
                  </a:cubicBezTo>
                  <a:cubicBezTo>
                    <a:pt x="883" y="434"/>
                    <a:pt x="884" y="432"/>
                    <a:pt x="885" y="430"/>
                  </a:cubicBezTo>
                  <a:close/>
                  <a:moveTo>
                    <a:pt x="933" y="340"/>
                  </a:moveTo>
                  <a:cubicBezTo>
                    <a:pt x="932" y="340"/>
                    <a:pt x="932" y="340"/>
                    <a:pt x="932" y="340"/>
                  </a:cubicBezTo>
                  <a:cubicBezTo>
                    <a:pt x="932" y="341"/>
                    <a:pt x="932" y="341"/>
                    <a:pt x="932" y="341"/>
                  </a:cubicBezTo>
                  <a:cubicBezTo>
                    <a:pt x="933" y="341"/>
                    <a:pt x="933" y="341"/>
                    <a:pt x="933" y="341"/>
                  </a:cubicBezTo>
                  <a:cubicBezTo>
                    <a:pt x="933" y="340"/>
                    <a:pt x="933" y="340"/>
                    <a:pt x="933" y="340"/>
                  </a:cubicBezTo>
                  <a:cubicBezTo>
                    <a:pt x="934" y="340"/>
                    <a:pt x="934" y="339"/>
                    <a:pt x="934" y="338"/>
                  </a:cubicBezTo>
                  <a:cubicBezTo>
                    <a:pt x="934" y="338"/>
                    <a:pt x="934" y="337"/>
                    <a:pt x="933" y="337"/>
                  </a:cubicBezTo>
                  <a:cubicBezTo>
                    <a:pt x="932" y="338"/>
                    <a:pt x="932" y="338"/>
                    <a:pt x="932" y="338"/>
                  </a:cubicBezTo>
                  <a:cubicBezTo>
                    <a:pt x="932" y="339"/>
                    <a:pt x="932" y="340"/>
                    <a:pt x="933" y="340"/>
                  </a:cubicBezTo>
                  <a:close/>
                  <a:moveTo>
                    <a:pt x="863" y="283"/>
                  </a:moveTo>
                  <a:cubicBezTo>
                    <a:pt x="863" y="282"/>
                    <a:pt x="863" y="282"/>
                    <a:pt x="863" y="282"/>
                  </a:cubicBezTo>
                  <a:cubicBezTo>
                    <a:pt x="863" y="282"/>
                    <a:pt x="863" y="282"/>
                    <a:pt x="862" y="283"/>
                  </a:cubicBezTo>
                  <a:cubicBezTo>
                    <a:pt x="861" y="284"/>
                    <a:pt x="863" y="283"/>
                    <a:pt x="863" y="283"/>
                  </a:cubicBezTo>
                  <a:close/>
                  <a:moveTo>
                    <a:pt x="821" y="298"/>
                  </a:moveTo>
                  <a:cubicBezTo>
                    <a:pt x="822" y="297"/>
                    <a:pt x="822" y="297"/>
                    <a:pt x="822" y="297"/>
                  </a:cubicBezTo>
                  <a:cubicBezTo>
                    <a:pt x="821" y="297"/>
                    <a:pt x="821" y="297"/>
                    <a:pt x="821" y="297"/>
                  </a:cubicBezTo>
                  <a:lnTo>
                    <a:pt x="821" y="298"/>
                  </a:lnTo>
                  <a:close/>
                  <a:moveTo>
                    <a:pt x="815" y="324"/>
                  </a:moveTo>
                  <a:cubicBezTo>
                    <a:pt x="816" y="325"/>
                    <a:pt x="818" y="326"/>
                    <a:pt x="819" y="326"/>
                  </a:cubicBezTo>
                  <a:cubicBezTo>
                    <a:pt x="819" y="326"/>
                    <a:pt x="819" y="326"/>
                    <a:pt x="819" y="326"/>
                  </a:cubicBezTo>
                  <a:cubicBezTo>
                    <a:pt x="818" y="325"/>
                    <a:pt x="816" y="325"/>
                    <a:pt x="815" y="324"/>
                  </a:cubicBezTo>
                  <a:close/>
                  <a:moveTo>
                    <a:pt x="744" y="399"/>
                  </a:moveTo>
                  <a:cubicBezTo>
                    <a:pt x="745" y="401"/>
                    <a:pt x="746" y="404"/>
                    <a:pt x="749" y="406"/>
                  </a:cubicBezTo>
                  <a:cubicBezTo>
                    <a:pt x="749" y="406"/>
                    <a:pt x="751" y="407"/>
                    <a:pt x="752" y="407"/>
                  </a:cubicBezTo>
                  <a:cubicBezTo>
                    <a:pt x="752" y="407"/>
                    <a:pt x="752" y="407"/>
                    <a:pt x="752" y="407"/>
                  </a:cubicBezTo>
                  <a:cubicBezTo>
                    <a:pt x="752" y="406"/>
                    <a:pt x="752" y="406"/>
                    <a:pt x="752" y="406"/>
                  </a:cubicBezTo>
                  <a:cubicBezTo>
                    <a:pt x="751" y="403"/>
                    <a:pt x="749" y="399"/>
                    <a:pt x="746" y="397"/>
                  </a:cubicBezTo>
                  <a:cubicBezTo>
                    <a:pt x="746" y="397"/>
                    <a:pt x="745" y="397"/>
                    <a:pt x="745" y="397"/>
                  </a:cubicBezTo>
                  <a:cubicBezTo>
                    <a:pt x="744" y="397"/>
                    <a:pt x="744" y="398"/>
                    <a:pt x="744" y="399"/>
                  </a:cubicBezTo>
                  <a:close/>
                  <a:moveTo>
                    <a:pt x="686" y="417"/>
                  </a:moveTo>
                  <a:cubicBezTo>
                    <a:pt x="687" y="418"/>
                    <a:pt x="688" y="418"/>
                    <a:pt x="691" y="417"/>
                  </a:cubicBezTo>
                  <a:cubicBezTo>
                    <a:pt x="691" y="418"/>
                    <a:pt x="691" y="418"/>
                    <a:pt x="691" y="418"/>
                  </a:cubicBezTo>
                  <a:cubicBezTo>
                    <a:pt x="691" y="418"/>
                    <a:pt x="691" y="418"/>
                    <a:pt x="691" y="418"/>
                  </a:cubicBezTo>
                  <a:cubicBezTo>
                    <a:pt x="693" y="419"/>
                    <a:pt x="694" y="419"/>
                    <a:pt x="695" y="419"/>
                  </a:cubicBezTo>
                  <a:cubicBezTo>
                    <a:pt x="696" y="420"/>
                    <a:pt x="696" y="420"/>
                    <a:pt x="696" y="420"/>
                  </a:cubicBezTo>
                  <a:cubicBezTo>
                    <a:pt x="696" y="420"/>
                    <a:pt x="696" y="420"/>
                    <a:pt x="696" y="420"/>
                  </a:cubicBezTo>
                  <a:cubicBezTo>
                    <a:pt x="696" y="419"/>
                    <a:pt x="696" y="419"/>
                    <a:pt x="696" y="419"/>
                  </a:cubicBezTo>
                  <a:cubicBezTo>
                    <a:pt x="696" y="419"/>
                    <a:pt x="696" y="419"/>
                    <a:pt x="695" y="419"/>
                  </a:cubicBezTo>
                  <a:cubicBezTo>
                    <a:pt x="694" y="418"/>
                    <a:pt x="693" y="418"/>
                    <a:pt x="691" y="418"/>
                  </a:cubicBezTo>
                  <a:cubicBezTo>
                    <a:pt x="691" y="418"/>
                    <a:pt x="691" y="418"/>
                    <a:pt x="691" y="417"/>
                  </a:cubicBezTo>
                  <a:cubicBezTo>
                    <a:pt x="691" y="417"/>
                    <a:pt x="691" y="417"/>
                    <a:pt x="691" y="417"/>
                  </a:cubicBezTo>
                  <a:cubicBezTo>
                    <a:pt x="690" y="415"/>
                    <a:pt x="689" y="415"/>
                    <a:pt x="687" y="414"/>
                  </a:cubicBezTo>
                  <a:cubicBezTo>
                    <a:pt x="687" y="414"/>
                    <a:pt x="686" y="414"/>
                    <a:pt x="686" y="415"/>
                  </a:cubicBezTo>
                  <a:cubicBezTo>
                    <a:pt x="686" y="415"/>
                    <a:pt x="686" y="416"/>
                    <a:pt x="686" y="417"/>
                  </a:cubicBezTo>
                  <a:close/>
                  <a:moveTo>
                    <a:pt x="632" y="478"/>
                  </a:moveTo>
                  <a:cubicBezTo>
                    <a:pt x="632" y="478"/>
                    <a:pt x="632" y="478"/>
                    <a:pt x="632" y="478"/>
                  </a:cubicBezTo>
                  <a:cubicBezTo>
                    <a:pt x="631" y="479"/>
                    <a:pt x="631" y="479"/>
                    <a:pt x="631" y="479"/>
                  </a:cubicBezTo>
                  <a:cubicBezTo>
                    <a:pt x="631" y="480"/>
                    <a:pt x="631" y="480"/>
                    <a:pt x="630" y="480"/>
                  </a:cubicBezTo>
                  <a:cubicBezTo>
                    <a:pt x="630" y="481"/>
                    <a:pt x="629" y="482"/>
                    <a:pt x="628" y="483"/>
                  </a:cubicBezTo>
                  <a:cubicBezTo>
                    <a:pt x="628" y="483"/>
                    <a:pt x="628" y="483"/>
                    <a:pt x="628" y="484"/>
                  </a:cubicBezTo>
                  <a:cubicBezTo>
                    <a:pt x="628" y="483"/>
                    <a:pt x="628" y="483"/>
                    <a:pt x="628" y="483"/>
                  </a:cubicBezTo>
                  <a:cubicBezTo>
                    <a:pt x="629" y="482"/>
                    <a:pt x="630" y="481"/>
                    <a:pt x="630" y="480"/>
                  </a:cubicBezTo>
                  <a:cubicBezTo>
                    <a:pt x="631" y="480"/>
                    <a:pt x="631" y="480"/>
                    <a:pt x="631" y="479"/>
                  </a:cubicBezTo>
                  <a:cubicBezTo>
                    <a:pt x="632" y="479"/>
                    <a:pt x="632" y="479"/>
                    <a:pt x="632" y="478"/>
                  </a:cubicBezTo>
                  <a:close/>
                  <a:moveTo>
                    <a:pt x="746" y="663"/>
                  </a:moveTo>
                  <a:cubicBezTo>
                    <a:pt x="747" y="664"/>
                    <a:pt x="747" y="664"/>
                    <a:pt x="747" y="664"/>
                  </a:cubicBezTo>
                  <a:cubicBezTo>
                    <a:pt x="748" y="664"/>
                    <a:pt x="748" y="664"/>
                    <a:pt x="748" y="663"/>
                  </a:cubicBezTo>
                  <a:cubicBezTo>
                    <a:pt x="748" y="663"/>
                    <a:pt x="748" y="663"/>
                    <a:pt x="747" y="662"/>
                  </a:cubicBezTo>
                  <a:cubicBezTo>
                    <a:pt x="747" y="662"/>
                    <a:pt x="747" y="662"/>
                    <a:pt x="746" y="663"/>
                  </a:cubicBezTo>
                  <a:cubicBezTo>
                    <a:pt x="746" y="663"/>
                    <a:pt x="746" y="663"/>
                    <a:pt x="746" y="663"/>
                  </a:cubicBezTo>
                  <a:close/>
                  <a:moveTo>
                    <a:pt x="738" y="731"/>
                  </a:moveTo>
                  <a:cubicBezTo>
                    <a:pt x="738" y="732"/>
                    <a:pt x="739" y="732"/>
                    <a:pt x="739" y="732"/>
                  </a:cubicBezTo>
                  <a:cubicBezTo>
                    <a:pt x="745" y="733"/>
                    <a:pt x="750" y="732"/>
                    <a:pt x="755" y="733"/>
                  </a:cubicBezTo>
                  <a:cubicBezTo>
                    <a:pt x="759" y="735"/>
                    <a:pt x="762" y="733"/>
                    <a:pt x="764" y="730"/>
                  </a:cubicBezTo>
                  <a:cubicBezTo>
                    <a:pt x="766" y="728"/>
                    <a:pt x="766" y="726"/>
                    <a:pt x="765" y="723"/>
                  </a:cubicBezTo>
                  <a:cubicBezTo>
                    <a:pt x="764" y="723"/>
                    <a:pt x="764" y="723"/>
                    <a:pt x="764" y="723"/>
                  </a:cubicBezTo>
                  <a:cubicBezTo>
                    <a:pt x="763" y="723"/>
                    <a:pt x="763" y="723"/>
                    <a:pt x="762" y="723"/>
                  </a:cubicBezTo>
                  <a:cubicBezTo>
                    <a:pt x="760" y="725"/>
                    <a:pt x="758" y="726"/>
                    <a:pt x="756" y="726"/>
                  </a:cubicBezTo>
                  <a:cubicBezTo>
                    <a:pt x="752" y="726"/>
                    <a:pt x="749" y="726"/>
                    <a:pt x="745" y="727"/>
                  </a:cubicBezTo>
                  <a:cubicBezTo>
                    <a:pt x="743" y="727"/>
                    <a:pt x="741" y="728"/>
                    <a:pt x="740" y="729"/>
                  </a:cubicBezTo>
                  <a:cubicBezTo>
                    <a:pt x="739" y="729"/>
                    <a:pt x="739" y="729"/>
                    <a:pt x="739" y="729"/>
                  </a:cubicBezTo>
                  <a:cubicBezTo>
                    <a:pt x="739" y="730"/>
                    <a:pt x="738" y="730"/>
                    <a:pt x="738" y="731"/>
                  </a:cubicBezTo>
                  <a:close/>
                  <a:moveTo>
                    <a:pt x="734" y="738"/>
                  </a:moveTo>
                  <a:cubicBezTo>
                    <a:pt x="733" y="739"/>
                    <a:pt x="731" y="739"/>
                    <a:pt x="729" y="740"/>
                  </a:cubicBezTo>
                  <a:cubicBezTo>
                    <a:pt x="727" y="741"/>
                    <a:pt x="725" y="741"/>
                    <a:pt x="723" y="741"/>
                  </a:cubicBezTo>
                  <a:cubicBezTo>
                    <a:pt x="721" y="740"/>
                    <a:pt x="719" y="740"/>
                    <a:pt x="717" y="741"/>
                  </a:cubicBezTo>
                  <a:cubicBezTo>
                    <a:pt x="713" y="744"/>
                    <a:pt x="709" y="746"/>
                    <a:pt x="703" y="747"/>
                  </a:cubicBezTo>
                  <a:cubicBezTo>
                    <a:pt x="703" y="747"/>
                    <a:pt x="703" y="747"/>
                    <a:pt x="702" y="748"/>
                  </a:cubicBezTo>
                  <a:cubicBezTo>
                    <a:pt x="701" y="748"/>
                    <a:pt x="701" y="751"/>
                    <a:pt x="702" y="751"/>
                  </a:cubicBezTo>
                  <a:cubicBezTo>
                    <a:pt x="703" y="752"/>
                    <a:pt x="705" y="753"/>
                    <a:pt x="706" y="754"/>
                  </a:cubicBezTo>
                  <a:cubicBezTo>
                    <a:pt x="709" y="754"/>
                    <a:pt x="713" y="753"/>
                    <a:pt x="715" y="751"/>
                  </a:cubicBezTo>
                  <a:cubicBezTo>
                    <a:pt x="718" y="749"/>
                    <a:pt x="721" y="748"/>
                    <a:pt x="724" y="747"/>
                  </a:cubicBezTo>
                  <a:cubicBezTo>
                    <a:pt x="728" y="745"/>
                    <a:pt x="733" y="743"/>
                    <a:pt x="736" y="741"/>
                  </a:cubicBezTo>
                  <a:cubicBezTo>
                    <a:pt x="737" y="741"/>
                    <a:pt x="737" y="740"/>
                    <a:pt x="737" y="739"/>
                  </a:cubicBezTo>
                  <a:cubicBezTo>
                    <a:pt x="737" y="739"/>
                    <a:pt x="735" y="738"/>
                    <a:pt x="734" y="738"/>
                  </a:cubicBezTo>
                  <a:close/>
                  <a:moveTo>
                    <a:pt x="702" y="596"/>
                  </a:moveTo>
                  <a:cubicBezTo>
                    <a:pt x="703" y="595"/>
                    <a:pt x="703" y="595"/>
                    <a:pt x="703" y="595"/>
                  </a:cubicBezTo>
                  <a:cubicBezTo>
                    <a:pt x="703" y="595"/>
                    <a:pt x="703" y="595"/>
                    <a:pt x="703" y="595"/>
                  </a:cubicBezTo>
                  <a:cubicBezTo>
                    <a:pt x="703" y="595"/>
                    <a:pt x="703" y="595"/>
                    <a:pt x="703" y="595"/>
                  </a:cubicBezTo>
                  <a:cubicBezTo>
                    <a:pt x="703" y="594"/>
                    <a:pt x="703" y="594"/>
                    <a:pt x="703" y="594"/>
                  </a:cubicBezTo>
                  <a:cubicBezTo>
                    <a:pt x="704" y="594"/>
                    <a:pt x="704" y="593"/>
                    <a:pt x="704" y="592"/>
                  </a:cubicBezTo>
                  <a:cubicBezTo>
                    <a:pt x="705" y="592"/>
                    <a:pt x="705" y="592"/>
                    <a:pt x="704" y="591"/>
                  </a:cubicBezTo>
                  <a:cubicBezTo>
                    <a:pt x="704" y="591"/>
                    <a:pt x="703" y="591"/>
                    <a:pt x="703" y="592"/>
                  </a:cubicBezTo>
                  <a:cubicBezTo>
                    <a:pt x="703" y="593"/>
                    <a:pt x="703" y="594"/>
                    <a:pt x="703" y="594"/>
                  </a:cubicBezTo>
                  <a:cubicBezTo>
                    <a:pt x="703" y="594"/>
                    <a:pt x="703" y="594"/>
                    <a:pt x="703" y="595"/>
                  </a:cubicBezTo>
                  <a:cubicBezTo>
                    <a:pt x="703" y="595"/>
                    <a:pt x="703" y="595"/>
                    <a:pt x="703" y="595"/>
                  </a:cubicBezTo>
                  <a:lnTo>
                    <a:pt x="702" y="596"/>
                  </a:lnTo>
                  <a:close/>
                  <a:moveTo>
                    <a:pt x="702" y="696"/>
                  </a:moveTo>
                  <a:cubicBezTo>
                    <a:pt x="700" y="697"/>
                    <a:pt x="697" y="697"/>
                    <a:pt x="696" y="698"/>
                  </a:cubicBezTo>
                  <a:cubicBezTo>
                    <a:pt x="695" y="698"/>
                    <a:pt x="695" y="697"/>
                    <a:pt x="695" y="697"/>
                  </a:cubicBezTo>
                  <a:cubicBezTo>
                    <a:pt x="695" y="698"/>
                    <a:pt x="695" y="698"/>
                    <a:pt x="695" y="698"/>
                  </a:cubicBezTo>
                  <a:cubicBezTo>
                    <a:pt x="693" y="696"/>
                    <a:pt x="691" y="694"/>
                    <a:pt x="688" y="695"/>
                  </a:cubicBezTo>
                  <a:cubicBezTo>
                    <a:pt x="675" y="697"/>
                    <a:pt x="678" y="696"/>
                    <a:pt x="669" y="706"/>
                  </a:cubicBezTo>
                  <a:cubicBezTo>
                    <a:pt x="668" y="706"/>
                    <a:pt x="668" y="706"/>
                    <a:pt x="668" y="707"/>
                  </a:cubicBezTo>
                  <a:cubicBezTo>
                    <a:pt x="668" y="708"/>
                    <a:pt x="668" y="708"/>
                    <a:pt x="668" y="709"/>
                  </a:cubicBezTo>
                  <a:cubicBezTo>
                    <a:pt x="669" y="711"/>
                    <a:pt x="669" y="713"/>
                    <a:pt x="668" y="714"/>
                  </a:cubicBezTo>
                  <a:cubicBezTo>
                    <a:pt x="667" y="718"/>
                    <a:pt x="666" y="722"/>
                    <a:pt x="664" y="726"/>
                  </a:cubicBezTo>
                  <a:cubicBezTo>
                    <a:pt x="661" y="732"/>
                    <a:pt x="661" y="738"/>
                    <a:pt x="662" y="744"/>
                  </a:cubicBezTo>
                  <a:cubicBezTo>
                    <a:pt x="662" y="746"/>
                    <a:pt x="665" y="747"/>
                    <a:pt x="666" y="746"/>
                  </a:cubicBezTo>
                  <a:cubicBezTo>
                    <a:pt x="672" y="742"/>
                    <a:pt x="675" y="738"/>
                    <a:pt x="675" y="730"/>
                  </a:cubicBezTo>
                  <a:cubicBezTo>
                    <a:pt x="675" y="723"/>
                    <a:pt x="677" y="717"/>
                    <a:pt x="681" y="710"/>
                  </a:cubicBezTo>
                  <a:cubicBezTo>
                    <a:pt x="682" y="708"/>
                    <a:pt x="683" y="707"/>
                    <a:pt x="686" y="706"/>
                  </a:cubicBezTo>
                  <a:cubicBezTo>
                    <a:pt x="688" y="706"/>
                    <a:pt x="689" y="705"/>
                    <a:pt x="690" y="703"/>
                  </a:cubicBezTo>
                  <a:cubicBezTo>
                    <a:pt x="691" y="702"/>
                    <a:pt x="693" y="700"/>
                    <a:pt x="695" y="698"/>
                  </a:cubicBezTo>
                  <a:cubicBezTo>
                    <a:pt x="696" y="698"/>
                    <a:pt x="696" y="698"/>
                    <a:pt x="696" y="698"/>
                  </a:cubicBezTo>
                  <a:cubicBezTo>
                    <a:pt x="696" y="699"/>
                    <a:pt x="697" y="700"/>
                    <a:pt x="697" y="701"/>
                  </a:cubicBezTo>
                  <a:cubicBezTo>
                    <a:pt x="699" y="702"/>
                    <a:pt x="701" y="703"/>
                    <a:pt x="703" y="705"/>
                  </a:cubicBezTo>
                  <a:cubicBezTo>
                    <a:pt x="704" y="706"/>
                    <a:pt x="705" y="707"/>
                    <a:pt x="705" y="708"/>
                  </a:cubicBezTo>
                  <a:cubicBezTo>
                    <a:pt x="707" y="712"/>
                    <a:pt x="706" y="715"/>
                    <a:pt x="704" y="718"/>
                  </a:cubicBezTo>
                  <a:cubicBezTo>
                    <a:pt x="703" y="719"/>
                    <a:pt x="702" y="721"/>
                    <a:pt x="701" y="722"/>
                  </a:cubicBezTo>
                  <a:cubicBezTo>
                    <a:pt x="701" y="723"/>
                    <a:pt x="701" y="723"/>
                    <a:pt x="701" y="723"/>
                  </a:cubicBezTo>
                  <a:cubicBezTo>
                    <a:pt x="702" y="724"/>
                    <a:pt x="702" y="724"/>
                    <a:pt x="703" y="723"/>
                  </a:cubicBezTo>
                  <a:cubicBezTo>
                    <a:pt x="704" y="723"/>
                    <a:pt x="705" y="722"/>
                    <a:pt x="706" y="722"/>
                  </a:cubicBezTo>
                  <a:cubicBezTo>
                    <a:pt x="708" y="721"/>
                    <a:pt x="710" y="722"/>
                    <a:pt x="711" y="724"/>
                  </a:cubicBezTo>
                  <a:cubicBezTo>
                    <a:pt x="711" y="726"/>
                    <a:pt x="711" y="728"/>
                    <a:pt x="712" y="730"/>
                  </a:cubicBezTo>
                  <a:cubicBezTo>
                    <a:pt x="712" y="731"/>
                    <a:pt x="714" y="732"/>
                    <a:pt x="714" y="731"/>
                  </a:cubicBezTo>
                  <a:cubicBezTo>
                    <a:pt x="715" y="730"/>
                    <a:pt x="716" y="730"/>
                    <a:pt x="716" y="729"/>
                  </a:cubicBezTo>
                  <a:cubicBezTo>
                    <a:pt x="718" y="724"/>
                    <a:pt x="719" y="718"/>
                    <a:pt x="722" y="714"/>
                  </a:cubicBezTo>
                  <a:cubicBezTo>
                    <a:pt x="723" y="713"/>
                    <a:pt x="722" y="711"/>
                    <a:pt x="723" y="710"/>
                  </a:cubicBezTo>
                  <a:cubicBezTo>
                    <a:pt x="723" y="710"/>
                    <a:pt x="723" y="709"/>
                    <a:pt x="723" y="709"/>
                  </a:cubicBezTo>
                  <a:cubicBezTo>
                    <a:pt x="724" y="709"/>
                    <a:pt x="725" y="709"/>
                    <a:pt x="725" y="710"/>
                  </a:cubicBezTo>
                  <a:cubicBezTo>
                    <a:pt x="727" y="712"/>
                    <a:pt x="728" y="714"/>
                    <a:pt x="731" y="715"/>
                  </a:cubicBezTo>
                  <a:cubicBezTo>
                    <a:pt x="732" y="715"/>
                    <a:pt x="733" y="715"/>
                    <a:pt x="734" y="714"/>
                  </a:cubicBezTo>
                  <a:cubicBezTo>
                    <a:pt x="734" y="713"/>
                    <a:pt x="736" y="712"/>
                    <a:pt x="735" y="710"/>
                  </a:cubicBezTo>
                  <a:cubicBezTo>
                    <a:pt x="733" y="707"/>
                    <a:pt x="732" y="704"/>
                    <a:pt x="730" y="701"/>
                  </a:cubicBezTo>
                  <a:cubicBezTo>
                    <a:pt x="730" y="700"/>
                    <a:pt x="729" y="699"/>
                    <a:pt x="728" y="699"/>
                  </a:cubicBezTo>
                  <a:cubicBezTo>
                    <a:pt x="720" y="696"/>
                    <a:pt x="713" y="694"/>
                    <a:pt x="705" y="693"/>
                  </a:cubicBezTo>
                  <a:cubicBezTo>
                    <a:pt x="705" y="693"/>
                    <a:pt x="704" y="694"/>
                    <a:pt x="703" y="694"/>
                  </a:cubicBezTo>
                  <a:cubicBezTo>
                    <a:pt x="702" y="695"/>
                    <a:pt x="702" y="696"/>
                    <a:pt x="702" y="696"/>
                  </a:cubicBezTo>
                  <a:close/>
                  <a:moveTo>
                    <a:pt x="674" y="647"/>
                  </a:moveTo>
                  <a:cubicBezTo>
                    <a:pt x="675" y="648"/>
                    <a:pt x="675" y="648"/>
                    <a:pt x="676" y="648"/>
                  </a:cubicBezTo>
                  <a:cubicBezTo>
                    <a:pt x="676" y="648"/>
                    <a:pt x="676" y="648"/>
                    <a:pt x="677" y="648"/>
                  </a:cubicBezTo>
                  <a:cubicBezTo>
                    <a:pt x="678" y="646"/>
                    <a:pt x="678" y="644"/>
                    <a:pt x="678" y="643"/>
                  </a:cubicBezTo>
                  <a:cubicBezTo>
                    <a:pt x="678" y="642"/>
                    <a:pt x="677" y="642"/>
                    <a:pt x="676" y="641"/>
                  </a:cubicBezTo>
                  <a:cubicBezTo>
                    <a:pt x="676" y="641"/>
                    <a:pt x="675" y="641"/>
                    <a:pt x="675" y="642"/>
                  </a:cubicBezTo>
                  <a:cubicBezTo>
                    <a:pt x="673" y="643"/>
                    <a:pt x="673" y="645"/>
                    <a:pt x="674" y="647"/>
                  </a:cubicBezTo>
                  <a:close/>
                  <a:moveTo>
                    <a:pt x="665" y="408"/>
                  </a:moveTo>
                  <a:cubicBezTo>
                    <a:pt x="665" y="408"/>
                    <a:pt x="665" y="408"/>
                    <a:pt x="665" y="408"/>
                  </a:cubicBezTo>
                  <a:cubicBezTo>
                    <a:pt x="665" y="407"/>
                    <a:pt x="665" y="407"/>
                    <a:pt x="665" y="407"/>
                  </a:cubicBezTo>
                  <a:cubicBezTo>
                    <a:pt x="664" y="407"/>
                    <a:pt x="664" y="407"/>
                    <a:pt x="665" y="408"/>
                  </a:cubicBezTo>
                  <a:close/>
                  <a:moveTo>
                    <a:pt x="663" y="626"/>
                  </a:moveTo>
                  <a:cubicBezTo>
                    <a:pt x="665" y="626"/>
                    <a:pt x="665" y="626"/>
                    <a:pt x="665" y="626"/>
                  </a:cubicBezTo>
                  <a:cubicBezTo>
                    <a:pt x="665" y="625"/>
                    <a:pt x="665" y="625"/>
                    <a:pt x="665" y="625"/>
                  </a:cubicBezTo>
                  <a:lnTo>
                    <a:pt x="663" y="626"/>
                  </a:lnTo>
                  <a:close/>
                  <a:moveTo>
                    <a:pt x="657" y="442"/>
                  </a:moveTo>
                  <a:cubicBezTo>
                    <a:pt x="658" y="443"/>
                    <a:pt x="659" y="443"/>
                    <a:pt x="660" y="444"/>
                  </a:cubicBezTo>
                  <a:cubicBezTo>
                    <a:pt x="660" y="445"/>
                    <a:pt x="661" y="444"/>
                    <a:pt x="662" y="443"/>
                  </a:cubicBezTo>
                  <a:cubicBezTo>
                    <a:pt x="661" y="442"/>
                    <a:pt x="661" y="441"/>
                    <a:pt x="661" y="440"/>
                  </a:cubicBezTo>
                  <a:cubicBezTo>
                    <a:pt x="661" y="440"/>
                    <a:pt x="660" y="439"/>
                    <a:pt x="659" y="439"/>
                  </a:cubicBezTo>
                  <a:cubicBezTo>
                    <a:pt x="659" y="439"/>
                    <a:pt x="658" y="439"/>
                    <a:pt x="657" y="440"/>
                  </a:cubicBezTo>
                  <a:cubicBezTo>
                    <a:pt x="657" y="440"/>
                    <a:pt x="657" y="441"/>
                    <a:pt x="657" y="442"/>
                  </a:cubicBezTo>
                  <a:close/>
                  <a:moveTo>
                    <a:pt x="649" y="433"/>
                  </a:moveTo>
                  <a:cubicBezTo>
                    <a:pt x="649" y="434"/>
                    <a:pt x="650" y="434"/>
                    <a:pt x="650" y="434"/>
                  </a:cubicBezTo>
                  <a:cubicBezTo>
                    <a:pt x="650" y="434"/>
                    <a:pt x="650" y="434"/>
                    <a:pt x="650" y="434"/>
                  </a:cubicBezTo>
                  <a:cubicBezTo>
                    <a:pt x="650" y="433"/>
                    <a:pt x="650" y="433"/>
                    <a:pt x="650" y="433"/>
                  </a:cubicBezTo>
                  <a:cubicBezTo>
                    <a:pt x="650" y="433"/>
                    <a:pt x="650" y="433"/>
                    <a:pt x="649" y="433"/>
                  </a:cubicBezTo>
                  <a:close/>
                  <a:moveTo>
                    <a:pt x="646" y="572"/>
                  </a:moveTo>
                  <a:cubicBezTo>
                    <a:pt x="646" y="572"/>
                    <a:pt x="647" y="572"/>
                    <a:pt x="647" y="572"/>
                  </a:cubicBezTo>
                  <a:cubicBezTo>
                    <a:pt x="647" y="572"/>
                    <a:pt x="647" y="572"/>
                    <a:pt x="647" y="571"/>
                  </a:cubicBezTo>
                  <a:cubicBezTo>
                    <a:pt x="647" y="571"/>
                    <a:pt x="647" y="571"/>
                    <a:pt x="646" y="571"/>
                  </a:cubicBezTo>
                  <a:cubicBezTo>
                    <a:pt x="646" y="571"/>
                    <a:pt x="646" y="572"/>
                    <a:pt x="646" y="572"/>
                  </a:cubicBezTo>
                  <a:close/>
                  <a:moveTo>
                    <a:pt x="642" y="633"/>
                  </a:moveTo>
                  <a:cubicBezTo>
                    <a:pt x="642" y="633"/>
                    <a:pt x="642" y="633"/>
                    <a:pt x="642" y="634"/>
                  </a:cubicBezTo>
                  <a:cubicBezTo>
                    <a:pt x="642" y="634"/>
                    <a:pt x="642" y="634"/>
                    <a:pt x="642" y="634"/>
                  </a:cubicBezTo>
                  <a:cubicBezTo>
                    <a:pt x="643" y="634"/>
                    <a:pt x="643" y="634"/>
                    <a:pt x="643" y="634"/>
                  </a:cubicBezTo>
                  <a:cubicBezTo>
                    <a:pt x="644" y="635"/>
                    <a:pt x="646" y="636"/>
                    <a:pt x="648" y="636"/>
                  </a:cubicBezTo>
                  <a:cubicBezTo>
                    <a:pt x="648" y="636"/>
                    <a:pt x="649" y="636"/>
                    <a:pt x="649" y="636"/>
                  </a:cubicBezTo>
                  <a:cubicBezTo>
                    <a:pt x="650" y="635"/>
                    <a:pt x="650" y="634"/>
                    <a:pt x="649" y="634"/>
                  </a:cubicBezTo>
                  <a:cubicBezTo>
                    <a:pt x="647" y="634"/>
                    <a:pt x="645" y="634"/>
                    <a:pt x="643" y="634"/>
                  </a:cubicBezTo>
                  <a:cubicBezTo>
                    <a:pt x="643" y="633"/>
                    <a:pt x="643" y="633"/>
                    <a:pt x="642" y="633"/>
                  </a:cubicBezTo>
                  <a:cubicBezTo>
                    <a:pt x="642" y="633"/>
                    <a:pt x="642" y="633"/>
                    <a:pt x="642" y="633"/>
                  </a:cubicBezTo>
                  <a:cubicBezTo>
                    <a:pt x="642" y="633"/>
                    <a:pt x="642" y="633"/>
                    <a:pt x="642" y="633"/>
                  </a:cubicBezTo>
                  <a:cubicBezTo>
                    <a:pt x="642" y="633"/>
                    <a:pt x="642" y="633"/>
                    <a:pt x="642" y="633"/>
                  </a:cubicBezTo>
                  <a:cubicBezTo>
                    <a:pt x="641" y="633"/>
                    <a:pt x="641" y="633"/>
                    <a:pt x="642" y="633"/>
                  </a:cubicBezTo>
                  <a:close/>
                  <a:moveTo>
                    <a:pt x="641" y="680"/>
                  </a:moveTo>
                  <a:cubicBezTo>
                    <a:pt x="640" y="680"/>
                    <a:pt x="640" y="680"/>
                    <a:pt x="640" y="680"/>
                  </a:cubicBezTo>
                  <a:cubicBezTo>
                    <a:pt x="640" y="680"/>
                    <a:pt x="640" y="680"/>
                    <a:pt x="640" y="680"/>
                  </a:cubicBezTo>
                  <a:cubicBezTo>
                    <a:pt x="639" y="680"/>
                    <a:pt x="639" y="680"/>
                    <a:pt x="639" y="680"/>
                  </a:cubicBezTo>
                  <a:cubicBezTo>
                    <a:pt x="639" y="680"/>
                    <a:pt x="639" y="680"/>
                    <a:pt x="639" y="681"/>
                  </a:cubicBezTo>
                  <a:cubicBezTo>
                    <a:pt x="639" y="680"/>
                    <a:pt x="639" y="680"/>
                    <a:pt x="640" y="680"/>
                  </a:cubicBezTo>
                  <a:cubicBezTo>
                    <a:pt x="640" y="680"/>
                    <a:pt x="640" y="680"/>
                    <a:pt x="640" y="680"/>
                  </a:cubicBezTo>
                  <a:cubicBezTo>
                    <a:pt x="641" y="680"/>
                    <a:pt x="641" y="680"/>
                    <a:pt x="641" y="680"/>
                  </a:cubicBezTo>
                  <a:cubicBezTo>
                    <a:pt x="643" y="680"/>
                    <a:pt x="645" y="680"/>
                    <a:pt x="647" y="681"/>
                  </a:cubicBezTo>
                  <a:cubicBezTo>
                    <a:pt x="649" y="685"/>
                    <a:pt x="651" y="684"/>
                    <a:pt x="654" y="683"/>
                  </a:cubicBezTo>
                  <a:cubicBezTo>
                    <a:pt x="659" y="681"/>
                    <a:pt x="664" y="680"/>
                    <a:pt x="668" y="677"/>
                  </a:cubicBezTo>
                  <a:cubicBezTo>
                    <a:pt x="669" y="676"/>
                    <a:pt x="669" y="676"/>
                    <a:pt x="670" y="676"/>
                  </a:cubicBezTo>
                  <a:cubicBezTo>
                    <a:pt x="671" y="676"/>
                    <a:pt x="672" y="676"/>
                    <a:pt x="672" y="676"/>
                  </a:cubicBezTo>
                  <a:cubicBezTo>
                    <a:pt x="673" y="676"/>
                    <a:pt x="673" y="676"/>
                    <a:pt x="673" y="676"/>
                  </a:cubicBezTo>
                  <a:cubicBezTo>
                    <a:pt x="674" y="677"/>
                    <a:pt x="674" y="677"/>
                    <a:pt x="674" y="678"/>
                  </a:cubicBezTo>
                  <a:cubicBezTo>
                    <a:pt x="673" y="679"/>
                    <a:pt x="672" y="680"/>
                    <a:pt x="672" y="681"/>
                  </a:cubicBezTo>
                  <a:cubicBezTo>
                    <a:pt x="672" y="682"/>
                    <a:pt x="673" y="682"/>
                    <a:pt x="674" y="683"/>
                  </a:cubicBezTo>
                  <a:cubicBezTo>
                    <a:pt x="675" y="683"/>
                    <a:pt x="675" y="684"/>
                    <a:pt x="676" y="684"/>
                  </a:cubicBezTo>
                  <a:cubicBezTo>
                    <a:pt x="678" y="687"/>
                    <a:pt x="681" y="688"/>
                    <a:pt x="684" y="687"/>
                  </a:cubicBezTo>
                  <a:cubicBezTo>
                    <a:pt x="687" y="687"/>
                    <a:pt x="690" y="687"/>
                    <a:pt x="693" y="686"/>
                  </a:cubicBezTo>
                  <a:cubicBezTo>
                    <a:pt x="695" y="686"/>
                    <a:pt x="696" y="687"/>
                    <a:pt x="697" y="688"/>
                  </a:cubicBezTo>
                  <a:cubicBezTo>
                    <a:pt x="699" y="689"/>
                    <a:pt x="701" y="687"/>
                    <a:pt x="700" y="686"/>
                  </a:cubicBezTo>
                  <a:cubicBezTo>
                    <a:pt x="700" y="683"/>
                    <a:pt x="699" y="679"/>
                    <a:pt x="699" y="676"/>
                  </a:cubicBezTo>
                  <a:cubicBezTo>
                    <a:pt x="699" y="674"/>
                    <a:pt x="699" y="672"/>
                    <a:pt x="696" y="671"/>
                  </a:cubicBezTo>
                  <a:cubicBezTo>
                    <a:pt x="693" y="671"/>
                    <a:pt x="692" y="669"/>
                    <a:pt x="691" y="667"/>
                  </a:cubicBezTo>
                  <a:cubicBezTo>
                    <a:pt x="690" y="663"/>
                    <a:pt x="688" y="661"/>
                    <a:pt x="684" y="660"/>
                  </a:cubicBezTo>
                  <a:cubicBezTo>
                    <a:pt x="682" y="660"/>
                    <a:pt x="681" y="659"/>
                    <a:pt x="680" y="659"/>
                  </a:cubicBezTo>
                  <a:cubicBezTo>
                    <a:pt x="679" y="659"/>
                    <a:pt x="677" y="659"/>
                    <a:pt x="676" y="660"/>
                  </a:cubicBezTo>
                  <a:cubicBezTo>
                    <a:pt x="673" y="663"/>
                    <a:pt x="668" y="663"/>
                    <a:pt x="664" y="666"/>
                  </a:cubicBezTo>
                  <a:cubicBezTo>
                    <a:pt x="660" y="669"/>
                    <a:pt x="656" y="671"/>
                    <a:pt x="651" y="672"/>
                  </a:cubicBezTo>
                  <a:cubicBezTo>
                    <a:pt x="647" y="674"/>
                    <a:pt x="643" y="677"/>
                    <a:pt x="641" y="680"/>
                  </a:cubicBezTo>
                  <a:close/>
                  <a:moveTo>
                    <a:pt x="640" y="585"/>
                  </a:moveTo>
                  <a:cubicBezTo>
                    <a:pt x="640" y="585"/>
                    <a:pt x="639" y="584"/>
                    <a:pt x="639" y="584"/>
                  </a:cubicBezTo>
                  <a:cubicBezTo>
                    <a:pt x="639" y="584"/>
                    <a:pt x="638" y="584"/>
                    <a:pt x="638" y="584"/>
                  </a:cubicBezTo>
                  <a:cubicBezTo>
                    <a:pt x="638" y="585"/>
                    <a:pt x="638" y="585"/>
                    <a:pt x="639" y="585"/>
                  </a:cubicBezTo>
                  <a:cubicBezTo>
                    <a:pt x="639" y="585"/>
                    <a:pt x="639" y="585"/>
                    <a:pt x="640" y="585"/>
                  </a:cubicBezTo>
                  <a:close/>
                  <a:moveTo>
                    <a:pt x="633" y="435"/>
                  </a:moveTo>
                  <a:cubicBezTo>
                    <a:pt x="634" y="436"/>
                    <a:pt x="636" y="435"/>
                    <a:pt x="637" y="433"/>
                  </a:cubicBezTo>
                  <a:cubicBezTo>
                    <a:pt x="638" y="431"/>
                    <a:pt x="637" y="427"/>
                    <a:pt x="640" y="425"/>
                  </a:cubicBezTo>
                  <a:cubicBezTo>
                    <a:pt x="639" y="425"/>
                    <a:pt x="639" y="424"/>
                    <a:pt x="638" y="424"/>
                  </a:cubicBezTo>
                  <a:cubicBezTo>
                    <a:pt x="636" y="424"/>
                    <a:pt x="635" y="425"/>
                    <a:pt x="634" y="425"/>
                  </a:cubicBezTo>
                  <a:cubicBezTo>
                    <a:pt x="629" y="428"/>
                    <a:pt x="629" y="431"/>
                    <a:pt x="633" y="435"/>
                  </a:cubicBezTo>
                  <a:close/>
                  <a:moveTo>
                    <a:pt x="627" y="443"/>
                  </a:moveTo>
                  <a:cubicBezTo>
                    <a:pt x="628" y="443"/>
                    <a:pt x="628" y="443"/>
                    <a:pt x="628" y="443"/>
                  </a:cubicBezTo>
                  <a:cubicBezTo>
                    <a:pt x="628" y="443"/>
                    <a:pt x="628" y="443"/>
                    <a:pt x="628" y="443"/>
                  </a:cubicBezTo>
                  <a:lnTo>
                    <a:pt x="627" y="443"/>
                  </a:lnTo>
                  <a:close/>
                  <a:moveTo>
                    <a:pt x="623" y="530"/>
                  </a:moveTo>
                  <a:cubicBezTo>
                    <a:pt x="623" y="530"/>
                    <a:pt x="623" y="530"/>
                    <a:pt x="623" y="530"/>
                  </a:cubicBezTo>
                  <a:cubicBezTo>
                    <a:pt x="623" y="530"/>
                    <a:pt x="623" y="530"/>
                    <a:pt x="623" y="530"/>
                  </a:cubicBezTo>
                  <a:close/>
                  <a:moveTo>
                    <a:pt x="620" y="651"/>
                  </a:moveTo>
                  <a:cubicBezTo>
                    <a:pt x="620" y="651"/>
                    <a:pt x="621" y="651"/>
                    <a:pt x="621" y="651"/>
                  </a:cubicBezTo>
                  <a:cubicBezTo>
                    <a:pt x="621" y="651"/>
                    <a:pt x="622" y="650"/>
                    <a:pt x="623" y="650"/>
                  </a:cubicBezTo>
                  <a:cubicBezTo>
                    <a:pt x="623" y="650"/>
                    <a:pt x="623" y="649"/>
                    <a:pt x="623" y="649"/>
                  </a:cubicBezTo>
                  <a:cubicBezTo>
                    <a:pt x="622" y="647"/>
                    <a:pt x="622" y="646"/>
                    <a:pt x="621" y="645"/>
                  </a:cubicBezTo>
                  <a:cubicBezTo>
                    <a:pt x="622" y="645"/>
                    <a:pt x="622" y="645"/>
                    <a:pt x="622" y="645"/>
                  </a:cubicBezTo>
                  <a:cubicBezTo>
                    <a:pt x="622" y="645"/>
                    <a:pt x="622" y="644"/>
                    <a:pt x="622" y="644"/>
                  </a:cubicBezTo>
                  <a:cubicBezTo>
                    <a:pt x="622" y="644"/>
                    <a:pt x="622" y="644"/>
                    <a:pt x="621" y="645"/>
                  </a:cubicBezTo>
                  <a:cubicBezTo>
                    <a:pt x="621" y="645"/>
                    <a:pt x="621" y="645"/>
                    <a:pt x="621" y="645"/>
                  </a:cubicBezTo>
                  <a:cubicBezTo>
                    <a:pt x="621" y="645"/>
                    <a:pt x="621" y="645"/>
                    <a:pt x="621" y="645"/>
                  </a:cubicBezTo>
                  <a:cubicBezTo>
                    <a:pt x="620" y="646"/>
                    <a:pt x="620" y="648"/>
                    <a:pt x="619" y="650"/>
                  </a:cubicBezTo>
                  <a:cubicBezTo>
                    <a:pt x="619" y="650"/>
                    <a:pt x="619" y="651"/>
                    <a:pt x="620" y="651"/>
                  </a:cubicBezTo>
                  <a:close/>
                  <a:moveTo>
                    <a:pt x="617" y="570"/>
                  </a:moveTo>
                  <a:cubicBezTo>
                    <a:pt x="618" y="569"/>
                    <a:pt x="618" y="569"/>
                    <a:pt x="618" y="569"/>
                  </a:cubicBezTo>
                  <a:cubicBezTo>
                    <a:pt x="617" y="569"/>
                    <a:pt x="617" y="569"/>
                    <a:pt x="617" y="569"/>
                  </a:cubicBezTo>
                  <a:lnTo>
                    <a:pt x="617" y="570"/>
                  </a:lnTo>
                  <a:close/>
                  <a:moveTo>
                    <a:pt x="612" y="535"/>
                  </a:moveTo>
                  <a:cubicBezTo>
                    <a:pt x="613" y="535"/>
                    <a:pt x="614" y="536"/>
                    <a:pt x="614" y="536"/>
                  </a:cubicBezTo>
                  <a:cubicBezTo>
                    <a:pt x="615" y="536"/>
                    <a:pt x="615" y="536"/>
                    <a:pt x="615" y="535"/>
                  </a:cubicBezTo>
                  <a:cubicBezTo>
                    <a:pt x="615" y="534"/>
                    <a:pt x="615" y="533"/>
                    <a:pt x="614" y="534"/>
                  </a:cubicBezTo>
                  <a:cubicBezTo>
                    <a:pt x="613" y="534"/>
                    <a:pt x="613" y="535"/>
                    <a:pt x="612" y="535"/>
                  </a:cubicBezTo>
                  <a:close/>
                  <a:moveTo>
                    <a:pt x="612" y="618"/>
                  </a:moveTo>
                  <a:cubicBezTo>
                    <a:pt x="611" y="618"/>
                    <a:pt x="611" y="618"/>
                    <a:pt x="611" y="619"/>
                  </a:cubicBezTo>
                  <a:cubicBezTo>
                    <a:pt x="609" y="622"/>
                    <a:pt x="608" y="625"/>
                    <a:pt x="608" y="629"/>
                  </a:cubicBezTo>
                  <a:cubicBezTo>
                    <a:pt x="608" y="629"/>
                    <a:pt x="608" y="629"/>
                    <a:pt x="608" y="629"/>
                  </a:cubicBezTo>
                  <a:cubicBezTo>
                    <a:pt x="608" y="629"/>
                    <a:pt x="608" y="629"/>
                    <a:pt x="608" y="629"/>
                  </a:cubicBezTo>
                  <a:cubicBezTo>
                    <a:pt x="608" y="629"/>
                    <a:pt x="608" y="629"/>
                    <a:pt x="608" y="629"/>
                  </a:cubicBezTo>
                  <a:cubicBezTo>
                    <a:pt x="608" y="629"/>
                    <a:pt x="608" y="629"/>
                    <a:pt x="608" y="629"/>
                  </a:cubicBezTo>
                  <a:cubicBezTo>
                    <a:pt x="612" y="626"/>
                    <a:pt x="613" y="623"/>
                    <a:pt x="612" y="619"/>
                  </a:cubicBezTo>
                  <a:cubicBezTo>
                    <a:pt x="612" y="619"/>
                    <a:pt x="612" y="619"/>
                    <a:pt x="612" y="618"/>
                  </a:cubicBezTo>
                  <a:close/>
                  <a:moveTo>
                    <a:pt x="610" y="575"/>
                  </a:moveTo>
                  <a:cubicBezTo>
                    <a:pt x="611" y="575"/>
                    <a:pt x="611" y="575"/>
                    <a:pt x="611" y="575"/>
                  </a:cubicBezTo>
                  <a:cubicBezTo>
                    <a:pt x="611" y="575"/>
                    <a:pt x="611" y="575"/>
                    <a:pt x="611" y="574"/>
                  </a:cubicBezTo>
                  <a:cubicBezTo>
                    <a:pt x="611" y="574"/>
                    <a:pt x="611" y="574"/>
                    <a:pt x="611" y="574"/>
                  </a:cubicBezTo>
                  <a:cubicBezTo>
                    <a:pt x="610" y="574"/>
                    <a:pt x="610" y="574"/>
                    <a:pt x="610" y="575"/>
                  </a:cubicBezTo>
                  <a:close/>
                  <a:moveTo>
                    <a:pt x="600" y="589"/>
                  </a:moveTo>
                  <a:cubicBezTo>
                    <a:pt x="601" y="591"/>
                    <a:pt x="601" y="592"/>
                    <a:pt x="602" y="593"/>
                  </a:cubicBezTo>
                  <a:cubicBezTo>
                    <a:pt x="600" y="596"/>
                    <a:pt x="601" y="599"/>
                    <a:pt x="602" y="601"/>
                  </a:cubicBezTo>
                  <a:cubicBezTo>
                    <a:pt x="602" y="602"/>
                    <a:pt x="602" y="604"/>
                    <a:pt x="603" y="605"/>
                  </a:cubicBezTo>
                  <a:cubicBezTo>
                    <a:pt x="603" y="606"/>
                    <a:pt x="604" y="608"/>
                    <a:pt x="607" y="608"/>
                  </a:cubicBezTo>
                  <a:cubicBezTo>
                    <a:pt x="607" y="608"/>
                    <a:pt x="608" y="610"/>
                    <a:pt x="609" y="610"/>
                  </a:cubicBezTo>
                  <a:cubicBezTo>
                    <a:pt x="609" y="611"/>
                    <a:pt x="610" y="613"/>
                    <a:pt x="611" y="612"/>
                  </a:cubicBezTo>
                  <a:cubicBezTo>
                    <a:pt x="611" y="611"/>
                    <a:pt x="611" y="610"/>
                    <a:pt x="611" y="609"/>
                  </a:cubicBezTo>
                  <a:cubicBezTo>
                    <a:pt x="611" y="608"/>
                    <a:pt x="611" y="607"/>
                    <a:pt x="611" y="605"/>
                  </a:cubicBezTo>
                  <a:cubicBezTo>
                    <a:pt x="611" y="602"/>
                    <a:pt x="611" y="598"/>
                    <a:pt x="611" y="595"/>
                  </a:cubicBezTo>
                  <a:cubicBezTo>
                    <a:pt x="611" y="592"/>
                    <a:pt x="611" y="589"/>
                    <a:pt x="610" y="587"/>
                  </a:cubicBezTo>
                  <a:cubicBezTo>
                    <a:pt x="609" y="585"/>
                    <a:pt x="607" y="583"/>
                    <a:pt x="605" y="583"/>
                  </a:cubicBezTo>
                  <a:cubicBezTo>
                    <a:pt x="605" y="583"/>
                    <a:pt x="604" y="583"/>
                    <a:pt x="603" y="583"/>
                  </a:cubicBezTo>
                  <a:cubicBezTo>
                    <a:pt x="602" y="585"/>
                    <a:pt x="601" y="587"/>
                    <a:pt x="600" y="589"/>
                  </a:cubicBezTo>
                  <a:close/>
                  <a:moveTo>
                    <a:pt x="591" y="595"/>
                  </a:moveTo>
                  <a:cubicBezTo>
                    <a:pt x="591" y="593"/>
                    <a:pt x="590" y="592"/>
                    <a:pt x="590" y="591"/>
                  </a:cubicBezTo>
                  <a:cubicBezTo>
                    <a:pt x="590" y="591"/>
                    <a:pt x="590" y="591"/>
                    <a:pt x="590" y="591"/>
                  </a:cubicBezTo>
                  <a:cubicBezTo>
                    <a:pt x="590" y="591"/>
                    <a:pt x="590" y="591"/>
                    <a:pt x="590" y="591"/>
                  </a:cubicBezTo>
                  <a:cubicBezTo>
                    <a:pt x="590" y="591"/>
                    <a:pt x="590" y="591"/>
                    <a:pt x="590" y="591"/>
                  </a:cubicBezTo>
                  <a:cubicBezTo>
                    <a:pt x="590" y="591"/>
                    <a:pt x="590" y="591"/>
                    <a:pt x="590" y="591"/>
                  </a:cubicBezTo>
                  <a:cubicBezTo>
                    <a:pt x="591" y="590"/>
                    <a:pt x="593" y="590"/>
                    <a:pt x="594" y="590"/>
                  </a:cubicBezTo>
                  <a:cubicBezTo>
                    <a:pt x="595" y="590"/>
                    <a:pt x="595" y="589"/>
                    <a:pt x="595" y="588"/>
                  </a:cubicBezTo>
                  <a:cubicBezTo>
                    <a:pt x="592" y="586"/>
                    <a:pt x="592" y="583"/>
                    <a:pt x="595" y="580"/>
                  </a:cubicBezTo>
                  <a:cubicBezTo>
                    <a:pt x="595" y="580"/>
                    <a:pt x="595" y="580"/>
                    <a:pt x="595" y="580"/>
                  </a:cubicBezTo>
                  <a:cubicBezTo>
                    <a:pt x="595" y="580"/>
                    <a:pt x="595" y="580"/>
                    <a:pt x="595" y="580"/>
                  </a:cubicBezTo>
                  <a:cubicBezTo>
                    <a:pt x="595" y="580"/>
                    <a:pt x="595" y="580"/>
                    <a:pt x="595" y="580"/>
                  </a:cubicBezTo>
                  <a:cubicBezTo>
                    <a:pt x="594" y="579"/>
                    <a:pt x="593" y="577"/>
                    <a:pt x="592" y="576"/>
                  </a:cubicBezTo>
                  <a:cubicBezTo>
                    <a:pt x="591" y="575"/>
                    <a:pt x="590" y="574"/>
                    <a:pt x="589" y="575"/>
                  </a:cubicBezTo>
                  <a:cubicBezTo>
                    <a:pt x="588" y="575"/>
                    <a:pt x="587" y="576"/>
                    <a:pt x="587" y="577"/>
                  </a:cubicBezTo>
                  <a:cubicBezTo>
                    <a:pt x="586" y="580"/>
                    <a:pt x="585" y="583"/>
                    <a:pt x="587" y="586"/>
                  </a:cubicBezTo>
                  <a:cubicBezTo>
                    <a:pt x="588" y="587"/>
                    <a:pt x="589" y="589"/>
                    <a:pt x="590" y="591"/>
                  </a:cubicBezTo>
                  <a:cubicBezTo>
                    <a:pt x="590" y="591"/>
                    <a:pt x="590" y="591"/>
                    <a:pt x="590" y="591"/>
                  </a:cubicBezTo>
                  <a:cubicBezTo>
                    <a:pt x="590" y="591"/>
                    <a:pt x="590" y="591"/>
                    <a:pt x="590" y="591"/>
                  </a:cubicBezTo>
                  <a:cubicBezTo>
                    <a:pt x="589" y="591"/>
                    <a:pt x="587" y="591"/>
                    <a:pt x="586" y="590"/>
                  </a:cubicBezTo>
                  <a:cubicBezTo>
                    <a:pt x="585" y="590"/>
                    <a:pt x="584" y="590"/>
                    <a:pt x="584" y="590"/>
                  </a:cubicBezTo>
                  <a:cubicBezTo>
                    <a:pt x="583" y="590"/>
                    <a:pt x="583" y="591"/>
                    <a:pt x="582" y="591"/>
                  </a:cubicBezTo>
                  <a:cubicBezTo>
                    <a:pt x="582" y="591"/>
                    <a:pt x="582" y="592"/>
                    <a:pt x="583" y="592"/>
                  </a:cubicBezTo>
                  <a:cubicBezTo>
                    <a:pt x="584" y="593"/>
                    <a:pt x="587" y="593"/>
                    <a:pt x="588" y="595"/>
                  </a:cubicBezTo>
                  <a:cubicBezTo>
                    <a:pt x="588" y="598"/>
                    <a:pt x="587" y="600"/>
                    <a:pt x="586" y="602"/>
                  </a:cubicBezTo>
                  <a:cubicBezTo>
                    <a:pt x="586" y="602"/>
                    <a:pt x="586" y="602"/>
                    <a:pt x="586" y="603"/>
                  </a:cubicBezTo>
                  <a:cubicBezTo>
                    <a:pt x="586" y="603"/>
                    <a:pt x="586" y="604"/>
                    <a:pt x="586" y="604"/>
                  </a:cubicBezTo>
                  <a:cubicBezTo>
                    <a:pt x="587" y="605"/>
                    <a:pt x="587" y="604"/>
                    <a:pt x="588" y="604"/>
                  </a:cubicBezTo>
                  <a:cubicBezTo>
                    <a:pt x="589" y="602"/>
                    <a:pt x="590" y="601"/>
                    <a:pt x="591" y="599"/>
                  </a:cubicBezTo>
                  <a:cubicBezTo>
                    <a:pt x="591" y="598"/>
                    <a:pt x="592" y="596"/>
                    <a:pt x="591" y="595"/>
                  </a:cubicBezTo>
                  <a:close/>
                  <a:moveTo>
                    <a:pt x="596" y="627"/>
                  </a:moveTo>
                  <a:cubicBezTo>
                    <a:pt x="595" y="625"/>
                    <a:pt x="594" y="623"/>
                    <a:pt x="593" y="620"/>
                  </a:cubicBezTo>
                  <a:cubicBezTo>
                    <a:pt x="593" y="620"/>
                    <a:pt x="593" y="619"/>
                    <a:pt x="593" y="619"/>
                  </a:cubicBezTo>
                  <a:cubicBezTo>
                    <a:pt x="593" y="618"/>
                    <a:pt x="594" y="618"/>
                    <a:pt x="594" y="618"/>
                  </a:cubicBezTo>
                  <a:cubicBezTo>
                    <a:pt x="593" y="618"/>
                    <a:pt x="593" y="618"/>
                    <a:pt x="593" y="619"/>
                  </a:cubicBezTo>
                  <a:cubicBezTo>
                    <a:pt x="593" y="619"/>
                    <a:pt x="593" y="620"/>
                    <a:pt x="593" y="620"/>
                  </a:cubicBezTo>
                  <a:cubicBezTo>
                    <a:pt x="593" y="620"/>
                    <a:pt x="593" y="620"/>
                    <a:pt x="593" y="620"/>
                  </a:cubicBezTo>
                  <a:cubicBezTo>
                    <a:pt x="593" y="621"/>
                    <a:pt x="592" y="622"/>
                    <a:pt x="592" y="622"/>
                  </a:cubicBezTo>
                  <a:cubicBezTo>
                    <a:pt x="592" y="625"/>
                    <a:pt x="593" y="627"/>
                    <a:pt x="594" y="630"/>
                  </a:cubicBezTo>
                  <a:cubicBezTo>
                    <a:pt x="594" y="630"/>
                    <a:pt x="595" y="630"/>
                    <a:pt x="595" y="630"/>
                  </a:cubicBezTo>
                  <a:cubicBezTo>
                    <a:pt x="595" y="630"/>
                    <a:pt x="596" y="629"/>
                    <a:pt x="596" y="629"/>
                  </a:cubicBezTo>
                  <a:cubicBezTo>
                    <a:pt x="596" y="628"/>
                    <a:pt x="596" y="628"/>
                    <a:pt x="596" y="627"/>
                  </a:cubicBezTo>
                  <a:close/>
                  <a:moveTo>
                    <a:pt x="593" y="405"/>
                  </a:moveTo>
                  <a:cubicBezTo>
                    <a:pt x="593" y="405"/>
                    <a:pt x="594" y="405"/>
                    <a:pt x="594" y="404"/>
                  </a:cubicBezTo>
                  <a:cubicBezTo>
                    <a:pt x="594" y="403"/>
                    <a:pt x="594" y="403"/>
                    <a:pt x="593" y="403"/>
                  </a:cubicBezTo>
                  <a:cubicBezTo>
                    <a:pt x="593" y="403"/>
                    <a:pt x="592" y="403"/>
                    <a:pt x="592" y="403"/>
                  </a:cubicBezTo>
                  <a:cubicBezTo>
                    <a:pt x="592" y="404"/>
                    <a:pt x="592" y="404"/>
                    <a:pt x="593" y="405"/>
                  </a:cubicBezTo>
                  <a:close/>
                  <a:moveTo>
                    <a:pt x="586" y="508"/>
                  </a:moveTo>
                  <a:cubicBezTo>
                    <a:pt x="586" y="509"/>
                    <a:pt x="586" y="510"/>
                    <a:pt x="586" y="512"/>
                  </a:cubicBezTo>
                  <a:cubicBezTo>
                    <a:pt x="586" y="512"/>
                    <a:pt x="585" y="512"/>
                    <a:pt x="585" y="512"/>
                  </a:cubicBezTo>
                  <a:cubicBezTo>
                    <a:pt x="585" y="512"/>
                    <a:pt x="585" y="512"/>
                    <a:pt x="585" y="512"/>
                  </a:cubicBezTo>
                  <a:cubicBezTo>
                    <a:pt x="585" y="512"/>
                    <a:pt x="585" y="512"/>
                    <a:pt x="585" y="512"/>
                  </a:cubicBezTo>
                  <a:cubicBezTo>
                    <a:pt x="584" y="512"/>
                    <a:pt x="584" y="513"/>
                    <a:pt x="584" y="513"/>
                  </a:cubicBezTo>
                  <a:cubicBezTo>
                    <a:pt x="585" y="513"/>
                    <a:pt x="585" y="513"/>
                    <a:pt x="585" y="512"/>
                  </a:cubicBezTo>
                  <a:cubicBezTo>
                    <a:pt x="585" y="512"/>
                    <a:pt x="585" y="512"/>
                    <a:pt x="586" y="512"/>
                  </a:cubicBezTo>
                  <a:cubicBezTo>
                    <a:pt x="586" y="512"/>
                    <a:pt x="586" y="512"/>
                    <a:pt x="586" y="512"/>
                  </a:cubicBezTo>
                  <a:cubicBezTo>
                    <a:pt x="588" y="511"/>
                    <a:pt x="590" y="509"/>
                    <a:pt x="591" y="507"/>
                  </a:cubicBezTo>
                  <a:cubicBezTo>
                    <a:pt x="591" y="507"/>
                    <a:pt x="591" y="506"/>
                    <a:pt x="591" y="506"/>
                  </a:cubicBezTo>
                  <a:cubicBezTo>
                    <a:pt x="590" y="505"/>
                    <a:pt x="590" y="505"/>
                    <a:pt x="589" y="505"/>
                  </a:cubicBezTo>
                  <a:cubicBezTo>
                    <a:pt x="588" y="505"/>
                    <a:pt x="586" y="506"/>
                    <a:pt x="586" y="508"/>
                  </a:cubicBezTo>
                  <a:close/>
                  <a:moveTo>
                    <a:pt x="584" y="400"/>
                  </a:moveTo>
                  <a:cubicBezTo>
                    <a:pt x="584" y="400"/>
                    <a:pt x="584" y="400"/>
                    <a:pt x="584" y="401"/>
                  </a:cubicBezTo>
                  <a:cubicBezTo>
                    <a:pt x="584" y="401"/>
                    <a:pt x="585" y="401"/>
                    <a:pt x="585" y="401"/>
                  </a:cubicBezTo>
                  <a:cubicBezTo>
                    <a:pt x="586" y="400"/>
                    <a:pt x="586" y="400"/>
                    <a:pt x="585" y="400"/>
                  </a:cubicBezTo>
                  <a:cubicBezTo>
                    <a:pt x="584" y="400"/>
                    <a:pt x="584" y="400"/>
                    <a:pt x="584" y="400"/>
                  </a:cubicBezTo>
                  <a:close/>
                  <a:moveTo>
                    <a:pt x="581" y="536"/>
                  </a:moveTo>
                  <a:cubicBezTo>
                    <a:pt x="580" y="536"/>
                    <a:pt x="580" y="536"/>
                    <a:pt x="580" y="537"/>
                  </a:cubicBezTo>
                  <a:cubicBezTo>
                    <a:pt x="580" y="537"/>
                    <a:pt x="581" y="537"/>
                    <a:pt x="581" y="537"/>
                  </a:cubicBezTo>
                  <a:cubicBezTo>
                    <a:pt x="582" y="536"/>
                    <a:pt x="583" y="536"/>
                    <a:pt x="584" y="535"/>
                  </a:cubicBezTo>
                  <a:cubicBezTo>
                    <a:pt x="584" y="535"/>
                    <a:pt x="585" y="535"/>
                    <a:pt x="585" y="535"/>
                  </a:cubicBezTo>
                  <a:cubicBezTo>
                    <a:pt x="585" y="535"/>
                    <a:pt x="585" y="535"/>
                    <a:pt x="586" y="535"/>
                  </a:cubicBezTo>
                  <a:cubicBezTo>
                    <a:pt x="586" y="535"/>
                    <a:pt x="586" y="535"/>
                    <a:pt x="586" y="535"/>
                  </a:cubicBezTo>
                  <a:cubicBezTo>
                    <a:pt x="587" y="534"/>
                    <a:pt x="588" y="533"/>
                    <a:pt x="589" y="532"/>
                  </a:cubicBezTo>
                  <a:cubicBezTo>
                    <a:pt x="589" y="532"/>
                    <a:pt x="589" y="532"/>
                    <a:pt x="589" y="532"/>
                  </a:cubicBezTo>
                  <a:cubicBezTo>
                    <a:pt x="589" y="531"/>
                    <a:pt x="590" y="531"/>
                    <a:pt x="590" y="531"/>
                  </a:cubicBezTo>
                  <a:cubicBezTo>
                    <a:pt x="591" y="529"/>
                    <a:pt x="592" y="527"/>
                    <a:pt x="593" y="525"/>
                  </a:cubicBezTo>
                  <a:cubicBezTo>
                    <a:pt x="594" y="523"/>
                    <a:pt x="596" y="521"/>
                    <a:pt x="598" y="519"/>
                  </a:cubicBezTo>
                  <a:cubicBezTo>
                    <a:pt x="598" y="519"/>
                    <a:pt x="598" y="518"/>
                    <a:pt x="598" y="518"/>
                  </a:cubicBezTo>
                  <a:cubicBezTo>
                    <a:pt x="598" y="517"/>
                    <a:pt x="598" y="516"/>
                    <a:pt x="598" y="516"/>
                  </a:cubicBezTo>
                  <a:cubicBezTo>
                    <a:pt x="597" y="516"/>
                    <a:pt x="596" y="515"/>
                    <a:pt x="596" y="516"/>
                  </a:cubicBezTo>
                  <a:cubicBezTo>
                    <a:pt x="585" y="522"/>
                    <a:pt x="586" y="522"/>
                    <a:pt x="588" y="531"/>
                  </a:cubicBezTo>
                  <a:cubicBezTo>
                    <a:pt x="588" y="532"/>
                    <a:pt x="589" y="532"/>
                    <a:pt x="589" y="532"/>
                  </a:cubicBezTo>
                  <a:cubicBezTo>
                    <a:pt x="588" y="532"/>
                    <a:pt x="588" y="532"/>
                    <a:pt x="588" y="532"/>
                  </a:cubicBezTo>
                  <a:cubicBezTo>
                    <a:pt x="587" y="533"/>
                    <a:pt x="586" y="534"/>
                    <a:pt x="586" y="535"/>
                  </a:cubicBezTo>
                  <a:cubicBezTo>
                    <a:pt x="586" y="535"/>
                    <a:pt x="586" y="535"/>
                    <a:pt x="586" y="535"/>
                  </a:cubicBezTo>
                  <a:cubicBezTo>
                    <a:pt x="585" y="535"/>
                    <a:pt x="585" y="535"/>
                    <a:pt x="585" y="535"/>
                  </a:cubicBezTo>
                  <a:cubicBezTo>
                    <a:pt x="585" y="535"/>
                    <a:pt x="584" y="535"/>
                    <a:pt x="584" y="535"/>
                  </a:cubicBezTo>
                  <a:cubicBezTo>
                    <a:pt x="583" y="535"/>
                    <a:pt x="582" y="536"/>
                    <a:pt x="581" y="536"/>
                  </a:cubicBezTo>
                  <a:close/>
                  <a:moveTo>
                    <a:pt x="580" y="365"/>
                  </a:moveTo>
                  <a:cubicBezTo>
                    <a:pt x="580" y="366"/>
                    <a:pt x="580" y="366"/>
                    <a:pt x="580" y="366"/>
                  </a:cubicBezTo>
                  <a:cubicBezTo>
                    <a:pt x="580" y="365"/>
                    <a:pt x="580" y="365"/>
                    <a:pt x="580" y="365"/>
                  </a:cubicBezTo>
                  <a:close/>
                  <a:moveTo>
                    <a:pt x="574" y="389"/>
                  </a:moveTo>
                  <a:cubicBezTo>
                    <a:pt x="574" y="389"/>
                    <a:pt x="574" y="389"/>
                    <a:pt x="574" y="389"/>
                  </a:cubicBezTo>
                  <a:cubicBezTo>
                    <a:pt x="575" y="389"/>
                    <a:pt x="575" y="388"/>
                    <a:pt x="574" y="387"/>
                  </a:cubicBezTo>
                  <a:cubicBezTo>
                    <a:pt x="574" y="387"/>
                    <a:pt x="574" y="387"/>
                    <a:pt x="573" y="387"/>
                  </a:cubicBezTo>
                  <a:cubicBezTo>
                    <a:pt x="573" y="388"/>
                    <a:pt x="573" y="389"/>
                    <a:pt x="574" y="389"/>
                  </a:cubicBezTo>
                  <a:close/>
                  <a:moveTo>
                    <a:pt x="119" y="377"/>
                  </a:moveTo>
                  <a:cubicBezTo>
                    <a:pt x="119" y="378"/>
                    <a:pt x="119" y="378"/>
                    <a:pt x="119" y="378"/>
                  </a:cubicBezTo>
                  <a:cubicBezTo>
                    <a:pt x="119" y="379"/>
                    <a:pt x="119" y="380"/>
                    <a:pt x="119" y="380"/>
                  </a:cubicBezTo>
                  <a:cubicBezTo>
                    <a:pt x="119" y="381"/>
                    <a:pt x="119" y="381"/>
                    <a:pt x="119" y="381"/>
                  </a:cubicBezTo>
                  <a:cubicBezTo>
                    <a:pt x="119" y="381"/>
                    <a:pt x="119" y="381"/>
                    <a:pt x="119" y="381"/>
                  </a:cubicBezTo>
                  <a:cubicBezTo>
                    <a:pt x="119" y="381"/>
                    <a:pt x="119" y="381"/>
                    <a:pt x="119" y="381"/>
                  </a:cubicBezTo>
                  <a:cubicBezTo>
                    <a:pt x="119" y="381"/>
                    <a:pt x="119" y="380"/>
                    <a:pt x="119" y="380"/>
                  </a:cubicBezTo>
                  <a:cubicBezTo>
                    <a:pt x="119" y="380"/>
                    <a:pt x="120" y="379"/>
                    <a:pt x="120" y="378"/>
                  </a:cubicBezTo>
                  <a:cubicBezTo>
                    <a:pt x="121" y="377"/>
                    <a:pt x="120" y="377"/>
                    <a:pt x="119" y="377"/>
                  </a:cubicBezTo>
                  <a:close/>
                  <a:moveTo>
                    <a:pt x="214" y="250"/>
                  </a:moveTo>
                  <a:cubicBezTo>
                    <a:pt x="211" y="249"/>
                    <a:pt x="208" y="248"/>
                    <a:pt x="205" y="249"/>
                  </a:cubicBezTo>
                  <a:cubicBezTo>
                    <a:pt x="204" y="249"/>
                    <a:pt x="204" y="249"/>
                    <a:pt x="204" y="249"/>
                  </a:cubicBezTo>
                  <a:cubicBezTo>
                    <a:pt x="205" y="249"/>
                    <a:pt x="205" y="249"/>
                    <a:pt x="205" y="249"/>
                  </a:cubicBezTo>
                  <a:cubicBezTo>
                    <a:pt x="205" y="249"/>
                    <a:pt x="205" y="249"/>
                    <a:pt x="205" y="249"/>
                  </a:cubicBezTo>
                  <a:cubicBezTo>
                    <a:pt x="205" y="250"/>
                    <a:pt x="205" y="250"/>
                    <a:pt x="205" y="251"/>
                  </a:cubicBezTo>
                  <a:cubicBezTo>
                    <a:pt x="205" y="251"/>
                    <a:pt x="205" y="251"/>
                    <a:pt x="205" y="251"/>
                  </a:cubicBezTo>
                  <a:cubicBezTo>
                    <a:pt x="205" y="251"/>
                    <a:pt x="205" y="251"/>
                    <a:pt x="205" y="251"/>
                  </a:cubicBezTo>
                  <a:cubicBezTo>
                    <a:pt x="205" y="251"/>
                    <a:pt x="205" y="251"/>
                    <a:pt x="205" y="251"/>
                  </a:cubicBezTo>
                  <a:cubicBezTo>
                    <a:pt x="208" y="252"/>
                    <a:pt x="210" y="253"/>
                    <a:pt x="213" y="253"/>
                  </a:cubicBezTo>
                  <a:cubicBezTo>
                    <a:pt x="214" y="253"/>
                    <a:pt x="215" y="253"/>
                    <a:pt x="215" y="252"/>
                  </a:cubicBezTo>
                  <a:cubicBezTo>
                    <a:pt x="216" y="252"/>
                    <a:pt x="215" y="250"/>
                    <a:pt x="214" y="250"/>
                  </a:cubicBezTo>
                  <a:close/>
                  <a:moveTo>
                    <a:pt x="323" y="480"/>
                  </a:moveTo>
                  <a:cubicBezTo>
                    <a:pt x="323" y="480"/>
                    <a:pt x="322" y="480"/>
                    <a:pt x="322" y="481"/>
                  </a:cubicBezTo>
                  <a:cubicBezTo>
                    <a:pt x="322" y="481"/>
                    <a:pt x="322" y="481"/>
                    <a:pt x="322" y="481"/>
                  </a:cubicBezTo>
                  <a:cubicBezTo>
                    <a:pt x="323" y="481"/>
                    <a:pt x="323" y="481"/>
                    <a:pt x="323" y="481"/>
                  </a:cubicBezTo>
                  <a:cubicBezTo>
                    <a:pt x="323" y="481"/>
                    <a:pt x="323" y="480"/>
                    <a:pt x="323" y="480"/>
                  </a:cubicBezTo>
                  <a:close/>
                  <a:moveTo>
                    <a:pt x="330" y="465"/>
                  </a:moveTo>
                  <a:cubicBezTo>
                    <a:pt x="329" y="465"/>
                    <a:pt x="329" y="465"/>
                    <a:pt x="329" y="464"/>
                  </a:cubicBezTo>
                  <a:cubicBezTo>
                    <a:pt x="329" y="464"/>
                    <a:pt x="329" y="464"/>
                    <a:pt x="329" y="464"/>
                  </a:cubicBezTo>
                  <a:cubicBezTo>
                    <a:pt x="329" y="464"/>
                    <a:pt x="329" y="463"/>
                    <a:pt x="328" y="463"/>
                  </a:cubicBezTo>
                  <a:cubicBezTo>
                    <a:pt x="328" y="463"/>
                    <a:pt x="328" y="463"/>
                    <a:pt x="328" y="463"/>
                  </a:cubicBezTo>
                  <a:cubicBezTo>
                    <a:pt x="328" y="464"/>
                    <a:pt x="329" y="464"/>
                    <a:pt x="329" y="464"/>
                  </a:cubicBezTo>
                  <a:cubicBezTo>
                    <a:pt x="329" y="464"/>
                    <a:pt x="329" y="464"/>
                    <a:pt x="329" y="465"/>
                  </a:cubicBezTo>
                  <a:cubicBezTo>
                    <a:pt x="329" y="465"/>
                    <a:pt x="329" y="465"/>
                    <a:pt x="330" y="465"/>
                  </a:cubicBezTo>
                  <a:close/>
                  <a:moveTo>
                    <a:pt x="330" y="450"/>
                  </a:moveTo>
                  <a:cubicBezTo>
                    <a:pt x="330" y="450"/>
                    <a:pt x="330" y="450"/>
                    <a:pt x="330" y="449"/>
                  </a:cubicBezTo>
                  <a:cubicBezTo>
                    <a:pt x="330" y="449"/>
                    <a:pt x="330" y="449"/>
                    <a:pt x="330" y="449"/>
                  </a:cubicBezTo>
                  <a:cubicBezTo>
                    <a:pt x="330" y="449"/>
                    <a:pt x="330" y="450"/>
                    <a:pt x="330" y="451"/>
                  </a:cubicBezTo>
                  <a:cubicBezTo>
                    <a:pt x="330" y="450"/>
                    <a:pt x="330" y="450"/>
                    <a:pt x="330" y="450"/>
                  </a:cubicBezTo>
                  <a:close/>
                  <a:moveTo>
                    <a:pt x="332" y="509"/>
                  </a:moveTo>
                  <a:cubicBezTo>
                    <a:pt x="331" y="506"/>
                    <a:pt x="330" y="504"/>
                    <a:pt x="329" y="501"/>
                  </a:cubicBezTo>
                  <a:cubicBezTo>
                    <a:pt x="329" y="501"/>
                    <a:pt x="329" y="501"/>
                    <a:pt x="329" y="501"/>
                  </a:cubicBezTo>
                  <a:cubicBezTo>
                    <a:pt x="329" y="501"/>
                    <a:pt x="329" y="501"/>
                    <a:pt x="329" y="501"/>
                  </a:cubicBezTo>
                  <a:cubicBezTo>
                    <a:pt x="330" y="500"/>
                    <a:pt x="330" y="500"/>
                    <a:pt x="330" y="499"/>
                  </a:cubicBezTo>
                  <a:cubicBezTo>
                    <a:pt x="330" y="499"/>
                    <a:pt x="330" y="499"/>
                    <a:pt x="330" y="499"/>
                  </a:cubicBezTo>
                  <a:cubicBezTo>
                    <a:pt x="329" y="499"/>
                    <a:pt x="329" y="500"/>
                    <a:pt x="329" y="501"/>
                  </a:cubicBezTo>
                  <a:cubicBezTo>
                    <a:pt x="329" y="501"/>
                    <a:pt x="329" y="501"/>
                    <a:pt x="329" y="501"/>
                  </a:cubicBezTo>
                  <a:cubicBezTo>
                    <a:pt x="329" y="501"/>
                    <a:pt x="329" y="501"/>
                    <a:pt x="329" y="501"/>
                  </a:cubicBezTo>
                  <a:cubicBezTo>
                    <a:pt x="329" y="501"/>
                    <a:pt x="329" y="501"/>
                    <a:pt x="329" y="501"/>
                  </a:cubicBezTo>
                  <a:cubicBezTo>
                    <a:pt x="329" y="501"/>
                    <a:pt x="329" y="501"/>
                    <a:pt x="329" y="501"/>
                  </a:cubicBezTo>
                  <a:cubicBezTo>
                    <a:pt x="327" y="502"/>
                    <a:pt x="327" y="504"/>
                    <a:pt x="328" y="506"/>
                  </a:cubicBezTo>
                  <a:cubicBezTo>
                    <a:pt x="328" y="507"/>
                    <a:pt x="329" y="509"/>
                    <a:pt x="330" y="510"/>
                  </a:cubicBezTo>
                  <a:cubicBezTo>
                    <a:pt x="330" y="510"/>
                    <a:pt x="331" y="510"/>
                    <a:pt x="332" y="510"/>
                  </a:cubicBezTo>
                  <a:cubicBezTo>
                    <a:pt x="332" y="510"/>
                    <a:pt x="332" y="509"/>
                    <a:pt x="332" y="509"/>
                  </a:cubicBezTo>
                  <a:close/>
                  <a:moveTo>
                    <a:pt x="336" y="501"/>
                  </a:moveTo>
                  <a:cubicBezTo>
                    <a:pt x="336" y="501"/>
                    <a:pt x="336" y="500"/>
                    <a:pt x="335" y="500"/>
                  </a:cubicBezTo>
                  <a:cubicBezTo>
                    <a:pt x="335" y="500"/>
                    <a:pt x="335" y="501"/>
                    <a:pt x="335" y="501"/>
                  </a:cubicBezTo>
                  <a:cubicBezTo>
                    <a:pt x="335" y="501"/>
                    <a:pt x="335" y="502"/>
                    <a:pt x="335" y="502"/>
                  </a:cubicBezTo>
                  <a:cubicBezTo>
                    <a:pt x="336" y="502"/>
                    <a:pt x="336" y="502"/>
                    <a:pt x="336" y="501"/>
                  </a:cubicBezTo>
                  <a:close/>
                  <a:moveTo>
                    <a:pt x="436" y="264"/>
                  </a:moveTo>
                  <a:cubicBezTo>
                    <a:pt x="436" y="262"/>
                    <a:pt x="436" y="260"/>
                    <a:pt x="436" y="258"/>
                  </a:cubicBezTo>
                  <a:cubicBezTo>
                    <a:pt x="436" y="258"/>
                    <a:pt x="436" y="258"/>
                    <a:pt x="436" y="258"/>
                  </a:cubicBezTo>
                  <a:cubicBezTo>
                    <a:pt x="435" y="258"/>
                    <a:pt x="435" y="259"/>
                    <a:pt x="435" y="259"/>
                  </a:cubicBezTo>
                  <a:cubicBezTo>
                    <a:pt x="435" y="260"/>
                    <a:pt x="435" y="260"/>
                    <a:pt x="435" y="262"/>
                  </a:cubicBezTo>
                  <a:cubicBezTo>
                    <a:pt x="435" y="263"/>
                    <a:pt x="435" y="263"/>
                    <a:pt x="435" y="264"/>
                  </a:cubicBezTo>
                  <a:cubicBezTo>
                    <a:pt x="435" y="264"/>
                    <a:pt x="435" y="265"/>
                    <a:pt x="435" y="265"/>
                  </a:cubicBezTo>
                  <a:cubicBezTo>
                    <a:pt x="436" y="265"/>
                    <a:pt x="436" y="264"/>
                    <a:pt x="436" y="264"/>
                  </a:cubicBezTo>
                  <a:close/>
                  <a:moveTo>
                    <a:pt x="451" y="259"/>
                  </a:moveTo>
                  <a:cubicBezTo>
                    <a:pt x="450" y="259"/>
                    <a:pt x="450" y="259"/>
                    <a:pt x="450" y="259"/>
                  </a:cubicBezTo>
                  <a:cubicBezTo>
                    <a:pt x="450" y="260"/>
                    <a:pt x="450" y="260"/>
                    <a:pt x="450" y="260"/>
                  </a:cubicBezTo>
                  <a:cubicBezTo>
                    <a:pt x="450" y="260"/>
                    <a:pt x="450" y="260"/>
                    <a:pt x="451" y="260"/>
                  </a:cubicBezTo>
                  <a:lnTo>
                    <a:pt x="451" y="259"/>
                  </a:lnTo>
                  <a:close/>
                  <a:moveTo>
                    <a:pt x="473" y="538"/>
                  </a:moveTo>
                  <a:cubicBezTo>
                    <a:pt x="473" y="538"/>
                    <a:pt x="473" y="537"/>
                    <a:pt x="473" y="537"/>
                  </a:cubicBezTo>
                  <a:cubicBezTo>
                    <a:pt x="472" y="537"/>
                    <a:pt x="472" y="538"/>
                    <a:pt x="471" y="538"/>
                  </a:cubicBezTo>
                  <a:cubicBezTo>
                    <a:pt x="471" y="538"/>
                    <a:pt x="472" y="538"/>
                    <a:pt x="472" y="538"/>
                  </a:cubicBezTo>
                  <a:cubicBezTo>
                    <a:pt x="472" y="538"/>
                    <a:pt x="473" y="538"/>
                    <a:pt x="473" y="538"/>
                  </a:cubicBezTo>
                  <a:close/>
                  <a:moveTo>
                    <a:pt x="474" y="251"/>
                  </a:moveTo>
                  <a:cubicBezTo>
                    <a:pt x="471" y="251"/>
                    <a:pt x="467" y="250"/>
                    <a:pt x="463" y="252"/>
                  </a:cubicBezTo>
                  <a:cubicBezTo>
                    <a:pt x="462" y="252"/>
                    <a:pt x="462" y="252"/>
                    <a:pt x="462" y="252"/>
                  </a:cubicBezTo>
                  <a:cubicBezTo>
                    <a:pt x="461" y="253"/>
                    <a:pt x="460" y="254"/>
                    <a:pt x="459" y="255"/>
                  </a:cubicBezTo>
                  <a:cubicBezTo>
                    <a:pt x="459" y="255"/>
                    <a:pt x="459" y="255"/>
                    <a:pt x="459" y="255"/>
                  </a:cubicBezTo>
                  <a:cubicBezTo>
                    <a:pt x="458" y="255"/>
                    <a:pt x="457" y="255"/>
                    <a:pt x="457" y="256"/>
                  </a:cubicBezTo>
                  <a:cubicBezTo>
                    <a:pt x="457" y="256"/>
                    <a:pt x="458" y="256"/>
                    <a:pt x="458" y="256"/>
                  </a:cubicBezTo>
                  <a:cubicBezTo>
                    <a:pt x="458" y="256"/>
                    <a:pt x="459" y="256"/>
                    <a:pt x="459" y="255"/>
                  </a:cubicBezTo>
                  <a:cubicBezTo>
                    <a:pt x="459" y="255"/>
                    <a:pt x="459" y="255"/>
                    <a:pt x="459" y="255"/>
                  </a:cubicBezTo>
                  <a:cubicBezTo>
                    <a:pt x="460" y="255"/>
                    <a:pt x="461" y="254"/>
                    <a:pt x="462" y="253"/>
                  </a:cubicBezTo>
                  <a:cubicBezTo>
                    <a:pt x="462" y="253"/>
                    <a:pt x="462" y="253"/>
                    <a:pt x="463" y="253"/>
                  </a:cubicBezTo>
                  <a:cubicBezTo>
                    <a:pt x="466" y="253"/>
                    <a:pt x="470" y="253"/>
                    <a:pt x="474" y="253"/>
                  </a:cubicBezTo>
                  <a:cubicBezTo>
                    <a:pt x="474" y="253"/>
                    <a:pt x="474" y="252"/>
                    <a:pt x="474" y="252"/>
                  </a:cubicBezTo>
                  <a:cubicBezTo>
                    <a:pt x="475" y="252"/>
                    <a:pt x="474" y="252"/>
                    <a:pt x="474" y="251"/>
                  </a:cubicBezTo>
                  <a:close/>
                  <a:moveTo>
                    <a:pt x="559" y="554"/>
                  </a:moveTo>
                  <a:cubicBezTo>
                    <a:pt x="559" y="554"/>
                    <a:pt x="559" y="553"/>
                    <a:pt x="559" y="553"/>
                  </a:cubicBezTo>
                  <a:cubicBezTo>
                    <a:pt x="558" y="553"/>
                    <a:pt x="557" y="553"/>
                    <a:pt x="556" y="554"/>
                  </a:cubicBezTo>
                  <a:cubicBezTo>
                    <a:pt x="556" y="554"/>
                    <a:pt x="556" y="555"/>
                    <a:pt x="556" y="556"/>
                  </a:cubicBezTo>
                  <a:cubicBezTo>
                    <a:pt x="556" y="556"/>
                    <a:pt x="556" y="556"/>
                    <a:pt x="556" y="556"/>
                  </a:cubicBezTo>
                  <a:cubicBezTo>
                    <a:pt x="557" y="556"/>
                    <a:pt x="559" y="555"/>
                    <a:pt x="559" y="554"/>
                  </a:cubicBezTo>
                  <a:close/>
                  <a:moveTo>
                    <a:pt x="559" y="517"/>
                  </a:moveTo>
                  <a:cubicBezTo>
                    <a:pt x="559" y="517"/>
                    <a:pt x="559" y="516"/>
                    <a:pt x="559" y="516"/>
                  </a:cubicBezTo>
                  <a:cubicBezTo>
                    <a:pt x="557" y="516"/>
                    <a:pt x="556" y="517"/>
                    <a:pt x="555" y="518"/>
                  </a:cubicBezTo>
                  <a:cubicBezTo>
                    <a:pt x="555" y="518"/>
                    <a:pt x="555" y="519"/>
                    <a:pt x="555" y="519"/>
                  </a:cubicBezTo>
                  <a:cubicBezTo>
                    <a:pt x="555" y="519"/>
                    <a:pt x="555" y="520"/>
                    <a:pt x="555" y="520"/>
                  </a:cubicBezTo>
                  <a:cubicBezTo>
                    <a:pt x="557" y="520"/>
                    <a:pt x="559" y="519"/>
                    <a:pt x="559" y="517"/>
                  </a:cubicBezTo>
                  <a:close/>
                  <a:moveTo>
                    <a:pt x="560" y="442"/>
                  </a:moveTo>
                  <a:cubicBezTo>
                    <a:pt x="560" y="442"/>
                    <a:pt x="560" y="442"/>
                    <a:pt x="560" y="442"/>
                  </a:cubicBezTo>
                  <a:cubicBezTo>
                    <a:pt x="559" y="442"/>
                    <a:pt x="559" y="442"/>
                    <a:pt x="559" y="442"/>
                  </a:cubicBezTo>
                  <a:lnTo>
                    <a:pt x="560" y="442"/>
                  </a:lnTo>
                  <a:close/>
                  <a:moveTo>
                    <a:pt x="566" y="355"/>
                  </a:moveTo>
                  <a:cubicBezTo>
                    <a:pt x="567" y="355"/>
                    <a:pt x="568" y="355"/>
                    <a:pt x="568" y="355"/>
                  </a:cubicBezTo>
                  <a:cubicBezTo>
                    <a:pt x="568" y="355"/>
                    <a:pt x="568" y="354"/>
                    <a:pt x="568" y="354"/>
                  </a:cubicBezTo>
                  <a:cubicBezTo>
                    <a:pt x="568" y="354"/>
                    <a:pt x="568" y="353"/>
                    <a:pt x="568" y="353"/>
                  </a:cubicBezTo>
                  <a:cubicBezTo>
                    <a:pt x="567" y="353"/>
                    <a:pt x="566" y="353"/>
                    <a:pt x="566" y="353"/>
                  </a:cubicBezTo>
                  <a:cubicBezTo>
                    <a:pt x="565" y="353"/>
                    <a:pt x="565" y="354"/>
                    <a:pt x="566" y="355"/>
                  </a:cubicBezTo>
                  <a:close/>
                  <a:moveTo>
                    <a:pt x="479" y="312"/>
                  </a:moveTo>
                  <a:cubicBezTo>
                    <a:pt x="480" y="312"/>
                    <a:pt x="480" y="312"/>
                    <a:pt x="480" y="312"/>
                  </a:cubicBezTo>
                  <a:cubicBezTo>
                    <a:pt x="480" y="311"/>
                    <a:pt x="480" y="311"/>
                    <a:pt x="480" y="311"/>
                  </a:cubicBezTo>
                  <a:cubicBezTo>
                    <a:pt x="480" y="311"/>
                    <a:pt x="481" y="311"/>
                    <a:pt x="480" y="311"/>
                  </a:cubicBezTo>
                  <a:cubicBezTo>
                    <a:pt x="480" y="311"/>
                    <a:pt x="480" y="311"/>
                    <a:pt x="480" y="311"/>
                  </a:cubicBezTo>
                  <a:cubicBezTo>
                    <a:pt x="480" y="311"/>
                    <a:pt x="480" y="311"/>
                    <a:pt x="480" y="311"/>
                  </a:cubicBezTo>
                  <a:lnTo>
                    <a:pt x="479" y="312"/>
                  </a:lnTo>
                  <a:close/>
                  <a:moveTo>
                    <a:pt x="489" y="436"/>
                  </a:moveTo>
                  <a:cubicBezTo>
                    <a:pt x="489" y="435"/>
                    <a:pt x="489" y="435"/>
                    <a:pt x="489" y="435"/>
                  </a:cubicBezTo>
                  <a:cubicBezTo>
                    <a:pt x="489" y="435"/>
                    <a:pt x="489" y="435"/>
                    <a:pt x="488" y="435"/>
                  </a:cubicBezTo>
                  <a:cubicBezTo>
                    <a:pt x="489" y="435"/>
                    <a:pt x="489" y="435"/>
                    <a:pt x="489" y="436"/>
                  </a:cubicBezTo>
                  <a:close/>
                  <a:moveTo>
                    <a:pt x="504" y="356"/>
                  </a:moveTo>
                  <a:cubicBezTo>
                    <a:pt x="504" y="358"/>
                    <a:pt x="503" y="359"/>
                    <a:pt x="503" y="361"/>
                  </a:cubicBezTo>
                  <a:cubicBezTo>
                    <a:pt x="502" y="361"/>
                    <a:pt x="502" y="361"/>
                    <a:pt x="502" y="361"/>
                  </a:cubicBezTo>
                  <a:cubicBezTo>
                    <a:pt x="502" y="361"/>
                    <a:pt x="502" y="361"/>
                    <a:pt x="502" y="361"/>
                  </a:cubicBezTo>
                  <a:cubicBezTo>
                    <a:pt x="500" y="361"/>
                    <a:pt x="499" y="362"/>
                    <a:pt x="498" y="363"/>
                  </a:cubicBezTo>
                  <a:cubicBezTo>
                    <a:pt x="498" y="363"/>
                    <a:pt x="498" y="363"/>
                    <a:pt x="498" y="363"/>
                  </a:cubicBezTo>
                  <a:cubicBezTo>
                    <a:pt x="497" y="363"/>
                    <a:pt x="497" y="363"/>
                    <a:pt x="497" y="363"/>
                  </a:cubicBezTo>
                  <a:cubicBezTo>
                    <a:pt x="497" y="363"/>
                    <a:pt x="496" y="363"/>
                    <a:pt x="496" y="364"/>
                  </a:cubicBezTo>
                  <a:cubicBezTo>
                    <a:pt x="496" y="365"/>
                    <a:pt x="497" y="365"/>
                    <a:pt x="497" y="365"/>
                  </a:cubicBezTo>
                  <a:cubicBezTo>
                    <a:pt x="497" y="364"/>
                    <a:pt x="497" y="364"/>
                    <a:pt x="497" y="363"/>
                  </a:cubicBezTo>
                  <a:cubicBezTo>
                    <a:pt x="498" y="363"/>
                    <a:pt x="498" y="363"/>
                    <a:pt x="498" y="363"/>
                  </a:cubicBezTo>
                  <a:cubicBezTo>
                    <a:pt x="498" y="363"/>
                    <a:pt x="498" y="363"/>
                    <a:pt x="498" y="363"/>
                  </a:cubicBezTo>
                  <a:cubicBezTo>
                    <a:pt x="500" y="363"/>
                    <a:pt x="501" y="362"/>
                    <a:pt x="502" y="361"/>
                  </a:cubicBezTo>
                  <a:cubicBezTo>
                    <a:pt x="502" y="361"/>
                    <a:pt x="502" y="361"/>
                    <a:pt x="503" y="361"/>
                  </a:cubicBezTo>
                  <a:cubicBezTo>
                    <a:pt x="503" y="361"/>
                    <a:pt x="503" y="361"/>
                    <a:pt x="503" y="361"/>
                  </a:cubicBezTo>
                  <a:cubicBezTo>
                    <a:pt x="506" y="360"/>
                    <a:pt x="508" y="359"/>
                    <a:pt x="509" y="355"/>
                  </a:cubicBezTo>
                  <a:cubicBezTo>
                    <a:pt x="509" y="354"/>
                    <a:pt x="510" y="353"/>
                    <a:pt x="511" y="353"/>
                  </a:cubicBezTo>
                  <a:cubicBezTo>
                    <a:pt x="514" y="351"/>
                    <a:pt x="517" y="351"/>
                    <a:pt x="520" y="354"/>
                  </a:cubicBezTo>
                  <a:cubicBezTo>
                    <a:pt x="523" y="356"/>
                    <a:pt x="524" y="356"/>
                    <a:pt x="526" y="352"/>
                  </a:cubicBezTo>
                  <a:cubicBezTo>
                    <a:pt x="526" y="351"/>
                    <a:pt x="526" y="350"/>
                    <a:pt x="527" y="349"/>
                  </a:cubicBezTo>
                  <a:cubicBezTo>
                    <a:pt x="529" y="348"/>
                    <a:pt x="530" y="347"/>
                    <a:pt x="532" y="346"/>
                  </a:cubicBezTo>
                  <a:cubicBezTo>
                    <a:pt x="533" y="345"/>
                    <a:pt x="533" y="343"/>
                    <a:pt x="534" y="342"/>
                  </a:cubicBezTo>
                  <a:cubicBezTo>
                    <a:pt x="534" y="341"/>
                    <a:pt x="534" y="340"/>
                    <a:pt x="533" y="340"/>
                  </a:cubicBezTo>
                  <a:cubicBezTo>
                    <a:pt x="533" y="340"/>
                    <a:pt x="532" y="340"/>
                    <a:pt x="532" y="340"/>
                  </a:cubicBezTo>
                  <a:cubicBezTo>
                    <a:pt x="527" y="345"/>
                    <a:pt x="522" y="343"/>
                    <a:pt x="517" y="340"/>
                  </a:cubicBezTo>
                  <a:cubicBezTo>
                    <a:pt x="516" y="339"/>
                    <a:pt x="516" y="339"/>
                    <a:pt x="515" y="338"/>
                  </a:cubicBezTo>
                  <a:cubicBezTo>
                    <a:pt x="515" y="338"/>
                    <a:pt x="515" y="338"/>
                    <a:pt x="514" y="337"/>
                  </a:cubicBezTo>
                  <a:cubicBezTo>
                    <a:pt x="514" y="337"/>
                    <a:pt x="514" y="335"/>
                    <a:pt x="515" y="334"/>
                  </a:cubicBezTo>
                  <a:cubicBezTo>
                    <a:pt x="518" y="333"/>
                    <a:pt x="522" y="332"/>
                    <a:pt x="525" y="331"/>
                  </a:cubicBezTo>
                  <a:cubicBezTo>
                    <a:pt x="525" y="331"/>
                    <a:pt x="526" y="329"/>
                    <a:pt x="525" y="329"/>
                  </a:cubicBezTo>
                  <a:cubicBezTo>
                    <a:pt x="525" y="329"/>
                    <a:pt x="524" y="328"/>
                    <a:pt x="524" y="328"/>
                  </a:cubicBezTo>
                  <a:cubicBezTo>
                    <a:pt x="523" y="328"/>
                    <a:pt x="522" y="327"/>
                    <a:pt x="520" y="328"/>
                  </a:cubicBezTo>
                  <a:cubicBezTo>
                    <a:pt x="517" y="328"/>
                    <a:pt x="513" y="329"/>
                    <a:pt x="510" y="330"/>
                  </a:cubicBezTo>
                  <a:cubicBezTo>
                    <a:pt x="505" y="331"/>
                    <a:pt x="501" y="332"/>
                    <a:pt x="497" y="332"/>
                  </a:cubicBezTo>
                  <a:cubicBezTo>
                    <a:pt x="492" y="332"/>
                    <a:pt x="486" y="332"/>
                    <a:pt x="480" y="332"/>
                  </a:cubicBezTo>
                  <a:cubicBezTo>
                    <a:pt x="480" y="332"/>
                    <a:pt x="479" y="333"/>
                    <a:pt x="478" y="333"/>
                  </a:cubicBezTo>
                  <a:cubicBezTo>
                    <a:pt x="478" y="334"/>
                    <a:pt x="478" y="334"/>
                    <a:pt x="477" y="335"/>
                  </a:cubicBezTo>
                  <a:cubicBezTo>
                    <a:pt x="477" y="335"/>
                    <a:pt x="478" y="336"/>
                    <a:pt x="478" y="336"/>
                  </a:cubicBezTo>
                  <a:cubicBezTo>
                    <a:pt x="483" y="336"/>
                    <a:pt x="488" y="337"/>
                    <a:pt x="492" y="337"/>
                  </a:cubicBezTo>
                  <a:cubicBezTo>
                    <a:pt x="495" y="337"/>
                    <a:pt x="498" y="337"/>
                    <a:pt x="500" y="338"/>
                  </a:cubicBezTo>
                  <a:cubicBezTo>
                    <a:pt x="501" y="339"/>
                    <a:pt x="502" y="340"/>
                    <a:pt x="503" y="341"/>
                  </a:cubicBezTo>
                  <a:cubicBezTo>
                    <a:pt x="504" y="342"/>
                    <a:pt x="503" y="345"/>
                    <a:pt x="502" y="345"/>
                  </a:cubicBezTo>
                  <a:cubicBezTo>
                    <a:pt x="500" y="345"/>
                    <a:pt x="498" y="344"/>
                    <a:pt x="496" y="344"/>
                  </a:cubicBezTo>
                  <a:cubicBezTo>
                    <a:pt x="496" y="344"/>
                    <a:pt x="495" y="344"/>
                    <a:pt x="495" y="345"/>
                  </a:cubicBezTo>
                  <a:cubicBezTo>
                    <a:pt x="494" y="347"/>
                    <a:pt x="493" y="348"/>
                    <a:pt x="491" y="349"/>
                  </a:cubicBezTo>
                  <a:cubicBezTo>
                    <a:pt x="489" y="350"/>
                    <a:pt x="487" y="351"/>
                    <a:pt x="485" y="354"/>
                  </a:cubicBezTo>
                  <a:cubicBezTo>
                    <a:pt x="484" y="355"/>
                    <a:pt x="482" y="356"/>
                    <a:pt x="481" y="357"/>
                  </a:cubicBezTo>
                  <a:cubicBezTo>
                    <a:pt x="480" y="358"/>
                    <a:pt x="480" y="359"/>
                    <a:pt x="482" y="359"/>
                  </a:cubicBezTo>
                  <a:cubicBezTo>
                    <a:pt x="485" y="362"/>
                    <a:pt x="488" y="361"/>
                    <a:pt x="491" y="359"/>
                  </a:cubicBezTo>
                  <a:cubicBezTo>
                    <a:pt x="492" y="358"/>
                    <a:pt x="494" y="356"/>
                    <a:pt x="495" y="356"/>
                  </a:cubicBezTo>
                  <a:cubicBezTo>
                    <a:pt x="497" y="354"/>
                    <a:pt x="499" y="354"/>
                    <a:pt x="501" y="353"/>
                  </a:cubicBezTo>
                  <a:cubicBezTo>
                    <a:pt x="503" y="352"/>
                    <a:pt x="505" y="354"/>
                    <a:pt x="504" y="356"/>
                  </a:cubicBezTo>
                  <a:close/>
                  <a:moveTo>
                    <a:pt x="517" y="365"/>
                  </a:moveTo>
                  <a:cubicBezTo>
                    <a:pt x="516" y="365"/>
                    <a:pt x="516" y="366"/>
                    <a:pt x="516" y="367"/>
                  </a:cubicBezTo>
                  <a:cubicBezTo>
                    <a:pt x="516" y="367"/>
                    <a:pt x="516" y="367"/>
                    <a:pt x="516" y="367"/>
                  </a:cubicBezTo>
                  <a:cubicBezTo>
                    <a:pt x="516" y="368"/>
                    <a:pt x="516" y="368"/>
                    <a:pt x="516" y="368"/>
                  </a:cubicBezTo>
                  <a:cubicBezTo>
                    <a:pt x="515" y="369"/>
                    <a:pt x="515" y="369"/>
                    <a:pt x="516" y="369"/>
                  </a:cubicBezTo>
                  <a:cubicBezTo>
                    <a:pt x="516" y="369"/>
                    <a:pt x="516" y="369"/>
                    <a:pt x="516" y="368"/>
                  </a:cubicBezTo>
                  <a:cubicBezTo>
                    <a:pt x="516" y="368"/>
                    <a:pt x="516" y="368"/>
                    <a:pt x="516" y="368"/>
                  </a:cubicBezTo>
                  <a:cubicBezTo>
                    <a:pt x="516" y="367"/>
                    <a:pt x="516" y="367"/>
                    <a:pt x="516" y="367"/>
                  </a:cubicBezTo>
                  <a:cubicBezTo>
                    <a:pt x="516" y="367"/>
                    <a:pt x="517" y="366"/>
                    <a:pt x="517" y="366"/>
                  </a:cubicBezTo>
                  <a:cubicBezTo>
                    <a:pt x="517" y="366"/>
                    <a:pt x="517" y="365"/>
                    <a:pt x="517" y="365"/>
                  </a:cubicBezTo>
                  <a:close/>
                  <a:moveTo>
                    <a:pt x="505" y="395"/>
                  </a:moveTo>
                  <a:cubicBezTo>
                    <a:pt x="505" y="395"/>
                    <a:pt x="504" y="395"/>
                    <a:pt x="503" y="395"/>
                  </a:cubicBezTo>
                  <a:cubicBezTo>
                    <a:pt x="503" y="395"/>
                    <a:pt x="502" y="396"/>
                    <a:pt x="502" y="397"/>
                  </a:cubicBezTo>
                  <a:cubicBezTo>
                    <a:pt x="503" y="399"/>
                    <a:pt x="504" y="401"/>
                    <a:pt x="507" y="402"/>
                  </a:cubicBezTo>
                  <a:cubicBezTo>
                    <a:pt x="507" y="402"/>
                    <a:pt x="508" y="401"/>
                    <a:pt x="508" y="401"/>
                  </a:cubicBezTo>
                  <a:cubicBezTo>
                    <a:pt x="507" y="399"/>
                    <a:pt x="506" y="397"/>
                    <a:pt x="505" y="395"/>
                  </a:cubicBezTo>
                  <a:close/>
                  <a:moveTo>
                    <a:pt x="501" y="459"/>
                  </a:moveTo>
                  <a:cubicBezTo>
                    <a:pt x="500" y="459"/>
                    <a:pt x="500" y="459"/>
                    <a:pt x="500" y="459"/>
                  </a:cubicBezTo>
                  <a:cubicBezTo>
                    <a:pt x="500" y="459"/>
                    <a:pt x="500" y="459"/>
                    <a:pt x="500" y="459"/>
                  </a:cubicBezTo>
                  <a:lnTo>
                    <a:pt x="501" y="459"/>
                  </a:lnTo>
                  <a:close/>
                  <a:moveTo>
                    <a:pt x="517" y="492"/>
                  </a:moveTo>
                  <a:cubicBezTo>
                    <a:pt x="517" y="492"/>
                    <a:pt x="517" y="491"/>
                    <a:pt x="517" y="491"/>
                  </a:cubicBezTo>
                  <a:cubicBezTo>
                    <a:pt x="517" y="491"/>
                    <a:pt x="516" y="492"/>
                    <a:pt x="516" y="492"/>
                  </a:cubicBezTo>
                  <a:cubicBezTo>
                    <a:pt x="516" y="492"/>
                    <a:pt x="516" y="493"/>
                    <a:pt x="517" y="494"/>
                  </a:cubicBezTo>
                  <a:cubicBezTo>
                    <a:pt x="517" y="494"/>
                    <a:pt x="517" y="494"/>
                    <a:pt x="517" y="493"/>
                  </a:cubicBezTo>
                  <a:cubicBezTo>
                    <a:pt x="518" y="493"/>
                    <a:pt x="518" y="493"/>
                    <a:pt x="517" y="492"/>
                  </a:cubicBezTo>
                  <a:close/>
                  <a:moveTo>
                    <a:pt x="531" y="441"/>
                  </a:moveTo>
                  <a:cubicBezTo>
                    <a:pt x="531" y="441"/>
                    <a:pt x="532" y="441"/>
                    <a:pt x="533" y="441"/>
                  </a:cubicBezTo>
                  <a:cubicBezTo>
                    <a:pt x="537" y="439"/>
                    <a:pt x="542" y="437"/>
                    <a:pt x="546" y="434"/>
                  </a:cubicBezTo>
                  <a:cubicBezTo>
                    <a:pt x="549" y="432"/>
                    <a:pt x="552" y="430"/>
                    <a:pt x="556" y="428"/>
                  </a:cubicBezTo>
                  <a:cubicBezTo>
                    <a:pt x="558" y="427"/>
                    <a:pt x="560" y="426"/>
                    <a:pt x="561" y="425"/>
                  </a:cubicBezTo>
                  <a:cubicBezTo>
                    <a:pt x="562" y="424"/>
                    <a:pt x="563" y="423"/>
                    <a:pt x="564" y="422"/>
                  </a:cubicBezTo>
                  <a:cubicBezTo>
                    <a:pt x="564" y="422"/>
                    <a:pt x="564" y="422"/>
                    <a:pt x="564" y="422"/>
                  </a:cubicBezTo>
                  <a:cubicBezTo>
                    <a:pt x="564" y="422"/>
                    <a:pt x="565" y="422"/>
                    <a:pt x="565" y="422"/>
                  </a:cubicBezTo>
                  <a:cubicBezTo>
                    <a:pt x="564" y="421"/>
                    <a:pt x="564" y="421"/>
                    <a:pt x="564" y="422"/>
                  </a:cubicBezTo>
                  <a:cubicBezTo>
                    <a:pt x="564" y="422"/>
                    <a:pt x="564" y="422"/>
                    <a:pt x="564" y="422"/>
                  </a:cubicBezTo>
                  <a:cubicBezTo>
                    <a:pt x="562" y="422"/>
                    <a:pt x="560" y="422"/>
                    <a:pt x="558" y="422"/>
                  </a:cubicBezTo>
                  <a:cubicBezTo>
                    <a:pt x="554" y="423"/>
                    <a:pt x="550" y="424"/>
                    <a:pt x="546" y="427"/>
                  </a:cubicBezTo>
                  <a:cubicBezTo>
                    <a:pt x="542" y="430"/>
                    <a:pt x="538" y="432"/>
                    <a:pt x="532" y="431"/>
                  </a:cubicBezTo>
                  <a:cubicBezTo>
                    <a:pt x="531" y="431"/>
                    <a:pt x="529" y="430"/>
                    <a:pt x="528" y="429"/>
                  </a:cubicBezTo>
                  <a:cubicBezTo>
                    <a:pt x="525" y="425"/>
                    <a:pt x="524" y="421"/>
                    <a:pt x="520" y="419"/>
                  </a:cubicBezTo>
                  <a:cubicBezTo>
                    <a:pt x="520" y="419"/>
                    <a:pt x="519" y="418"/>
                    <a:pt x="519" y="418"/>
                  </a:cubicBezTo>
                  <a:cubicBezTo>
                    <a:pt x="518" y="419"/>
                    <a:pt x="518" y="419"/>
                    <a:pt x="518" y="420"/>
                  </a:cubicBezTo>
                  <a:cubicBezTo>
                    <a:pt x="519" y="422"/>
                    <a:pt x="519" y="424"/>
                    <a:pt x="520" y="427"/>
                  </a:cubicBezTo>
                  <a:cubicBezTo>
                    <a:pt x="520" y="428"/>
                    <a:pt x="520" y="429"/>
                    <a:pt x="520" y="430"/>
                  </a:cubicBezTo>
                  <a:cubicBezTo>
                    <a:pt x="520" y="431"/>
                    <a:pt x="519" y="433"/>
                    <a:pt x="517" y="433"/>
                  </a:cubicBezTo>
                  <a:cubicBezTo>
                    <a:pt x="517" y="433"/>
                    <a:pt x="516" y="433"/>
                    <a:pt x="515" y="433"/>
                  </a:cubicBezTo>
                  <a:cubicBezTo>
                    <a:pt x="513" y="433"/>
                    <a:pt x="511" y="434"/>
                    <a:pt x="509" y="436"/>
                  </a:cubicBezTo>
                  <a:cubicBezTo>
                    <a:pt x="508" y="438"/>
                    <a:pt x="506" y="439"/>
                    <a:pt x="505" y="441"/>
                  </a:cubicBezTo>
                  <a:cubicBezTo>
                    <a:pt x="504" y="442"/>
                    <a:pt x="503" y="442"/>
                    <a:pt x="502" y="442"/>
                  </a:cubicBezTo>
                  <a:cubicBezTo>
                    <a:pt x="500" y="441"/>
                    <a:pt x="499" y="441"/>
                    <a:pt x="497" y="440"/>
                  </a:cubicBezTo>
                  <a:cubicBezTo>
                    <a:pt x="497" y="440"/>
                    <a:pt x="497" y="440"/>
                    <a:pt x="496" y="441"/>
                  </a:cubicBezTo>
                  <a:cubicBezTo>
                    <a:pt x="496" y="441"/>
                    <a:pt x="496" y="441"/>
                    <a:pt x="496" y="441"/>
                  </a:cubicBezTo>
                  <a:cubicBezTo>
                    <a:pt x="497" y="443"/>
                    <a:pt x="498" y="444"/>
                    <a:pt x="500" y="446"/>
                  </a:cubicBezTo>
                  <a:cubicBezTo>
                    <a:pt x="501" y="448"/>
                    <a:pt x="504" y="449"/>
                    <a:pt x="506" y="448"/>
                  </a:cubicBezTo>
                  <a:cubicBezTo>
                    <a:pt x="510" y="448"/>
                    <a:pt x="513" y="447"/>
                    <a:pt x="516" y="447"/>
                  </a:cubicBezTo>
                  <a:cubicBezTo>
                    <a:pt x="519" y="446"/>
                    <a:pt x="520" y="445"/>
                    <a:pt x="522" y="443"/>
                  </a:cubicBezTo>
                  <a:cubicBezTo>
                    <a:pt x="524" y="441"/>
                    <a:pt x="526" y="440"/>
                    <a:pt x="531" y="441"/>
                  </a:cubicBezTo>
                  <a:close/>
                  <a:moveTo>
                    <a:pt x="529" y="539"/>
                  </a:moveTo>
                  <a:cubicBezTo>
                    <a:pt x="529" y="539"/>
                    <a:pt x="529" y="539"/>
                    <a:pt x="529" y="540"/>
                  </a:cubicBezTo>
                  <a:cubicBezTo>
                    <a:pt x="530" y="539"/>
                    <a:pt x="530" y="539"/>
                    <a:pt x="529" y="539"/>
                  </a:cubicBezTo>
                  <a:close/>
                  <a:moveTo>
                    <a:pt x="534" y="491"/>
                  </a:moveTo>
                  <a:cubicBezTo>
                    <a:pt x="537" y="488"/>
                    <a:pt x="540" y="487"/>
                    <a:pt x="543" y="487"/>
                  </a:cubicBezTo>
                  <a:cubicBezTo>
                    <a:pt x="544" y="487"/>
                    <a:pt x="545" y="487"/>
                    <a:pt x="546" y="487"/>
                  </a:cubicBezTo>
                  <a:cubicBezTo>
                    <a:pt x="546" y="487"/>
                    <a:pt x="546" y="487"/>
                    <a:pt x="546" y="487"/>
                  </a:cubicBezTo>
                  <a:cubicBezTo>
                    <a:pt x="549" y="487"/>
                    <a:pt x="552" y="487"/>
                    <a:pt x="554" y="487"/>
                  </a:cubicBezTo>
                  <a:cubicBezTo>
                    <a:pt x="554" y="487"/>
                    <a:pt x="555" y="486"/>
                    <a:pt x="555" y="486"/>
                  </a:cubicBezTo>
                  <a:cubicBezTo>
                    <a:pt x="554" y="485"/>
                    <a:pt x="554" y="484"/>
                    <a:pt x="554" y="484"/>
                  </a:cubicBezTo>
                  <a:cubicBezTo>
                    <a:pt x="551" y="484"/>
                    <a:pt x="549" y="483"/>
                    <a:pt x="547" y="481"/>
                  </a:cubicBezTo>
                  <a:cubicBezTo>
                    <a:pt x="546" y="481"/>
                    <a:pt x="545" y="481"/>
                    <a:pt x="545" y="481"/>
                  </a:cubicBezTo>
                  <a:cubicBezTo>
                    <a:pt x="540" y="483"/>
                    <a:pt x="536" y="485"/>
                    <a:pt x="532" y="488"/>
                  </a:cubicBezTo>
                  <a:cubicBezTo>
                    <a:pt x="531" y="489"/>
                    <a:pt x="530" y="490"/>
                    <a:pt x="529" y="491"/>
                  </a:cubicBezTo>
                  <a:cubicBezTo>
                    <a:pt x="529" y="492"/>
                    <a:pt x="529" y="492"/>
                    <a:pt x="529" y="492"/>
                  </a:cubicBezTo>
                  <a:cubicBezTo>
                    <a:pt x="530" y="493"/>
                    <a:pt x="531" y="493"/>
                    <a:pt x="531" y="493"/>
                  </a:cubicBezTo>
                  <a:cubicBezTo>
                    <a:pt x="532" y="492"/>
                    <a:pt x="533" y="492"/>
                    <a:pt x="534" y="491"/>
                  </a:cubicBezTo>
                  <a:close/>
                  <a:moveTo>
                    <a:pt x="648" y="1072"/>
                  </a:moveTo>
                  <a:cubicBezTo>
                    <a:pt x="647" y="1070"/>
                    <a:pt x="646" y="1069"/>
                    <a:pt x="644" y="1069"/>
                  </a:cubicBezTo>
                  <a:cubicBezTo>
                    <a:pt x="644" y="1069"/>
                    <a:pt x="643" y="1070"/>
                    <a:pt x="643" y="1070"/>
                  </a:cubicBezTo>
                  <a:cubicBezTo>
                    <a:pt x="643" y="1072"/>
                    <a:pt x="645" y="1074"/>
                    <a:pt x="647" y="1074"/>
                  </a:cubicBezTo>
                  <a:cubicBezTo>
                    <a:pt x="647" y="1073"/>
                    <a:pt x="648" y="1073"/>
                    <a:pt x="648" y="1073"/>
                  </a:cubicBezTo>
                  <a:cubicBezTo>
                    <a:pt x="648" y="1073"/>
                    <a:pt x="648" y="1072"/>
                    <a:pt x="648" y="1072"/>
                  </a:cubicBezTo>
                  <a:close/>
                  <a:moveTo>
                    <a:pt x="774" y="1089"/>
                  </a:moveTo>
                  <a:cubicBezTo>
                    <a:pt x="774" y="1087"/>
                    <a:pt x="774" y="1086"/>
                    <a:pt x="774" y="1085"/>
                  </a:cubicBezTo>
                  <a:cubicBezTo>
                    <a:pt x="774" y="1085"/>
                    <a:pt x="774" y="1084"/>
                    <a:pt x="774" y="1084"/>
                  </a:cubicBezTo>
                  <a:cubicBezTo>
                    <a:pt x="773" y="1085"/>
                    <a:pt x="772" y="1084"/>
                    <a:pt x="772" y="1085"/>
                  </a:cubicBezTo>
                  <a:cubicBezTo>
                    <a:pt x="769" y="1088"/>
                    <a:pt x="769" y="1090"/>
                    <a:pt x="770" y="1092"/>
                  </a:cubicBezTo>
                  <a:cubicBezTo>
                    <a:pt x="771" y="1093"/>
                    <a:pt x="772" y="1093"/>
                    <a:pt x="772" y="1094"/>
                  </a:cubicBezTo>
                  <a:cubicBezTo>
                    <a:pt x="773" y="1094"/>
                    <a:pt x="774" y="1093"/>
                    <a:pt x="774" y="1092"/>
                  </a:cubicBezTo>
                  <a:cubicBezTo>
                    <a:pt x="774" y="1091"/>
                    <a:pt x="774" y="1090"/>
                    <a:pt x="774" y="1089"/>
                  </a:cubicBezTo>
                  <a:close/>
                  <a:moveTo>
                    <a:pt x="797" y="1693"/>
                  </a:moveTo>
                  <a:cubicBezTo>
                    <a:pt x="797" y="1692"/>
                    <a:pt x="796" y="1692"/>
                    <a:pt x="796" y="1693"/>
                  </a:cubicBezTo>
                  <a:cubicBezTo>
                    <a:pt x="796" y="1693"/>
                    <a:pt x="796" y="1693"/>
                    <a:pt x="796" y="1693"/>
                  </a:cubicBezTo>
                  <a:cubicBezTo>
                    <a:pt x="796" y="1693"/>
                    <a:pt x="796" y="1694"/>
                    <a:pt x="797" y="1694"/>
                  </a:cubicBezTo>
                  <a:cubicBezTo>
                    <a:pt x="797" y="1693"/>
                    <a:pt x="797" y="1693"/>
                    <a:pt x="797" y="1693"/>
                  </a:cubicBezTo>
                  <a:close/>
                  <a:moveTo>
                    <a:pt x="800" y="1336"/>
                  </a:moveTo>
                  <a:cubicBezTo>
                    <a:pt x="800" y="1336"/>
                    <a:pt x="800" y="1336"/>
                    <a:pt x="799" y="1336"/>
                  </a:cubicBezTo>
                  <a:cubicBezTo>
                    <a:pt x="799" y="1336"/>
                    <a:pt x="799" y="1336"/>
                    <a:pt x="799" y="1336"/>
                  </a:cubicBezTo>
                  <a:cubicBezTo>
                    <a:pt x="798" y="1332"/>
                    <a:pt x="795" y="1331"/>
                    <a:pt x="793" y="1329"/>
                  </a:cubicBezTo>
                  <a:cubicBezTo>
                    <a:pt x="793" y="1329"/>
                    <a:pt x="792" y="1329"/>
                    <a:pt x="792" y="1329"/>
                  </a:cubicBezTo>
                  <a:cubicBezTo>
                    <a:pt x="792" y="1329"/>
                    <a:pt x="792" y="1330"/>
                    <a:pt x="792" y="1331"/>
                  </a:cubicBezTo>
                  <a:cubicBezTo>
                    <a:pt x="794" y="1333"/>
                    <a:pt x="796" y="1335"/>
                    <a:pt x="799" y="1336"/>
                  </a:cubicBezTo>
                  <a:cubicBezTo>
                    <a:pt x="799" y="1336"/>
                    <a:pt x="799" y="1336"/>
                    <a:pt x="799" y="1336"/>
                  </a:cubicBezTo>
                  <a:cubicBezTo>
                    <a:pt x="799" y="1336"/>
                    <a:pt x="799" y="1336"/>
                    <a:pt x="799" y="1336"/>
                  </a:cubicBezTo>
                  <a:cubicBezTo>
                    <a:pt x="799" y="1336"/>
                    <a:pt x="799" y="1336"/>
                    <a:pt x="799" y="1336"/>
                  </a:cubicBezTo>
                  <a:cubicBezTo>
                    <a:pt x="800" y="1336"/>
                    <a:pt x="800" y="1336"/>
                    <a:pt x="800" y="1336"/>
                  </a:cubicBezTo>
                  <a:close/>
                  <a:moveTo>
                    <a:pt x="820" y="1736"/>
                  </a:moveTo>
                  <a:cubicBezTo>
                    <a:pt x="820" y="1736"/>
                    <a:pt x="820" y="1736"/>
                    <a:pt x="820" y="1736"/>
                  </a:cubicBezTo>
                  <a:cubicBezTo>
                    <a:pt x="820" y="1736"/>
                    <a:pt x="820" y="1736"/>
                    <a:pt x="820" y="1736"/>
                  </a:cubicBezTo>
                  <a:cubicBezTo>
                    <a:pt x="819" y="1737"/>
                    <a:pt x="819" y="1737"/>
                    <a:pt x="819" y="1737"/>
                  </a:cubicBezTo>
                  <a:cubicBezTo>
                    <a:pt x="820" y="1736"/>
                    <a:pt x="820" y="1736"/>
                    <a:pt x="820" y="1736"/>
                  </a:cubicBezTo>
                  <a:cubicBezTo>
                    <a:pt x="820" y="1736"/>
                    <a:pt x="820" y="1736"/>
                    <a:pt x="820" y="1736"/>
                  </a:cubicBezTo>
                  <a:cubicBezTo>
                    <a:pt x="821" y="1736"/>
                    <a:pt x="821" y="1736"/>
                    <a:pt x="820" y="1736"/>
                  </a:cubicBezTo>
                  <a:close/>
                  <a:moveTo>
                    <a:pt x="826" y="1747"/>
                  </a:moveTo>
                  <a:cubicBezTo>
                    <a:pt x="826" y="1747"/>
                    <a:pt x="825" y="1746"/>
                    <a:pt x="824" y="1746"/>
                  </a:cubicBezTo>
                  <a:cubicBezTo>
                    <a:pt x="823" y="1746"/>
                    <a:pt x="823" y="1747"/>
                    <a:pt x="824" y="1748"/>
                  </a:cubicBezTo>
                  <a:cubicBezTo>
                    <a:pt x="824" y="1748"/>
                    <a:pt x="824" y="1748"/>
                    <a:pt x="824" y="1748"/>
                  </a:cubicBezTo>
                  <a:cubicBezTo>
                    <a:pt x="825" y="1748"/>
                    <a:pt x="826" y="1748"/>
                    <a:pt x="826" y="1748"/>
                  </a:cubicBezTo>
                  <a:cubicBezTo>
                    <a:pt x="826" y="1747"/>
                    <a:pt x="826" y="1747"/>
                    <a:pt x="826" y="1747"/>
                  </a:cubicBezTo>
                  <a:close/>
                  <a:moveTo>
                    <a:pt x="829" y="1760"/>
                  </a:moveTo>
                  <a:cubicBezTo>
                    <a:pt x="829" y="1760"/>
                    <a:pt x="829" y="1760"/>
                    <a:pt x="829" y="1760"/>
                  </a:cubicBezTo>
                  <a:cubicBezTo>
                    <a:pt x="828" y="1760"/>
                    <a:pt x="828" y="1760"/>
                    <a:pt x="828" y="1760"/>
                  </a:cubicBezTo>
                  <a:cubicBezTo>
                    <a:pt x="828" y="1760"/>
                    <a:pt x="828" y="1761"/>
                    <a:pt x="828" y="1761"/>
                  </a:cubicBezTo>
                  <a:cubicBezTo>
                    <a:pt x="828" y="1761"/>
                    <a:pt x="829" y="1761"/>
                    <a:pt x="829" y="1760"/>
                  </a:cubicBezTo>
                  <a:close/>
                  <a:moveTo>
                    <a:pt x="834" y="1751"/>
                  </a:moveTo>
                  <a:cubicBezTo>
                    <a:pt x="834" y="1752"/>
                    <a:pt x="834" y="1752"/>
                    <a:pt x="834" y="1752"/>
                  </a:cubicBezTo>
                  <a:cubicBezTo>
                    <a:pt x="834" y="1752"/>
                    <a:pt x="833" y="1752"/>
                    <a:pt x="833" y="1752"/>
                  </a:cubicBezTo>
                  <a:cubicBezTo>
                    <a:pt x="833" y="1752"/>
                    <a:pt x="833" y="1752"/>
                    <a:pt x="833" y="1752"/>
                  </a:cubicBezTo>
                  <a:cubicBezTo>
                    <a:pt x="832" y="1753"/>
                    <a:pt x="832" y="1753"/>
                    <a:pt x="831" y="1754"/>
                  </a:cubicBezTo>
                  <a:cubicBezTo>
                    <a:pt x="831" y="1754"/>
                    <a:pt x="831" y="1754"/>
                    <a:pt x="831" y="1754"/>
                  </a:cubicBezTo>
                  <a:cubicBezTo>
                    <a:pt x="831" y="1755"/>
                    <a:pt x="831" y="1755"/>
                    <a:pt x="831" y="1755"/>
                  </a:cubicBezTo>
                  <a:cubicBezTo>
                    <a:pt x="831" y="1754"/>
                    <a:pt x="831" y="1754"/>
                    <a:pt x="831" y="1754"/>
                  </a:cubicBezTo>
                  <a:cubicBezTo>
                    <a:pt x="831" y="1754"/>
                    <a:pt x="831" y="1754"/>
                    <a:pt x="831" y="1754"/>
                  </a:cubicBezTo>
                  <a:cubicBezTo>
                    <a:pt x="832" y="1754"/>
                    <a:pt x="832" y="1753"/>
                    <a:pt x="833" y="1752"/>
                  </a:cubicBezTo>
                  <a:cubicBezTo>
                    <a:pt x="833" y="1752"/>
                    <a:pt x="833" y="1752"/>
                    <a:pt x="833" y="1752"/>
                  </a:cubicBezTo>
                  <a:cubicBezTo>
                    <a:pt x="834" y="1752"/>
                    <a:pt x="834" y="1752"/>
                    <a:pt x="834" y="1752"/>
                  </a:cubicBezTo>
                  <a:cubicBezTo>
                    <a:pt x="834" y="1752"/>
                    <a:pt x="834" y="1752"/>
                    <a:pt x="834" y="1751"/>
                  </a:cubicBezTo>
                  <a:close/>
                  <a:moveTo>
                    <a:pt x="849" y="1760"/>
                  </a:moveTo>
                  <a:cubicBezTo>
                    <a:pt x="849" y="1760"/>
                    <a:pt x="850" y="1760"/>
                    <a:pt x="850" y="1760"/>
                  </a:cubicBezTo>
                  <a:cubicBezTo>
                    <a:pt x="850" y="1760"/>
                    <a:pt x="851" y="1759"/>
                    <a:pt x="852" y="1759"/>
                  </a:cubicBezTo>
                  <a:cubicBezTo>
                    <a:pt x="852" y="1759"/>
                    <a:pt x="852" y="1758"/>
                    <a:pt x="852" y="1758"/>
                  </a:cubicBezTo>
                  <a:cubicBezTo>
                    <a:pt x="851" y="1757"/>
                    <a:pt x="851" y="1757"/>
                    <a:pt x="850" y="1758"/>
                  </a:cubicBezTo>
                  <a:cubicBezTo>
                    <a:pt x="849" y="1758"/>
                    <a:pt x="848" y="1760"/>
                    <a:pt x="849" y="1760"/>
                  </a:cubicBezTo>
                  <a:close/>
                  <a:moveTo>
                    <a:pt x="842" y="1765"/>
                  </a:moveTo>
                  <a:cubicBezTo>
                    <a:pt x="842" y="1765"/>
                    <a:pt x="841" y="1764"/>
                    <a:pt x="841" y="1764"/>
                  </a:cubicBezTo>
                  <a:cubicBezTo>
                    <a:pt x="840" y="1764"/>
                    <a:pt x="840" y="1764"/>
                    <a:pt x="840" y="1764"/>
                  </a:cubicBezTo>
                  <a:cubicBezTo>
                    <a:pt x="841" y="1765"/>
                    <a:pt x="841" y="1765"/>
                    <a:pt x="842" y="1765"/>
                  </a:cubicBezTo>
                  <a:cubicBezTo>
                    <a:pt x="842" y="1766"/>
                    <a:pt x="842" y="1766"/>
                    <a:pt x="842" y="1766"/>
                  </a:cubicBezTo>
                  <a:cubicBezTo>
                    <a:pt x="843" y="1766"/>
                    <a:pt x="843" y="1766"/>
                    <a:pt x="843" y="1766"/>
                  </a:cubicBezTo>
                  <a:cubicBezTo>
                    <a:pt x="843" y="1767"/>
                    <a:pt x="843" y="1767"/>
                    <a:pt x="843" y="1768"/>
                  </a:cubicBezTo>
                  <a:cubicBezTo>
                    <a:pt x="843" y="1769"/>
                    <a:pt x="844" y="1769"/>
                    <a:pt x="845" y="1769"/>
                  </a:cubicBezTo>
                  <a:cubicBezTo>
                    <a:pt x="846" y="1769"/>
                    <a:pt x="846" y="1769"/>
                    <a:pt x="847" y="1768"/>
                  </a:cubicBezTo>
                  <a:cubicBezTo>
                    <a:pt x="847" y="1768"/>
                    <a:pt x="847" y="1769"/>
                    <a:pt x="847" y="1769"/>
                  </a:cubicBezTo>
                  <a:cubicBezTo>
                    <a:pt x="847" y="1768"/>
                    <a:pt x="847" y="1768"/>
                    <a:pt x="847" y="1768"/>
                  </a:cubicBezTo>
                  <a:cubicBezTo>
                    <a:pt x="848" y="1768"/>
                    <a:pt x="848" y="1768"/>
                    <a:pt x="849" y="1768"/>
                  </a:cubicBezTo>
                  <a:cubicBezTo>
                    <a:pt x="850" y="1768"/>
                    <a:pt x="850" y="1767"/>
                    <a:pt x="849" y="1766"/>
                  </a:cubicBezTo>
                  <a:cubicBezTo>
                    <a:pt x="849" y="1766"/>
                    <a:pt x="849" y="1766"/>
                    <a:pt x="849" y="1766"/>
                  </a:cubicBezTo>
                  <a:cubicBezTo>
                    <a:pt x="848" y="1766"/>
                    <a:pt x="847" y="1766"/>
                    <a:pt x="847" y="1767"/>
                  </a:cubicBezTo>
                  <a:cubicBezTo>
                    <a:pt x="847" y="1767"/>
                    <a:pt x="847" y="1768"/>
                    <a:pt x="847" y="1768"/>
                  </a:cubicBezTo>
                  <a:cubicBezTo>
                    <a:pt x="847" y="1768"/>
                    <a:pt x="847" y="1768"/>
                    <a:pt x="847" y="1768"/>
                  </a:cubicBezTo>
                  <a:cubicBezTo>
                    <a:pt x="847" y="1768"/>
                    <a:pt x="847" y="1768"/>
                    <a:pt x="847" y="1768"/>
                  </a:cubicBezTo>
                  <a:cubicBezTo>
                    <a:pt x="845" y="1768"/>
                    <a:pt x="844" y="1767"/>
                    <a:pt x="843" y="1766"/>
                  </a:cubicBezTo>
                  <a:cubicBezTo>
                    <a:pt x="843" y="1766"/>
                    <a:pt x="843" y="1766"/>
                    <a:pt x="843" y="1766"/>
                  </a:cubicBezTo>
                  <a:cubicBezTo>
                    <a:pt x="842" y="1766"/>
                    <a:pt x="842" y="1765"/>
                    <a:pt x="842" y="1765"/>
                  </a:cubicBezTo>
                  <a:close/>
                  <a:moveTo>
                    <a:pt x="853" y="1113"/>
                  </a:moveTo>
                  <a:cubicBezTo>
                    <a:pt x="852" y="1113"/>
                    <a:pt x="852" y="1113"/>
                    <a:pt x="852" y="1113"/>
                  </a:cubicBezTo>
                  <a:cubicBezTo>
                    <a:pt x="853" y="1113"/>
                    <a:pt x="853" y="1113"/>
                    <a:pt x="853" y="1113"/>
                  </a:cubicBezTo>
                  <a:close/>
                  <a:moveTo>
                    <a:pt x="870" y="1481"/>
                  </a:moveTo>
                  <a:cubicBezTo>
                    <a:pt x="870" y="1481"/>
                    <a:pt x="869" y="1480"/>
                    <a:pt x="869" y="1480"/>
                  </a:cubicBezTo>
                  <a:cubicBezTo>
                    <a:pt x="869" y="1480"/>
                    <a:pt x="868" y="1480"/>
                    <a:pt x="868" y="1480"/>
                  </a:cubicBezTo>
                  <a:cubicBezTo>
                    <a:pt x="868" y="1480"/>
                    <a:pt x="867" y="1481"/>
                    <a:pt x="867" y="1481"/>
                  </a:cubicBezTo>
                  <a:cubicBezTo>
                    <a:pt x="868" y="1481"/>
                    <a:pt x="868" y="1482"/>
                    <a:pt x="869" y="1482"/>
                  </a:cubicBezTo>
                  <a:cubicBezTo>
                    <a:pt x="869" y="1482"/>
                    <a:pt x="870" y="1481"/>
                    <a:pt x="870" y="1481"/>
                  </a:cubicBezTo>
                  <a:close/>
                  <a:moveTo>
                    <a:pt x="922" y="1134"/>
                  </a:moveTo>
                  <a:cubicBezTo>
                    <a:pt x="922" y="1134"/>
                    <a:pt x="922" y="1133"/>
                    <a:pt x="922" y="1133"/>
                  </a:cubicBezTo>
                  <a:cubicBezTo>
                    <a:pt x="922" y="1133"/>
                    <a:pt x="921" y="1134"/>
                    <a:pt x="920" y="1134"/>
                  </a:cubicBezTo>
                  <a:cubicBezTo>
                    <a:pt x="920" y="1134"/>
                    <a:pt x="920" y="1135"/>
                    <a:pt x="921" y="1135"/>
                  </a:cubicBezTo>
                  <a:cubicBezTo>
                    <a:pt x="922" y="1135"/>
                    <a:pt x="922" y="1135"/>
                    <a:pt x="922" y="1134"/>
                  </a:cubicBezTo>
                  <a:close/>
                  <a:moveTo>
                    <a:pt x="965" y="1186"/>
                  </a:moveTo>
                  <a:cubicBezTo>
                    <a:pt x="965" y="1186"/>
                    <a:pt x="965" y="1186"/>
                    <a:pt x="964" y="1186"/>
                  </a:cubicBezTo>
                  <a:cubicBezTo>
                    <a:pt x="963" y="1187"/>
                    <a:pt x="962" y="1186"/>
                    <a:pt x="962" y="1185"/>
                  </a:cubicBezTo>
                  <a:cubicBezTo>
                    <a:pt x="962" y="1185"/>
                    <a:pt x="961" y="1184"/>
                    <a:pt x="961" y="1183"/>
                  </a:cubicBezTo>
                  <a:cubicBezTo>
                    <a:pt x="961" y="1184"/>
                    <a:pt x="960" y="1185"/>
                    <a:pt x="960" y="1186"/>
                  </a:cubicBezTo>
                  <a:cubicBezTo>
                    <a:pt x="960" y="1186"/>
                    <a:pt x="960" y="1188"/>
                    <a:pt x="961" y="1188"/>
                  </a:cubicBezTo>
                  <a:cubicBezTo>
                    <a:pt x="962" y="1189"/>
                    <a:pt x="964" y="1189"/>
                    <a:pt x="965" y="1188"/>
                  </a:cubicBezTo>
                  <a:cubicBezTo>
                    <a:pt x="965" y="1187"/>
                    <a:pt x="965" y="1186"/>
                    <a:pt x="965" y="1186"/>
                  </a:cubicBezTo>
                  <a:close/>
                  <a:moveTo>
                    <a:pt x="978" y="1200"/>
                  </a:moveTo>
                  <a:cubicBezTo>
                    <a:pt x="978" y="1200"/>
                    <a:pt x="978" y="1199"/>
                    <a:pt x="978" y="1199"/>
                  </a:cubicBezTo>
                  <a:cubicBezTo>
                    <a:pt x="978" y="1199"/>
                    <a:pt x="978" y="1198"/>
                    <a:pt x="978" y="1198"/>
                  </a:cubicBezTo>
                  <a:cubicBezTo>
                    <a:pt x="977" y="1198"/>
                    <a:pt x="976" y="1199"/>
                    <a:pt x="976" y="1199"/>
                  </a:cubicBezTo>
                  <a:cubicBezTo>
                    <a:pt x="976" y="1199"/>
                    <a:pt x="976" y="1199"/>
                    <a:pt x="976" y="1200"/>
                  </a:cubicBezTo>
                  <a:cubicBezTo>
                    <a:pt x="977" y="1200"/>
                    <a:pt x="977" y="1200"/>
                    <a:pt x="978" y="1200"/>
                  </a:cubicBezTo>
                  <a:close/>
                  <a:moveTo>
                    <a:pt x="979" y="1224"/>
                  </a:moveTo>
                  <a:cubicBezTo>
                    <a:pt x="979" y="1223"/>
                    <a:pt x="978" y="1222"/>
                    <a:pt x="978" y="1221"/>
                  </a:cubicBezTo>
                  <a:cubicBezTo>
                    <a:pt x="978" y="1221"/>
                    <a:pt x="977" y="1221"/>
                    <a:pt x="977" y="1221"/>
                  </a:cubicBezTo>
                  <a:cubicBezTo>
                    <a:pt x="976" y="1221"/>
                    <a:pt x="976" y="1222"/>
                    <a:pt x="977" y="1222"/>
                  </a:cubicBezTo>
                  <a:cubicBezTo>
                    <a:pt x="977" y="1223"/>
                    <a:pt x="978" y="1224"/>
                    <a:pt x="978" y="1225"/>
                  </a:cubicBezTo>
                  <a:cubicBezTo>
                    <a:pt x="979" y="1225"/>
                    <a:pt x="979" y="1225"/>
                    <a:pt x="979" y="1225"/>
                  </a:cubicBezTo>
                  <a:cubicBezTo>
                    <a:pt x="979" y="1225"/>
                    <a:pt x="979" y="1224"/>
                    <a:pt x="979" y="1224"/>
                  </a:cubicBezTo>
                  <a:close/>
                  <a:moveTo>
                    <a:pt x="986" y="1355"/>
                  </a:moveTo>
                  <a:cubicBezTo>
                    <a:pt x="986" y="1355"/>
                    <a:pt x="986" y="1355"/>
                    <a:pt x="986" y="1355"/>
                  </a:cubicBezTo>
                  <a:cubicBezTo>
                    <a:pt x="986" y="1355"/>
                    <a:pt x="986" y="1355"/>
                    <a:pt x="986" y="1355"/>
                  </a:cubicBezTo>
                  <a:close/>
                  <a:moveTo>
                    <a:pt x="966" y="1492"/>
                  </a:moveTo>
                  <a:cubicBezTo>
                    <a:pt x="966" y="1492"/>
                    <a:pt x="966" y="1492"/>
                    <a:pt x="965" y="1492"/>
                  </a:cubicBezTo>
                  <a:cubicBezTo>
                    <a:pt x="966" y="1493"/>
                    <a:pt x="966" y="1493"/>
                    <a:pt x="966" y="1493"/>
                  </a:cubicBezTo>
                  <a:lnTo>
                    <a:pt x="966" y="1492"/>
                  </a:lnTo>
                  <a:close/>
                  <a:moveTo>
                    <a:pt x="343" y="580"/>
                  </a:moveTo>
                  <a:cubicBezTo>
                    <a:pt x="343" y="579"/>
                    <a:pt x="343" y="579"/>
                    <a:pt x="343" y="579"/>
                  </a:cubicBezTo>
                  <a:cubicBezTo>
                    <a:pt x="343" y="579"/>
                    <a:pt x="343" y="579"/>
                    <a:pt x="343" y="579"/>
                  </a:cubicBezTo>
                  <a:lnTo>
                    <a:pt x="343" y="580"/>
                  </a:lnTo>
                  <a:close/>
                  <a:moveTo>
                    <a:pt x="311" y="480"/>
                  </a:moveTo>
                  <a:cubicBezTo>
                    <a:pt x="311" y="480"/>
                    <a:pt x="311" y="480"/>
                    <a:pt x="311" y="480"/>
                  </a:cubicBezTo>
                  <a:cubicBezTo>
                    <a:pt x="311" y="480"/>
                    <a:pt x="311" y="480"/>
                    <a:pt x="311" y="480"/>
                  </a:cubicBezTo>
                  <a:cubicBezTo>
                    <a:pt x="311" y="480"/>
                    <a:pt x="311" y="480"/>
                    <a:pt x="311" y="480"/>
                  </a:cubicBezTo>
                  <a:close/>
                  <a:moveTo>
                    <a:pt x="363" y="619"/>
                  </a:moveTo>
                  <a:cubicBezTo>
                    <a:pt x="363" y="619"/>
                    <a:pt x="363" y="619"/>
                    <a:pt x="363" y="619"/>
                  </a:cubicBezTo>
                  <a:cubicBezTo>
                    <a:pt x="363" y="619"/>
                    <a:pt x="363" y="619"/>
                    <a:pt x="363" y="619"/>
                  </a:cubicBezTo>
                  <a:close/>
                  <a:moveTo>
                    <a:pt x="1226" y="38"/>
                  </a:moveTo>
                  <a:cubicBezTo>
                    <a:pt x="1227" y="37"/>
                    <a:pt x="1227" y="37"/>
                    <a:pt x="1227" y="37"/>
                  </a:cubicBezTo>
                  <a:cubicBezTo>
                    <a:pt x="1226" y="37"/>
                    <a:pt x="1226" y="37"/>
                    <a:pt x="1226" y="37"/>
                  </a:cubicBezTo>
                  <a:lnTo>
                    <a:pt x="1226" y="38"/>
                  </a:lnTo>
                  <a:close/>
                  <a:moveTo>
                    <a:pt x="1038" y="313"/>
                  </a:moveTo>
                  <a:cubicBezTo>
                    <a:pt x="1038" y="313"/>
                    <a:pt x="1038" y="313"/>
                    <a:pt x="1038" y="313"/>
                  </a:cubicBezTo>
                  <a:cubicBezTo>
                    <a:pt x="1038" y="313"/>
                    <a:pt x="1038" y="313"/>
                    <a:pt x="1038" y="313"/>
                  </a:cubicBezTo>
                  <a:close/>
                  <a:moveTo>
                    <a:pt x="1038" y="313"/>
                  </a:moveTo>
                  <a:cubicBezTo>
                    <a:pt x="1038" y="313"/>
                    <a:pt x="1038" y="313"/>
                    <a:pt x="1039" y="313"/>
                  </a:cubicBezTo>
                  <a:cubicBezTo>
                    <a:pt x="1039" y="313"/>
                    <a:pt x="1039" y="313"/>
                    <a:pt x="1039" y="313"/>
                  </a:cubicBezTo>
                  <a:lnTo>
                    <a:pt x="1038" y="313"/>
                  </a:lnTo>
                  <a:close/>
                  <a:moveTo>
                    <a:pt x="1292" y="243"/>
                  </a:moveTo>
                  <a:cubicBezTo>
                    <a:pt x="1292" y="243"/>
                    <a:pt x="1292" y="243"/>
                    <a:pt x="1292" y="242"/>
                  </a:cubicBezTo>
                  <a:cubicBezTo>
                    <a:pt x="1291" y="242"/>
                    <a:pt x="1290" y="241"/>
                    <a:pt x="1289" y="240"/>
                  </a:cubicBezTo>
                  <a:cubicBezTo>
                    <a:pt x="1289" y="240"/>
                    <a:pt x="1289" y="240"/>
                    <a:pt x="1289" y="240"/>
                  </a:cubicBezTo>
                  <a:cubicBezTo>
                    <a:pt x="1290" y="241"/>
                    <a:pt x="1291" y="242"/>
                    <a:pt x="1292" y="243"/>
                  </a:cubicBezTo>
                  <a:cubicBezTo>
                    <a:pt x="1292" y="243"/>
                    <a:pt x="1292" y="243"/>
                    <a:pt x="1292" y="243"/>
                  </a:cubicBezTo>
                  <a:close/>
                  <a:moveTo>
                    <a:pt x="1247" y="393"/>
                  </a:moveTo>
                  <a:cubicBezTo>
                    <a:pt x="1241" y="398"/>
                    <a:pt x="1235" y="400"/>
                    <a:pt x="1228" y="401"/>
                  </a:cubicBezTo>
                  <a:cubicBezTo>
                    <a:pt x="1224" y="402"/>
                    <a:pt x="1220" y="403"/>
                    <a:pt x="1217" y="405"/>
                  </a:cubicBezTo>
                  <a:cubicBezTo>
                    <a:pt x="1214" y="406"/>
                    <a:pt x="1212" y="406"/>
                    <a:pt x="1210" y="405"/>
                  </a:cubicBezTo>
                  <a:cubicBezTo>
                    <a:pt x="1209" y="405"/>
                    <a:pt x="1208" y="406"/>
                    <a:pt x="1207" y="406"/>
                  </a:cubicBezTo>
                  <a:cubicBezTo>
                    <a:pt x="1205" y="406"/>
                    <a:pt x="1204" y="407"/>
                    <a:pt x="1202" y="407"/>
                  </a:cubicBezTo>
                  <a:cubicBezTo>
                    <a:pt x="1200" y="408"/>
                    <a:pt x="1197" y="407"/>
                    <a:pt x="1195" y="408"/>
                  </a:cubicBezTo>
                  <a:cubicBezTo>
                    <a:pt x="1192" y="412"/>
                    <a:pt x="1186" y="413"/>
                    <a:pt x="1184" y="417"/>
                  </a:cubicBezTo>
                  <a:cubicBezTo>
                    <a:pt x="1181" y="422"/>
                    <a:pt x="1177" y="424"/>
                    <a:pt x="1175" y="429"/>
                  </a:cubicBezTo>
                  <a:cubicBezTo>
                    <a:pt x="1174" y="432"/>
                    <a:pt x="1171" y="434"/>
                    <a:pt x="1167" y="435"/>
                  </a:cubicBezTo>
                  <a:cubicBezTo>
                    <a:pt x="1167" y="435"/>
                    <a:pt x="1166" y="435"/>
                    <a:pt x="1165" y="435"/>
                  </a:cubicBezTo>
                  <a:cubicBezTo>
                    <a:pt x="1161" y="440"/>
                    <a:pt x="1156" y="441"/>
                    <a:pt x="1150" y="442"/>
                  </a:cubicBezTo>
                  <a:cubicBezTo>
                    <a:pt x="1149" y="442"/>
                    <a:pt x="1148" y="443"/>
                    <a:pt x="1147" y="444"/>
                  </a:cubicBezTo>
                  <a:cubicBezTo>
                    <a:pt x="1146" y="445"/>
                    <a:pt x="1146" y="446"/>
                    <a:pt x="1144" y="445"/>
                  </a:cubicBezTo>
                  <a:cubicBezTo>
                    <a:pt x="1140" y="444"/>
                    <a:pt x="1136" y="447"/>
                    <a:pt x="1132" y="446"/>
                  </a:cubicBezTo>
                  <a:cubicBezTo>
                    <a:pt x="1129" y="446"/>
                    <a:pt x="1127" y="447"/>
                    <a:pt x="1126" y="450"/>
                  </a:cubicBezTo>
                  <a:cubicBezTo>
                    <a:pt x="1125" y="452"/>
                    <a:pt x="1123" y="453"/>
                    <a:pt x="1121" y="453"/>
                  </a:cubicBezTo>
                  <a:cubicBezTo>
                    <a:pt x="1118" y="453"/>
                    <a:pt x="1118" y="453"/>
                    <a:pt x="1119" y="456"/>
                  </a:cubicBezTo>
                  <a:cubicBezTo>
                    <a:pt x="1120" y="457"/>
                    <a:pt x="1120" y="457"/>
                    <a:pt x="1120" y="458"/>
                  </a:cubicBezTo>
                  <a:cubicBezTo>
                    <a:pt x="1121" y="459"/>
                    <a:pt x="1120" y="460"/>
                    <a:pt x="1120" y="461"/>
                  </a:cubicBezTo>
                  <a:cubicBezTo>
                    <a:pt x="1119" y="461"/>
                    <a:pt x="1118" y="462"/>
                    <a:pt x="1118" y="462"/>
                  </a:cubicBezTo>
                  <a:cubicBezTo>
                    <a:pt x="1117" y="463"/>
                    <a:pt x="1116" y="464"/>
                    <a:pt x="1116" y="466"/>
                  </a:cubicBezTo>
                  <a:cubicBezTo>
                    <a:pt x="1118" y="470"/>
                    <a:pt x="1117" y="474"/>
                    <a:pt x="1114" y="477"/>
                  </a:cubicBezTo>
                  <a:cubicBezTo>
                    <a:pt x="1110" y="479"/>
                    <a:pt x="1108" y="482"/>
                    <a:pt x="1106" y="486"/>
                  </a:cubicBezTo>
                  <a:cubicBezTo>
                    <a:pt x="1105" y="489"/>
                    <a:pt x="1104" y="490"/>
                    <a:pt x="1102" y="491"/>
                  </a:cubicBezTo>
                  <a:cubicBezTo>
                    <a:pt x="1102" y="490"/>
                    <a:pt x="1102" y="490"/>
                    <a:pt x="1102" y="490"/>
                  </a:cubicBezTo>
                  <a:cubicBezTo>
                    <a:pt x="1101" y="490"/>
                    <a:pt x="1101" y="490"/>
                    <a:pt x="1101" y="490"/>
                  </a:cubicBezTo>
                  <a:cubicBezTo>
                    <a:pt x="1101" y="490"/>
                    <a:pt x="1101" y="489"/>
                    <a:pt x="1101" y="489"/>
                  </a:cubicBezTo>
                  <a:cubicBezTo>
                    <a:pt x="1100" y="488"/>
                    <a:pt x="1099" y="488"/>
                    <a:pt x="1099" y="489"/>
                  </a:cubicBezTo>
                  <a:cubicBezTo>
                    <a:pt x="1099" y="489"/>
                    <a:pt x="1099" y="490"/>
                    <a:pt x="1100" y="490"/>
                  </a:cubicBezTo>
                  <a:cubicBezTo>
                    <a:pt x="1100" y="490"/>
                    <a:pt x="1101" y="490"/>
                    <a:pt x="1101" y="490"/>
                  </a:cubicBezTo>
                  <a:cubicBezTo>
                    <a:pt x="1101" y="490"/>
                    <a:pt x="1101" y="490"/>
                    <a:pt x="1101" y="491"/>
                  </a:cubicBezTo>
                  <a:cubicBezTo>
                    <a:pt x="1102" y="491"/>
                    <a:pt x="1102" y="491"/>
                    <a:pt x="1102" y="491"/>
                  </a:cubicBezTo>
                  <a:cubicBezTo>
                    <a:pt x="1101" y="493"/>
                    <a:pt x="1100" y="495"/>
                    <a:pt x="1100" y="497"/>
                  </a:cubicBezTo>
                  <a:cubicBezTo>
                    <a:pt x="1099" y="500"/>
                    <a:pt x="1098" y="502"/>
                    <a:pt x="1097" y="504"/>
                  </a:cubicBezTo>
                  <a:cubicBezTo>
                    <a:pt x="1095" y="507"/>
                    <a:pt x="1093" y="509"/>
                    <a:pt x="1093" y="513"/>
                  </a:cubicBezTo>
                  <a:cubicBezTo>
                    <a:pt x="1090" y="517"/>
                    <a:pt x="1090" y="522"/>
                    <a:pt x="1087" y="526"/>
                  </a:cubicBezTo>
                  <a:cubicBezTo>
                    <a:pt x="1087" y="527"/>
                    <a:pt x="1084" y="529"/>
                    <a:pt x="1083" y="529"/>
                  </a:cubicBezTo>
                  <a:cubicBezTo>
                    <a:pt x="1080" y="529"/>
                    <a:pt x="1078" y="527"/>
                    <a:pt x="1075" y="527"/>
                  </a:cubicBezTo>
                  <a:cubicBezTo>
                    <a:pt x="1074" y="527"/>
                    <a:pt x="1073" y="526"/>
                    <a:pt x="1072" y="526"/>
                  </a:cubicBezTo>
                  <a:cubicBezTo>
                    <a:pt x="1072" y="525"/>
                    <a:pt x="1072" y="523"/>
                    <a:pt x="1071" y="523"/>
                  </a:cubicBezTo>
                  <a:cubicBezTo>
                    <a:pt x="1068" y="521"/>
                    <a:pt x="1067" y="518"/>
                    <a:pt x="1067" y="515"/>
                  </a:cubicBezTo>
                  <a:cubicBezTo>
                    <a:pt x="1067" y="513"/>
                    <a:pt x="1065" y="512"/>
                    <a:pt x="1063" y="513"/>
                  </a:cubicBezTo>
                  <a:cubicBezTo>
                    <a:pt x="1062" y="513"/>
                    <a:pt x="1061" y="514"/>
                    <a:pt x="1060" y="514"/>
                  </a:cubicBezTo>
                  <a:cubicBezTo>
                    <a:pt x="1058" y="514"/>
                    <a:pt x="1055" y="515"/>
                    <a:pt x="1053" y="515"/>
                  </a:cubicBezTo>
                  <a:cubicBezTo>
                    <a:pt x="1053" y="515"/>
                    <a:pt x="1051" y="515"/>
                    <a:pt x="1051" y="514"/>
                  </a:cubicBezTo>
                  <a:cubicBezTo>
                    <a:pt x="1052" y="511"/>
                    <a:pt x="1050" y="509"/>
                    <a:pt x="1046" y="508"/>
                  </a:cubicBezTo>
                  <a:cubicBezTo>
                    <a:pt x="1045" y="507"/>
                    <a:pt x="1043" y="505"/>
                    <a:pt x="1042" y="504"/>
                  </a:cubicBezTo>
                  <a:cubicBezTo>
                    <a:pt x="1042" y="503"/>
                    <a:pt x="1042" y="502"/>
                    <a:pt x="1042" y="501"/>
                  </a:cubicBezTo>
                  <a:cubicBezTo>
                    <a:pt x="1043" y="499"/>
                    <a:pt x="1043" y="498"/>
                    <a:pt x="1042" y="496"/>
                  </a:cubicBezTo>
                  <a:cubicBezTo>
                    <a:pt x="1041" y="493"/>
                    <a:pt x="1041" y="490"/>
                    <a:pt x="1039" y="488"/>
                  </a:cubicBezTo>
                  <a:cubicBezTo>
                    <a:pt x="1038" y="487"/>
                    <a:pt x="1038" y="486"/>
                    <a:pt x="1039" y="484"/>
                  </a:cubicBezTo>
                  <a:cubicBezTo>
                    <a:pt x="1040" y="482"/>
                    <a:pt x="1039" y="481"/>
                    <a:pt x="1037" y="480"/>
                  </a:cubicBezTo>
                  <a:cubicBezTo>
                    <a:pt x="1037" y="479"/>
                    <a:pt x="1036" y="478"/>
                    <a:pt x="1036" y="477"/>
                  </a:cubicBezTo>
                  <a:cubicBezTo>
                    <a:pt x="1036" y="477"/>
                    <a:pt x="1036" y="477"/>
                    <a:pt x="1036" y="477"/>
                  </a:cubicBezTo>
                  <a:cubicBezTo>
                    <a:pt x="1036" y="477"/>
                    <a:pt x="1036" y="477"/>
                    <a:pt x="1036" y="477"/>
                  </a:cubicBezTo>
                  <a:cubicBezTo>
                    <a:pt x="1036" y="477"/>
                    <a:pt x="1036" y="477"/>
                    <a:pt x="1036" y="477"/>
                  </a:cubicBezTo>
                  <a:cubicBezTo>
                    <a:pt x="1033" y="474"/>
                    <a:pt x="1033" y="470"/>
                    <a:pt x="1032" y="466"/>
                  </a:cubicBezTo>
                  <a:cubicBezTo>
                    <a:pt x="1031" y="464"/>
                    <a:pt x="1032" y="461"/>
                    <a:pt x="1034" y="460"/>
                  </a:cubicBezTo>
                  <a:cubicBezTo>
                    <a:pt x="1036" y="459"/>
                    <a:pt x="1038" y="457"/>
                    <a:pt x="1039" y="455"/>
                  </a:cubicBezTo>
                  <a:cubicBezTo>
                    <a:pt x="1040" y="454"/>
                    <a:pt x="1040" y="454"/>
                    <a:pt x="1040" y="454"/>
                  </a:cubicBezTo>
                  <a:cubicBezTo>
                    <a:pt x="1040" y="454"/>
                    <a:pt x="1040" y="454"/>
                    <a:pt x="1040" y="454"/>
                  </a:cubicBezTo>
                  <a:cubicBezTo>
                    <a:pt x="1041" y="454"/>
                    <a:pt x="1041" y="454"/>
                    <a:pt x="1041" y="453"/>
                  </a:cubicBezTo>
                  <a:cubicBezTo>
                    <a:pt x="1041" y="453"/>
                    <a:pt x="1041" y="454"/>
                    <a:pt x="1040" y="454"/>
                  </a:cubicBezTo>
                  <a:cubicBezTo>
                    <a:pt x="1040" y="454"/>
                    <a:pt x="1040" y="454"/>
                    <a:pt x="1040" y="454"/>
                  </a:cubicBezTo>
                  <a:cubicBezTo>
                    <a:pt x="1040" y="454"/>
                    <a:pt x="1039" y="454"/>
                    <a:pt x="1039" y="455"/>
                  </a:cubicBezTo>
                  <a:cubicBezTo>
                    <a:pt x="1037" y="456"/>
                    <a:pt x="1035" y="456"/>
                    <a:pt x="1032" y="457"/>
                  </a:cubicBezTo>
                  <a:cubicBezTo>
                    <a:pt x="1031" y="457"/>
                    <a:pt x="1030" y="456"/>
                    <a:pt x="1030" y="455"/>
                  </a:cubicBezTo>
                  <a:cubicBezTo>
                    <a:pt x="1030" y="454"/>
                    <a:pt x="1030" y="454"/>
                    <a:pt x="1030" y="453"/>
                  </a:cubicBezTo>
                  <a:cubicBezTo>
                    <a:pt x="1030" y="448"/>
                    <a:pt x="1030" y="443"/>
                    <a:pt x="1028" y="438"/>
                  </a:cubicBezTo>
                  <a:cubicBezTo>
                    <a:pt x="1027" y="436"/>
                    <a:pt x="1027" y="435"/>
                    <a:pt x="1027" y="433"/>
                  </a:cubicBezTo>
                  <a:cubicBezTo>
                    <a:pt x="1028" y="431"/>
                    <a:pt x="1027" y="430"/>
                    <a:pt x="1025" y="428"/>
                  </a:cubicBezTo>
                  <a:cubicBezTo>
                    <a:pt x="1024" y="426"/>
                    <a:pt x="1024" y="423"/>
                    <a:pt x="1026" y="421"/>
                  </a:cubicBezTo>
                  <a:cubicBezTo>
                    <a:pt x="1027" y="419"/>
                    <a:pt x="1029" y="418"/>
                    <a:pt x="1031" y="416"/>
                  </a:cubicBezTo>
                  <a:cubicBezTo>
                    <a:pt x="1031" y="417"/>
                    <a:pt x="1031" y="417"/>
                    <a:pt x="1031" y="417"/>
                  </a:cubicBezTo>
                  <a:cubicBezTo>
                    <a:pt x="1031" y="416"/>
                    <a:pt x="1031" y="416"/>
                    <a:pt x="1031" y="416"/>
                  </a:cubicBezTo>
                  <a:cubicBezTo>
                    <a:pt x="1032" y="416"/>
                    <a:pt x="1032" y="416"/>
                    <a:pt x="1033" y="416"/>
                  </a:cubicBezTo>
                  <a:cubicBezTo>
                    <a:pt x="1033" y="415"/>
                    <a:pt x="1032" y="415"/>
                    <a:pt x="1032" y="415"/>
                  </a:cubicBezTo>
                  <a:cubicBezTo>
                    <a:pt x="1032" y="416"/>
                    <a:pt x="1031" y="416"/>
                    <a:pt x="1031" y="416"/>
                  </a:cubicBezTo>
                  <a:cubicBezTo>
                    <a:pt x="1031" y="416"/>
                    <a:pt x="1031" y="416"/>
                    <a:pt x="1030" y="416"/>
                  </a:cubicBezTo>
                  <a:cubicBezTo>
                    <a:pt x="1030" y="416"/>
                    <a:pt x="1029" y="415"/>
                    <a:pt x="1028" y="415"/>
                  </a:cubicBezTo>
                  <a:cubicBezTo>
                    <a:pt x="1027" y="414"/>
                    <a:pt x="1026" y="412"/>
                    <a:pt x="1027" y="411"/>
                  </a:cubicBezTo>
                  <a:cubicBezTo>
                    <a:pt x="1027" y="409"/>
                    <a:pt x="1027" y="408"/>
                    <a:pt x="1028" y="407"/>
                  </a:cubicBezTo>
                  <a:cubicBezTo>
                    <a:pt x="1029" y="405"/>
                    <a:pt x="1029" y="402"/>
                    <a:pt x="1030" y="401"/>
                  </a:cubicBezTo>
                  <a:cubicBezTo>
                    <a:pt x="1030" y="399"/>
                    <a:pt x="1033" y="397"/>
                    <a:pt x="1034" y="396"/>
                  </a:cubicBezTo>
                  <a:cubicBezTo>
                    <a:pt x="1034" y="395"/>
                    <a:pt x="1035" y="394"/>
                    <a:pt x="1035" y="393"/>
                  </a:cubicBezTo>
                  <a:cubicBezTo>
                    <a:pt x="1036" y="391"/>
                    <a:pt x="1036" y="391"/>
                    <a:pt x="1039" y="391"/>
                  </a:cubicBezTo>
                  <a:cubicBezTo>
                    <a:pt x="1040" y="391"/>
                    <a:pt x="1040" y="391"/>
                    <a:pt x="1042" y="392"/>
                  </a:cubicBezTo>
                  <a:cubicBezTo>
                    <a:pt x="1042" y="392"/>
                    <a:pt x="1042" y="392"/>
                    <a:pt x="1042" y="392"/>
                  </a:cubicBezTo>
                  <a:cubicBezTo>
                    <a:pt x="1042" y="392"/>
                    <a:pt x="1042" y="392"/>
                    <a:pt x="1042" y="392"/>
                  </a:cubicBezTo>
                  <a:cubicBezTo>
                    <a:pt x="1042" y="392"/>
                    <a:pt x="1042" y="392"/>
                    <a:pt x="1042" y="392"/>
                  </a:cubicBezTo>
                  <a:cubicBezTo>
                    <a:pt x="1042" y="392"/>
                    <a:pt x="1042" y="392"/>
                    <a:pt x="1042" y="392"/>
                  </a:cubicBezTo>
                  <a:cubicBezTo>
                    <a:pt x="1040" y="390"/>
                    <a:pt x="1040" y="388"/>
                    <a:pt x="1040" y="385"/>
                  </a:cubicBezTo>
                  <a:cubicBezTo>
                    <a:pt x="1042" y="385"/>
                    <a:pt x="1043" y="384"/>
                    <a:pt x="1045" y="385"/>
                  </a:cubicBezTo>
                  <a:cubicBezTo>
                    <a:pt x="1050" y="385"/>
                    <a:pt x="1053" y="383"/>
                    <a:pt x="1054" y="378"/>
                  </a:cubicBezTo>
                  <a:cubicBezTo>
                    <a:pt x="1054" y="377"/>
                    <a:pt x="1055" y="377"/>
                    <a:pt x="1056" y="377"/>
                  </a:cubicBezTo>
                  <a:cubicBezTo>
                    <a:pt x="1058" y="377"/>
                    <a:pt x="1058" y="377"/>
                    <a:pt x="1058" y="374"/>
                  </a:cubicBezTo>
                  <a:cubicBezTo>
                    <a:pt x="1058" y="373"/>
                    <a:pt x="1057" y="372"/>
                    <a:pt x="1058" y="371"/>
                  </a:cubicBezTo>
                  <a:cubicBezTo>
                    <a:pt x="1059" y="370"/>
                    <a:pt x="1059" y="368"/>
                    <a:pt x="1060" y="367"/>
                  </a:cubicBezTo>
                  <a:cubicBezTo>
                    <a:pt x="1060" y="367"/>
                    <a:pt x="1060" y="367"/>
                    <a:pt x="1060" y="367"/>
                  </a:cubicBezTo>
                  <a:cubicBezTo>
                    <a:pt x="1060" y="367"/>
                    <a:pt x="1060" y="367"/>
                    <a:pt x="1060" y="367"/>
                  </a:cubicBezTo>
                  <a:cubicBezTo>
                    <a:pt x="1060" y="367"/>
                    <a:pt x="1060" y="367"/>
                    <a:pt x="1060" y="367"/>
                  </a:cubicBezTo>
                  <a:cubicBezTo>
                    <a:pt x="1061" y="366"/>
                    <a:pt x="1062" y="365"/>
                    <a:pt x="1063" y="364"/>
                  </a:cubicBezTo>
                  <a:cubicBezTo>
                    <a:pt x="1063" y="363"/>
                    <a:pt x="1063" y="361"/>
                    <a:pt x="1061" y="361"/>
                  </a:cubicBezTo>
                  <a:cubicBezTo>
                    <a:pt x="1060" y="361"/>
                    <a:pt x="1059" y="361"/>
                    <a:pt x="1058" y="361"/>
                  </a:cubicBezTo>
                  <a:cubicBezTo>
                    <a:pt x="1058" y="361"/>
                    <a:pt x="1058" y="361"/>
                    <a:pt x="1058" y="362"/>
                  </a:cubicBezTo>
                  <a:cubicBezTo>
                    <a:pt x="1058" y="362"/>
                    <a:pt x="1059" y="362"/>
                    <a:pt x="1059" y="363"/>
                  </a:cubicBezTo>
                  <a:cubicBezTo>
                    <a:pt x="1059" y="363"/>
                    <a:pt x="1059" y="364"/>
                    <a:pt x="1059" y="365"/>
                  </a:cubicBezTo>
                  <a:cubicBezTo>
                    <a:pt x="1058" y="364"/>
                    <a:pt x="1057" y="364"/>
                    <a:pt x="1056" y="363"/>
                  </a:cubicBezTo>
                  <a:cubicBezTo>
                    <a:pt x="1055" y="363"/>
                    <a:pt x="1056" y="362"/>
                    <a:pt x="1056" y="361"/>
                  </a:cubicBezTo>
                  <a:cubicBezTo>
                    <a:pt x="1056" y="361"/>
                    <a:pt x="1056" y="361"/>
                    <a:pt x="1056" y="361"/>
                  </a:cubicBezTo>
                  <a:cubicBezTo>
                    <a:pt x="1057" y="361"/>
                    <a:pt x="1057" y="361"/>
                    <a:pt x="1057" y="361"/>
                  </a:cubicBezTo>
                  <a:cubicBezTo>
                    <a:pt x="1053" y="359"/>
                    <a:pt x="1050" y="358"/>
                    <a:pt x="1046" y="356"/>
                  </a:cubicBezTo>
                  <a:cubicBezTo>
                    <a:pt x="1046" y="356"/>
                    <a:pt x="1046" y="356"/>
                    <a:pt x="1046" y="355"/>
                  </a:cubicBezTo>
                  <a:cubicBezTo>
                    <a:pt x="1046" y="355"/>
                    <a:pt x="1046" y="355"/>
                    <a:pt x="1046" y="355"/>
                  </a:cubicBezTo>
                  <a:cubicBezTo>
                    <a:pt x="1046" y="356"/>
                    <a:pt x="1046" y="356"/>
                    <a:pt x="1046" y="356"/>
                  </a:cubicBezTo>
                  <a:cubicBezTo>
                    <a:pt x="1046" y="356"/>
                    <a:pt x="1046" y="356"/>
                    <a:pt x="1046" y="356"/>
                  </a:cubicBezTo>
                  <a:cubicBezTo>
                    <a:pt x="1047" y="358"/>
                    <a:pt x="1047" y="360"/>
                    <a:pt x="1049" y="361"/>
                  </a:cubicBezTo>
                  <a:cubicBezTo>
                    <a:pt x="1050" y="362"/>
                    <a:pt x="1051" y="363"/>
                    <a:pt x="1051" y="364"/>
                  </a:cubicBezTo>
                  <a:cubicBezTo>
                    <a:pt x="1052" y="365"/>
                    <a:pt x="1051" y="369"/>
                    <a:pt x="1049" y="370"/>
                  </a:cubicBezTo>
                  <a:cubicBezTo>
                    <a:pt x="1046" y="371"/>
                    <a:pt x="1042" y="372"/>
                    <a:pt x="1038" y="371"/>
                  </a:cubicBezTo>
                  <a:cubicBezTo>
                    <a:pt x="1037" y="371"/>
                    <a:pt x="1037" y="371"/>
                    <a:pt x="1037" y="371"/>
                  </a:cubicBezTo>
                  <a:cubicBezTo>
                    <a:pt x="1033" y="368"/>
                    <a:pt x="1031" y="365"/>
                    <a:pt x="1031" y="360"/>
                  </a:cubicBezTo>
                  <a:cubicBezTo>
                    <a:pt x="1031" y="358"/>
                    <a:pt x="1032" y="356"/>
                    <a:pt x="1032" y="354"/>
                  </a:cubicBezTo>
                  <a:cubicBezTo>
                    <a:pt x="1033" y="352"/>
                    <a:pt x="1034" y="351"/>
                    <a:pt x="1035" y="350"/>
                  </a:cubicBezTo>
                  <a:cubicBezTo>
                    <a:pt x="1036" y="350"/>
                    <a:pt x="1037" y="350"/>
                    <a:pt x="1038" y="349"/>
                  </a:cubicBezTo>
                  <a:cubicBezTo>
                    <a:pt x="1038" y="348"/>
                    <a:pt x="1037" y="347"/>
                    <a:pt x="1037" y="346"/>
                  </a:cubicBezTo>
                  <a:cubicBezTo>
                    <a:pt x="1037" y="345"/>
                    <a:pt x="1037" y="345"/>
                    <a:pt x="1037" y="344"/>
                  </a:cubicBezTo>
                  <a:cubicBezTo>
                    <a:pt x="1037" y="342"/>
                    <a:pt x="1039" y="340"/>
                    <a:pt x="1041" y="340"/>
                  </a:cubicBezTo>
                  <a:cubicBezTo>
                    <a:pt x="1043" y="341"/>
                    <a:pt x="1045" y="341"/>
                    <a:pt x="1046" y="342"/>
                  </a:cubicBezTo>
                  <a:cubicBezTo>
                    <a:pt x="1049" y="343"/>
                    <a:pt x="1052"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6" y="346"/>
                    <a:pt x="1057" y="347"/>
                    <a:pt x="1058" y="349"/>
                  </a:cubicBezTo>
                  <a:cubicBezTo>
                    <a:pt x="1058" y="349"/>
                    <a:pt x="1059" y="349"/>
                    <a:pt x="1059" y="349"/>
                  </a:cubicBezTo>
                  <a:cubicBezTo>
                    <a:pt x="1059" y="349"/>
                    <a:pt x="1060" y="349"/>
                    <a:pt x="1060" y="348"/>
                  </a:cubicBezTo>
                  <a:cubicBezTo>
                    <a:pt x="1059" y="346"/>
                    <a:pt x="1058"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5" y="343"/>
                    <a:pt x="1056" y="342"/>
                    <a:pt x="1056" y="341"/>
                  </a:cubicBezTo>
                  <a:cubicBezTo>
                    <a:pt x="1057" y="339"/>
                    <a:pt x="1056" y="338"/>
                    <a:pt x="1055" y="337"/>
                  </a:cubicBezTo>
                  <a:cubicBezTo>
                    <a:pt x="1054" y="337"/>
                    <a:pt x="1053" y="336"/>
                    <a:pt x="1052" y="336"/>
                  </a:cubicBezTo>
                  <a:cubicBezTo>
                    <a:pt x="1051" y="335"/>
                    <a:pt x="1051" y="334"/>
                    <a:pt x="1051" y="333"/>
                  </a:cubicBezTo>
                  <a:cubicBezTo>
                    <a:pt x="1052" y="331"/>
                    <a:pt x="1054" y="329"/>
                    <a:pt x="1055" y="328"/>
                  </a:cubicBezTo>
                  <a:cubicBezTo>
                    <a:pt x="1055" y="327"/>
                    <a:pt x="1057" y="328"/>
                    <a:pt x="1057" y="326"/>
                  </a:cubicBezTo>
                  <a:cubicBezTo>
                    <a:pt x="1056" y="326"/>
                    <a:pt x="1055" y="326"/>
                    <a:pt x="1055" y="325"/>
                  </a:cubicBezTo>
                  <a:cubicBezTo>
                    <a:pt x="1055" y="325"/>
                    <a:pt x="1055" y="325"/>
                    <a:pt x="1055" y="325"/>
                  </a:cubicBezTo>
                  <a:cubicBezTo>
                    <a:pt x="1055" y="325"/>
                    <a:pt x="1054" y="325"/>
                    <a:pt x="1054" y="325"/>
                  </a:cubicBezTo>
                  <a:cubicBezTo>
                    <a:pt x="1054" y="325"/>
                    <a:pt x="1053" y="324"/>
                    <a:pt x="1052" y="324"/>
                  </a:cubicBezTo>
                  <a:cubicBezTo>
                    <a:pt x="1053" y="324"/>
                    <a:pt x="1053" y="324"/>
                    <a:pt x="1054" y="324"/>
                  </a:cubicBezTo>
                  <a:cubicBezTo>
                    <a:pt x="1053" y="324"/>
                    <a:pt x="1053" y="323"/>
                    <a:pt x="1053" y="323"/>
                  </a:cubicBezTo>
                  <a:cubicBezTo>
                    <a:pt x="1051" y="323"/>
                    <a:pt x="1050" y="323"/>
                    <a:pt x="1049" y="324"/>
                  </a:cubicBezTo>
                  <a:cubicBezTo>
                    <a:pt x="1048" y="325"/>
                    <a:pt x="1047" y="325"/>
                    <a:pt x="1046" y="326"/>
                  </a:cubicBezTo>
                  <a:cubicBezTo>
                    <a:pt x="1043" y="330"/>
                    <a:pt x="1039" y="330"/>
                    <a:pt x="1035" y="326"/>
                  </a:cubicBezTo>
                  <a:cubicBezTo>
                    <a:pt x="1034" y="324"/>
                    <a:pt x="1034" y="322"/>
                    <a:pt x="1035" y="321"/>
                  </a:cubicBezTo>
                  <a:cubicBezTo>
                    <a:pt x="1037" y="318"/>
                    <a:pt x="1038" y="316"/>
                    <a:pt x="1039" y="313"/>
                  </a:cubicBezTo>
                  <a:cubicBezTo>
                    <a:pt x="1039" y="313"/>
                    <a:pt x="1039" y="313"/>
                    <a:pt x="1039" y="313"/>
                  </a:cubicBezTo>
                  <a:cubicBezTo>
                    <a:pt x="1039" y="313"/>
                    <a:pt x="1040" y="312"/>
                    <a:pt x="1041" y="311"/>
                  </a:cubicBezTo>
                  <a:cubicBezTo>
                    <a:pt x="1041" y="311"/>
                    <a:pt x="1041" y="311"/>
                    <a:pt x="1041" y="311"/>
                  </a:cubicBezTo>
                  <a:cubicBezTo>
                    <a:pt x="1042" y="311"/>
                    <a:pt x="1042" y="311"/>
                    <a:pt x="1042" y="311"/>
                  </a:cubicBezTo>
                  <a:cubicBezTo>
                    <a:pt x="1041" y="311"/>
                    <a:pt x="1041" y="311"/>
                    <a:pt x="1041" y="311"/>
                  </a:cubicBezTo>
                  <a:cubicBezTo>
                    <a:pt x="1041" y="311"/>
                    <a:pt x="1041" y="311"/>
                    <a:pt x="1041" y="311"/>
                  </a:cubicBezTo>
                  <a:cubicBezTo>
                    <a:pt x="1040" y="311"/>
                    <a:pt x="1039" y="311"/>
                    <a:pt x="1039" y="311"/>
                  </a:cubicBezTo>
                  <a:cubicBezTo>
                    <a:pt x="1039" y="308"/>
                    <a:pt x="1039" y="306"/>
                    <a:pt x="1042" y="304"/>
                  </a:cubicBezTo>
                  <a:cubicBezTo>
                    <a:pt x="1045" y="303"/>
                    <a:pt x="1042" y="303"/>
                    <a:pt x="1041" y="302"/>
                  </a:cubicBezTo>
                  <a:cubicBezTo>
                    <a:pt x="1040" y="301"/>
                    <a:pt x="1040" y="301"/>
                    <a:pt x="1041" y="300"/>
                  </a:cubicBezTo>
                  <a:cubicBezTo>
                    <a:pt x="1042" y="299"/>
                    <a:pt x="1043" y="299"/>
                    <a:pt x="1045" y="298"/>
                  </a:cubicBezTo>
                  <a:cubicBezTo>
                    <a:pt x="1047" y="298"/>
                    <a:pt x="1048" y="297"/>
                    <a:pt x="1046" y="295"/>
                  </a:cubicBezTo>
                  <a:cubicBezTo>
                    <a:pt x="1046" y="294"/>
                    <a:pt x="1045" y="294"/>
                    <a:pt x="1045" y="293"/>
                  </a:cubicBezTo>
                  <a:cubicBezTo>
                    <a:pt x="1044" y="293"/>
                    <a:pt x="1044" y="292"/>
                    <a:pt x="1044" y="291"/>
                  </a:cubicBezTo>
                  <a:cubicBezTo>
                    <a:pt x="1045" y="289"/>
                    <a:pt x="1046" y="288"/>
                    <a:pt x="1045" y="285"/>
                  </a:cubicBezTo>
                  <a:cubicBezTo>
                    <a:pt x="1045" y="283"/>
                    <a:pt x="1045" y="281"/>
                    <a:pt x="1045" y="279"/>
                  </a:cubicBezTo>
                  <a:cubicBezTo>
                    <a:pt x="1044" y="277"/>
                    <a:pt x="1043" y="276"/>
                    <a:pt x="1043" y="274"/>
                  </a:cubicBezTo>
                  <a:cubicBezTo>
                    <a:pt x="1043" y="273"/>
                    <a:pt x="1044" y="273"/>
                    <a:pt x="1044" y="271"/>
                  </a:cubicBezTo>
                  <a:cubicBezTo>
                    <a:pt x="1044" y="271"/>
                    <a:pt x="1044" y="270"/>
                    <a:pt x="1044" y="269"/>
                  </a:cubicBezTo>
                  <a:cubicBezTo>
                    <a:pt x="1042" y="268"/>
                    <a:pt x="1042" y="266"/>
                    <a:pt x="1044" y="265"/>
                  </a:cubicBezTo>
                  <a:cubicBezTo>
                    <a:pt x="1044" y="264"/>
                    <a:pt x="1045" y="263"/>
                    <a:pt x="1045" y="263"/>
                  </a:cubicBezTo>
                  <a:cubicBezTo>
                    <a:pt x="1046" y="262"/>
                    <a:pt x="1045" y="261"/>
                    <a:pt x="1044" y="260"/>
                  </a:cubicBezTo>
                  <a:cubicBezTo>
                    <a:pt x="1043" y="260"/>
                    <a:pt x="1042" y="260"/>
                    <a:pt x="1041" y="259"/>
                  </a:cubicBezTo>
                  <a:cubicBezTo>
                    <a:pt x="1040" y="259"/>
                    <a:pt x="1040" y="258"/>
                    <a:pt x="1041" y="257"/>
                  </a:cubicBezTo>
                  <a:cubicBezTo>
                    <a:pt x="1043" y="256"/>
                    <a:pt x="1043" y="254"/>
                    <a:pt x="1042" y="252"/>
                  </a:cubicBezTo>
                  <a:cubicBezTo>
                    <a:pt x="1042" y="251"/>
                    <a:pt x="1042" y="249"/>
                    <a:pt x="1041" y="248"/>
                  </a:cubicBezTo>
                  <a:cubicBezTo>
                    <a:pt x="1039" y="246"/>
                    <a:pt x="1038" y="243"/>
                    <a:pt x="1040" y="240"/>
                  </a:cubicBezTo>
                  <a:cubicBezTo>
                    <a:pt x="1040" y="239"/>
                    <a:pt x="1041" y="237"/>
                    <a:pt x="1041" y="235"/>
                  </a:cubicBezTo>
                  <a:cubicBezTo>
                    <a:pt x="1042" y="234"/>
                    <a:pt x="1041" y="233"/>
                    <a:pt x="1041" y="232"/>
                  </a:cubicBezTo>
                  <a:cubicBezTo>
                    <a:pt x="1040" y="231"/>
                    <a:pt x="1039" y="229"/>
                    <a:pt x="1038" y="228"/>
                  </a:cubicBezTo>
                  <a:cubicBezTo>
                    <a:pt x="1034" y="226"/>
                    <a:pt x="1031" y="223"/>
                    <a:pt x="1028" y="221"/>
                  </a:cubicBezTo>
                  <a:cubicBezTo>
                    <a:pt x="1024" y="218"/>
                    <a:pt x="1019" y="216"/>
                    <a:pt x="1015" y="214"/>
                  </a:cubicBezTo>
                  <a:cubicBezTo>
                    <a:pt x="1015" y="214"/>
                    <a:pt x="1014" y="214"/>
                    <a:pt x="1014" y="214"/>
                  </a:cubicBezTo>
                  <a:cubicBezTo>
                    <a:pt x="1010" y="218"/>
                    <a:pt x="1004" y="214"/>
                    <a:pt x="1000" y="216"/>
                  </a:cubicBezTo>
                  <a:cubicBezTo>
                    <a:pt x="999" y="216"/>
                    <a:pt x="998" y="216"/>
                    <a:pt x="998" y="215"/>
                  </a:cubicBezTo>
                  <a:cubicBezTo>
                    <a:pt x="997" y="214"/>
                    <a:pt x="996" y="213"/>
                    <a:pt x="994" y="213"/>
                  </a:cubicBezTo>
                  <a:cubicBezTo>
                    <a:pt x="992" y="212"/>
                    <a:pt x="992" y="212"/>
                    <a:pt x="991" y="214"/>
                  </a:cubicBezTo>
                  <a:cubicBezTo>
                    <a:pt x="989" y="217"/>
                    <a:pt x="988" y="217"/>
                    <a:pt x="985" y="215"/>
                  </a:cubicBezTo>
                  <a:cubicBezTo>
                    <a:pt x="981" y="213"/>
                    <a:pt x="977" y="209"/>
                    <a:pt x="976" y="204"/>
                  </a:cubicBezTo>
                  <a:cubicBezTo>
                    <a:pt x="975" y="203"/>
                    <a:pt x="976" y="202"/>
                    <a:pt x="977" y="201"/>
                  </a:cubicBezTo>
                  <a:cubicBezTo>
                    <a:pt x="978" y="200"/>
                    <a:pt x="979" y="200"/>
                    <a:pt x="981" y="199"/>
                  </a:cubicBezTo>
                  <a:cubicBezTo>
                    <a:pt x="982" y="198"/>
                    <a:pt x="982" y="197"/>
                    <a:pt x="981" y="197"/>
                  </a:cubicBezTo>
                  <a:cubicBezTo>
                    <a:pt x="978" y="196"/>
                    <a:pt x="976" y="192"/>
                    <a:pt x="974" y="190"/>
                  </a:cubicBezTo>
                  <a:cubicBezTo>
                    <a:pt x="971" y="188"/>
                    <a:pt x="973" y="183"/>
                    <a:pt x="976" y="182"/>
                  </a:cubicBezTo>
                  <a:cubicBezTo>
                    <a:pt x="978" y="181"/>
                    <a:pt x="980" y="180"/>
                    <a:pt x="982" y="181"/>
                  </a:cubicBezTo>
                  <a:cubicBezTo>
                    <a:pt x="984" y="181"/>
                    <a:pt x="986" y="181"/>
                    <a:pt x="988" y="180"/>
                  </a:cubicBezTo>
                  <a:cubicBezTo>
                    <a:pt x="992" y="178"/>
                    <a:pt x="997" y="178"/>
                    <a:pt x="1001" y="180"/>
                  </a:cubicBezTo>
                  <a:cubicBezTo>
                    <a:pt x="1002" y="180"/>
                    <a:pt x="1003" y="180"/>
                    <a:pt x="1004" y="180"/>
                  </a:cubicBezTo>
                  <a:cubicBezTo>
                    <a:pt x="1005" y="180"/>
                    <a:pt x="1006" y="179"/>
                    <a:pt x="1006" y="178"/>
                  </a:cubicBezTo>
                  <a:cubicBezTo>
                    <a:pt x="1006" y="178"/>
                    <a:pt x="1005" y="177"/>
                    <a:pt x="1004" y="176"/>
                  </a:cubicBezTo>
                  <a:cubicBezTo>
                    <a:pt x="1004" y="176"/>
                    <a:pt x="1003" y="176"/>
                    <a:pt x="1003" y="176"/>
                  </a:cubicBezTo>
                  <a:cubicBezTo>
                    <a:pt x="1000" y="176"/>
                    <a:pt x="998" y="177"/>
                    <a:pt x="996" y="176"/>
                  </a:cubicBezTo>
                  <a:cubicBezTo>
                    <a:pt x="994" y="175"/>
                    <a:pt x="992" y="176"/>
                    <a:pt x="991" y="177"/>
                  </a:cubicBezTo>
                  <a:cubicBezTo>
                    <a:pt x="988" y="177"/>
                    <a:pt x="986" y="176"/>
                    <a:pt x="985" y="174"/>
                  </a:cubicBezTo>
                  <a:cubicBezTo>
                    <a:pt x="984" y="172"/>
                    <a:pt x="983" y="170"/>
                    <a:pt x="982" y="168"/>
                  </a:cubicBezTo>
                  <a:cubicBezTo>
                    <a:pt x="982" y="168"/>
                    <a:pt x="982" y="168"/>
                    <a:pt x="982" y="168"/>
                  </a:cubicBezTo>
                  <a:cubicBezTo>
                    <a:pt x="983" y="168"/>
                    <a:pt x="983" y="167"/>
                    <a:pt x="983" y="167"/>
                  </a:cubicBezTo>
                  <a:cubicBezTo>
                    <a:pt x="983" y="167"/>
                    <a:pt x="984" y="167"/>
                    <a:pt x="984" y="167"/>
                  </a:cubicBezTo>
                  <a:cubicBezTo>
                    <a:pt x="983" y="167"/>
                    <a:pt x="983" y="167"/>
                    <a:pt x="983" y="167"/>
                  </a:cubicBezTo>
                  <a:cubicBezTo>
                    <a:pt x="983" y="167"/>
                    <a:pt x="982" y="167"/>
                    <a:pt x="982" y="168"/>
                  </a:cubicBezTo>
                  <a:cubicBezTo>
                    <a:pt x="979" y="165"/>
                    <a:pt x="978" y="161"/>
                    <a:pt x="976" y="158"/>
                  </a:cubicBezTo>
                  <a:cubicBezTo>
                    <a:pt x="974" y="155"/>
                    <a:pt x="974" y="153"/>
                    <a:pt x="975" y="151"/>
                  </a:cubicBezTo>
                  <a:cubicBezTo>
                    <a:pt x="978" y="147"/>
                    <a:pt x="981" y="144"/>
                    <a:pt x="985" y="143"/>
                  </a:cubicBezTo>
                  <a:cubicBezTo>
                    <a:pt x="990" y="142"/>
                    <a:pt x="995" y="141"/>
                    <a:pt x="1000" y="141"/>
                  </a:cubicBezTo>
                  <a:cubicBezTo>
                    <a:pt x="1003" y="140"/>
                    <a:pt x="1005" y="139"/>
                    <a:pt x="1007" y="138"/>
                  </a:cubicBezTo>
                  <a:cubicBezTo>
                    <a:pt x="1009" y="137"/>
                    <a:pt x="1011" y="136"/>
                    <a:pt x="1013" y="136"/>
                  </a:cubicBezTo>
                  <a:cubicBezTo>
                    <a:pt x="1017" y="136"/>
                    <a:pt x="1022" y="135"/>
                    <a:pt x="1027" y="138"/>
                  </a:cubicBezTo>
                  <a:cubicBezTo>
                    <a:pt x="1028" y="138"/>
                    <a:pt x="1030" y="138"/>
                    <a:pt x="1031" y="137"/>
                  </a:cubicBezTo>
                  <a:cubicBezTo>
                    <a:pt x="1033" y="134"/>
                    <a:pt x="1036" y="132"/>
                    <a:pt x="1038" y="129"/>
                  </a:cubicBezTo>
                  <a:cubicBezTo>
                    <a:pt x="1039" y="128"/>
                    <a:pt x="1039" y="127"/>
                    <a:pt x="1040" y="126"/>
                  </a:cubicBezTo>
                  <a:cubicBezTo>
                    <a:pt x="1040" y="124"/>
                    <a:pt x="1041" y="123"/>
                    <a:pt x="1043" y="121"/>
                  </a:cubicBezTo>
                  <a:cubicBezTo>
                    <a:pt x="1044" y="121"/>
                    <a:pt x="1044" y="120"/>
                    <a:pt x="1043" y="118"/>
                  </a:cubicBezTo>
                  <a:cubicBezTo>
                    <a:pt x="1043" y="118"/>
                    <a:pt x="1043" y="117"/>
                    <a:pt x="1043" y="117"/>
                  </a:cubicBezTo>
                  <a:cubicBezTo>
                    <a:pt x="1043" y="116"/>
                    <a:pt x="1043" y="116"/>
                    <a:pt x="1043" y="116"/>
                  </a:cubicBezTo>
                  <a:cubicBezTo>
                    <a:pt x="1043" y="117"/>
                    <a:pt x="1043" y="117"/>
                    <a:pt x="1043" y="117"/>
                  </a:cubicBezTo>
                  <a:cubicBezTo>
                    <a:pt x="1043" y="117"/>
                    <a:pt x="1043" y="117"/>
                    <a:pt x="1043" y="117"/>
                  </a:cubicBezTo>
                  <a:cubicBezTo>
                    <a:pt x="1040" y="116"/>
                    <a:pt x="1037" y="115"/>
                    <a:pt x="1034" y="114"/>
                  </a:cubicBezTo>
                  <a:cubicBezTo>
                    <a:pt x="1032" y="114"/>
                    <a:pt x="1031" y="111"/>
                    <a:pt x="1033" y="108"/>
                  </a:cubicBezTo>
                  <a:cubicBezTo>
                    <a:pt x="1035" y="105"/>
                    <a:pt x="1037" y="101"/>
                    <a:pt x="1041" y="98"/>
                  </a:cubicBezTo>
                  <a:cubicBezTo>
                    <a:pt x="1042" y="98"/>
                    <a:pt x="1043" y="97"/>
                    <a:pt x="1043" y="96"/>
                  </a:cubicBezTo>
                  <a:cubicBezTo>
                    <a:pt x="1047" y="96"/>
                    <a:pt x="1051" y="94"/>
                    <a:pt x="1053" y="91"/>
                  </a:cubicBezTo>
                  <a:cubicBezTo>
                    <a:pt x="1055" y="88"/>
                    <a:pt x="1059" y="87"/>
                    <a:pt x="1063" y="86"/>
                  </a:cubicBezTo>
                  <a:cubicBezTo>
                    <a:pt x="1066" y="86"/>
                    <a:pt x="1068" y="86"/>
                    <a:pt x="1071" y="88"/>
                  </a:cubicBezTo>
                  <a:cubicBezTo>
                    <a:pt x="1072" y="89"/>
                    <a:pt x="1073" y="89"/>
                    <a:pt x="1075" y="88"/>
                  </a:cubicBezTo>
                  <a:cubicBezTo>
                    <a:pt x="1075" y="87"/>
                    <a:pt x="1075" y="86"/>
                    <a:pt x="1076" y="86"/>
                  </a:cubicBezTo>
                  <a:cubicBezTo>
                    <a:pt x="1077" y="84"/>
                    <a:pt x="1080" y="83"/>
                    <a:pt x="1080" y="81"/>
                  </a:cubicBezTo>
                  <a:cubicBezTo>
                    <a:pt x="1081" y="79"/>
                    <a:pt x="1081" y="77"/>
                    <a:pt x="1081" y="74"/>
                  </a:cubicBezTo>
                  <a:cubicBezTo>
                    <a:pt x="1081" y="73"/>
                    <a:pt x="1082" y="72"/>
                    <a:pt x="1082" y="71"/>
                  </a:cubicBezTo>
                  <a:cubicBezTo>
                    <a:pt x="1083" y="69"/>
                    <a:pt x="1084" y="68"/>
                    <a:pt x="1086" y="67"/>
                  </a:cubicBezTo>
                  <a:cubicBezTo>
                    <a:pt x="1087" y="66"/>
                    <a:pt x="1089" y="65"/>
                    <a:pt x="1091" y="66"/>
                  </a:cubicBezTo>
                  <a:cubicBezTo>
                    <a:pt x="1092" y="67"/>
                    <a:pt x="1093" y="68"/>
                    <a:pt x="1094" y="69"/>
                  </a:cubicBezTo>
                  <a:cubicBezTo>
                    <a:pt x="1094" y="70"/>
                    <a:pt x="1095" y="70"/>
                    <a:pt x="1095" y="70"/>
                  </a:cubicBezTo>
                  <a:cubicBezTo>
                    <a:pt x="1095" y="70"/>
                    <a:pt x="1095" y="69"/>
                    <a:pt x="1095" y="69"/>
                  </a:cubicBezTo>
                  <a:cubicBezTo>
                    <a:pt x="1096" y="68"/>
                    <a:pt x="1095" y="67"/>
                    <a:pt x="1095" y="66"/>
                  </a:cubicBezTo>
                  <a:cubicBezTo>
                    <a:pt x="1095" y="63"/>
                    <a:pt x="1097" y="62"/>
                    <a:pt x="1099" y="62"/>
                  </a:cubicBezTo>
                  <a:cubicBezTo>
                    <a:pt x="1104" y="61"/>
                    <a:pt x="1109" y="61"/>
                    <a:pt x="1114" y="60"/>
                  </a:cubicBezTo>
                  <a:cubicBezTo>
                    <a:pt x="1118" y="60"/>
                    <a:pt x="1122" y="59"/>
                    <a:pt x="1125" y="58"/>
                  </a:cubicBezTo>
                  <a:cubicBezTo>
                    <a:pt x="1127" y="57"/>
                    <a:pt x="1129" y="57"/>
                    <a:pt x="1131" y="56"/>
                  </a:cubicBezTo>
                  <a:cubicBezTo>
                    <a:pt x="1132" y="56"/>
                    <a:pt x="1134" y="58"/>
                    <a:pt x="1134" y="59"/>
                  </a:cubicBezTo>
                  <a:cubicBezTo>
                    <a:pt x="1134" y="61"/>
                    <a:pt x="1134" y="64"/>
                    <a:pt x="1133" y="66"/>
                  </a:cubicBezTo>
                  <a:cubicBezTo>
                    <a:pt x="1132" y="69"/>
                    <a:pt x="1131" y="71"/>
                    <a:pt x="1131" y="74"/>
                  </a:cubicBezTo>
                  <a:cubicBezTo>
                    <a:pt x="1130" y="75"/>
                    <a:pt x="1131" y="77"/>
                    <a:pt x="1131" y="78"/>
                  </a:cubicBezTo>
                  <a:cubicBezTo>
                    <a:pt x="1131" y="78"/>
                    <a:pt x="1130" y="79"/>
                    <a:pt x="1129" y="80"/>
                  </a:cubicBezTo>
                  <a:cubicBezTo>
                    <a:pt x="1128" y="80"/>
                    <a:pt x="1127" y="81"/>
                    <a:pt x="1126" y="82"/>
                  </a:cubicBezTo>
                  <a:cubicBezTo>
                    <a:pt x="1126" y="82"/>
                    <a:pt x="1126" y="83"/>
                    <a:pt x="1126" y="83"/>
                  </a:cubicBezTo>
                  <a:cubicBezTo>
                    <a:pt x="1126" y="83"/>
                    <a:pt x="1126" y="83"/>
                    <a:pt x="1126" y="84"/>
                  </a:cubicBezTo>
                  <a:cubicBezTo>
                    <a:pt x="1126" y="84"/>
                    <a:pt x="1126" y="83"/>
                    <a:pt x="1126" y="83"/>
                  </a:cubicBezTo>
                  <a:cubicBezTo>
                    <a:pt x="1126" y="83"/>
                    <a:pt x="1126" y="83"/>
                    <a:pt x="1126" y="82"/>
                  </a:cubicBezTo>
                  <a:cubicBezTo>
                    <a:pt x="1127" y="81"/>
                    <a:pt x="1128" y="81"/>
                    <a:pt x="1129" y="80"/>
                  </a:cubicBezTo>
                  <a:cubicBezTo>
                    <a:pt x="1130" y="79"/>
                    <a:pt x="1131" y="78"/>
                    <a:pt x="1132" y="78"/>
                  </a:cubicBezTo>
                  <a:cubicBezTo>
                    <a:pt x="1131" y="78"/>
                    <a:pt x="1131" y="78"/>
                    <a:pt x="1131" y="78"/>
                  </a:cubicBezTo>
                  <a:cubicBezTo>
                    <a:pt x="1132" y="77"/>
                    <a:pt x="1132" y="77"/>
                    <a:pt x="1132" y="77"/>
                  </a:cubicBezTo>
                  <a:cubicBezTo>
                    <a:pt x="1133" y="75"/>
                    <a:pt x="1135" y="74"/>
                    <a:pt x="1135" y="72"/>
                  </a:cubicBezTo>
                  <a:cubicBezTo>
                    <a:pt x="1136" y="71"/>
                    <a:pt x="1135" y="69"/>
                    <a:pt x="1135" y="67"/>
                  </a:cubicBezTo>
                  <a:cubicBezTo>
                    <a:pt x="1135" y="65"/>
                    <a:pt x="1135" y="63"/>
                    <a:pt x="1137" y="62"/>
                  </a:cubicBezTo>
                  <a:cubicBezTo>
                    <a:pt x="1137" y="61"/>
                    <a:pt x="1138" y="61"/>
                    <a:pt x="1138" y="61"/>
                  </a:cubicBezTo>
                  <a:cubicBezTo>
                    <a:pt x="1139" y="61"/>
                    <a:pt x="1139" y="62"/>
                    <a:pt x="1139" y="62"/>
                  </a:cubicBezTo>
                  <a:cubicBezTo>
                    <a:pt x="1140" y="63"/>
                    <a:pt x="1140" y="64"/>
                    <a:pt x="1140" y="65"/>
                  </a:cubicBezTo>
                  <a:cubicBezTo>
                    <a:pt x="1141" y="69"/>
                    <a:pt x="1140" y="73"/>
                    <a:pt x="1141" y="76"/>
                  </a:cubicBezTo>
                  <a:cubicBezTo>
                    <a:pt x="1142" y="78"/>
                    <a:pt x="1139" y="79"/>
                    <a:pt x="1140" y="81"/>
                  </a:cubicBezTo>
                  <a:cubicBezTo>
                    <a:pt x="1140" y="83"/>
                    <a:pt x="1141" y="84"/>
                    <a:pt x="1142" y="83"/>
                  </a:cubicBezTo>
                  <a:cubicBezTo>
                    <a:pt x="1143" y="83"/>
                    <a:pt x="1143" y="82"/>
                    <a:pt x="1144" y="82"/>
                  </a:cubicBezTo>
                  <a:cubicBezTo>
                    <a:pt x="1144" y="82"/>
                    <a:pt x="1145" y="82"/>
                    <a:pt x="1145" y="82"/>
                  </a:cubicBezTo>
                  <a:cubicBezTo>
                    <a:pt x="1147" y="82"/>
                    <a:pt x="1149" y="83"/>
                    <a:pt x="1150" y="81"/>
                  </a:cubicBezTo>
                  <a:cubicBezTo>
                    <a:pt x="1151" y="80"/>
                    <a:pt x="1151" y="78"/>
                    <a:pt x="1151" y="76"/>
                  </a:cubicBezTo>
                  <a:cubicBezTo>
                    <a:pt x="1151" y="71"/>
                    <a:pt x="1151" y="67"/>
                    <a:pt x="1152" y="63"/>
                  </a:cubicBezTo>
                  <a:cubicBezTo>
                    <a:pt x="1153" y="62"/>
                    <a:pt x="1153" y="61"/>
                    <a:pt x="1153" y="60"/>
                  </a:cubicBezTo>
                  <a:cubicBezTo>
                    <a:pt x="1154" y="59"/>
                    <a:pt x="1156" y="58"/>
                    <a:pt x="1158" y="59"/>
                  </a:cubicBezTo>
                  <a:cubicBezTo>
                    <a:pt x="1160" y="60"/>
                    <a:pt x="1161" y="62"/>
                    <a:pt x="1163" y="64"/>
                  </a:cubicBezTo>
                  <a:cubicBezTo>
                    <a:pt x="1164" y="67"/>
                    <a:pt x="1166" y="71"/>
                    <a:pt x="1167" y="74"/>
                  </a:cubicBezTo>
                  <a:cubicBezTo>
                    <a:pt x="1168" y="77"/>
                    <a:pt x="1169" y="78"/>
                    <a:pt x="1171" y="79"/>
                  </a:cubicBezTo>
                  <a:cubicBezTo>
                    <a:pt x="1173" y="80"/>
                    <a:pt x="1173" y="82"/>
                    <a:pt x="1171" y="83"/>
                  </a:cubicBezTo>
                  <a:cubicBezTo>
                    <a:pt x="1170" y="84"/>
                    <a:pt x="1169" y="84"/>
                    <a:pt x="1170" y="85"/>
                  </a:cubicBezTo>
                  <a:cubicBezTo>
                    <a:pt x="1172" y="85"/>
                    <a:pt x="1173" y="87"/>
                    <a:pt x="1174" y="89"/>
                  </a:cubicBezTo>
                  <a:cubicBezTo>
                    <a:pt x="1175" y="91"/>
                    <a:pt x="1177" y="91"/>
                    <a:pt x="1178" y="91"/>
                  </a:cubicBezTo>
                  <a:cubicBezTo>
                    <a:pt x="1180" y="91"/>
                    <a:pt x="1181" y="90"/>
                    <a:pt x="1180" y="89"/>
                  </a:cubicBezTo>
                  <a:cubicBezTo>
                    <a:pt x="1178" y="84"/>
                    <a:pt x="1178" y="79"/>
                    <a:pt x="1176" y="74"/>
                  </a:cubicBezTo>
                  <a:cubicBezTo>
                    <a:pt x="1175" y="70"/>
                    <a:pt x="1175" y="66"/>
                    <a:pt x="1174" y="62"/>
                  </a:cubicBezTo>
                  <a:cubicBezTo>
                    <a:pt x="1174" y="60"/>
                    <a:pt x="1174" y="59"/>
                    <a:pt x="1174" y="58"/>
                  </a:cubicBezTo>
                  <a:cubicBezTo>
                    <a:pt x="1174" y="57"/>
                    <a:pt x="1176" y="56"/>
                    <a:pt x="1177" y="56"/>
                  </a:cubicBezTo>
                  <a:cubicBezTo>
                    <a:pt x="1179" y="56"/>
                    <a:pt x="1182" y="58"/>
                    <a:pt x="1184" y="59"/>
                  </a:cubicBezTo>
                  <a:cubicBezTo>
                    <a:pt x="1185" y="59"/>
                    <a:pt x="1185" y="59"/>
                    <a:pt x="1186" y="58"/>
                  </a:cubicBezTo>
                  <a:cubicBezTo>
                    <a:pt x="1187" y="57"/>
                    <a:pt x="1188" y="56"/>
                    <a:pt x="1189" y="55"/>
                  </a:cubicBezTo>
                  <a:cubicBezTo>
                    <a:pt x="1191" y="54"/>
                    <a:pt x="1191" y="53"/>
                    <a:pt x="1191" y="52"/>
                  </a:cubicBezTo>
                  <a:cubicBezTo>
                    <a:pt x="1191" y="49"/>
                    <a:pt x="1191" y="47"/>
                    <a:pt x="1192" y="44"/>
                  </a:cubicBezTo>
                  <a:cubicBezTo>
                    <a:pt x="1192" y="43"/>
                    <a:pt x="1193" y="42"/>
                    <a:pt x="1194" y="42"/>
                  </a:cubicBezTo>
                  <a:cubicBezTo>
                    <a:pt x="1196" y="42"/>
                    <a:pt x="1198" y="40"/>
                    <a:pt x="1200" y="39"/>
                  </a:cubicBezTo>
                  <a:cubicBezTo>
                    <a:pt x="1202" y="38"/>
                    <a:pt x="1205" y="38"/>
                    <a:pt x="1206" y="39"/>
                  </a:cubicBezTo>
                  <a:cubicBezTo>
                    <a:pt x="1209" y="41"/>
                    <a:pt x="1212" y="43"/>
                    <a:pt x="1215" y="44"/>
                  </a:cubicBezTo>
                  <a:cubicBezTo>
                    <a:pt x="1216" y="44"/>
                    <a:pt x="1217" y="44"/>
                    <a:pt x="1217" y="44"/>
                  </a:cubicBezTo>
                  <a:cubicBezTo>
                    <a:pt x="1218" y="43"/>
                    <a:pt x="1218" y="42"/>
                    <a:pt x="1218" y="42"/>
                  </a:cubicBezTo>
                  <a:cubicBezTo>
                    <a:pt x="1218" y="41"/>
                    <a:pt x="1217" y="39"/>
                    <a:pt x="1217" y="38"/>
                  </a:cubicBezTo>
                  <a:cubicBezTo>
                    <a:pt x="1217" y="38"/>
                    <a:pt x="1217" y="38"/>
                    <a:pt x="1217" y="37"/>
                  </a:cubicBezTo>
                  <a:cubicBezTo>
                    <a:pt x="1218" y="36"/>
                    <a:pt x="1218" y="36"/>
                    <a:pt x="1219" y="37"/>
                  </a:cubicBezTo>
                  <a:cubicBezTo>
                    <a:pt x="1221" y="38"/>
                    <a:pt x="1223" y="40"/>
                    <a:pt x="1226" y="39"/>
                  </a:cubicBezTo>
                  <a:cubicBezTo>
                    <a:pt x="1226" y="40"/>
                    <a:pt x="1226" y="40"/>
                    <a:pt x="1226" y="40"/>
                  </a:cubicBezTo>
                  <a:cubicBezTo>
                    <a:pt x="1227" y="40"/>
                    <a:pt x="1227" y="40"/>
                    <a:pt x="1227" y="40"/>
                  </a:cubicBezTo>
                  <a:cubicBezTo>
                    <a:pt x="1227" y="39"/>
                    <a:pt x="1227" y="39"/>
                    <a:pt x="1227" y="39"/>
                  </a:cubicBezTo>
                  <a:cubicBezTo>
                    <a:pt x="1226" y="39"/>
                    <a:pt x="1226" y="39"/>
                    <a:pt x="1226" y="39"/>
                  </a:cubicBezTo>
                  <a:cubicBezTo>
                    <a:pt x="1226" y="39"/>
                    <a:pt x="1227" y="38"/>
                    <a:pt x="1227" y="37"/>
                  </a:cubicBezTo>
                  <a:cubicBezTo>
                    <a:pt x="1227" y="37"/>
                    <a:pt x="1227" y="37"/>
                    <a:pt x="1227" y="37"/>
                  </a:cubicBezTo>
                  <a:cubicBezTo>
                    <a:pt x="1229" y="34"/>
                    <a:pt x="1231" y="31"/>
                    <a:pt x="1234" y="29"/>
                  </a:cubicBezTo>
                  <a:cubicBezTo>
                    <a:pt x="1238" y="30"/>
                    <a:pt x="1242" y="28"/>
                    <a:pt x="1246" y="28"/>
                  </a:cubicBezTo>
                  <a:cubicBezTo>
                    <a:pt x="1250" y="29"/>
                    <a:pt x="1254" y="29"/>
                    <a:pt x="1257" y="30"/>
                  </a:cubicBezTo>
                  <a:cubicBezTo>
                    <a:pt x="1265" y="33"/>
                    <a:pt x="1273" y="36"/>
                    <a:pt x="1281" y="38"/>
                  </a:cubicBezTo>
                  <a:cubicBezTo>
                    <a:pt x="1285" y="39"/>
                    <a:pt x="1289" y="41"/>
                    <a:pt x="1291" y="45"/>
                  </a:cubicBezTo>
                  <a:cubicBezTo>
                    <a:pt x="1291" y="46"/>
                    <a:pt x="1291" y="47"/>
                    <a:pt x="1291" y="47"/>
                  </a:cubicBezTo>
                  <a:cubicBezTo>
                    <a:pt x="1287" y="50"/>
                    <a:pt x="1283" y="51"/>
                    <a:pt x="1279" y="50"/>
                  </a:cubicBezTo>
                  <a:cubicBezTo>
                    <a:pt x="1275" y="48"/>
                    <a:pt x="1270" y="48"/>
                    <a:pt x="1266" y="49"/>
                  </a:cubicBezTo>
                  <a:cubicBezTo>
                    <a:pt x="1260" y="49"/>
                    <a:pt x="1255" y="49"/>
                    <a:pt x="1249" y="51"/>
                  </a:cubicBezTo>
                  <a:cubicBezTo>
                    <a:pt x="1246" y="52"/>
                    <a:pt x="1243" y="51"/>
                    <a:pt x="1240" y="51"/>
                  </a:cubicBezTo>
                  <a:cubicBezTo>
                    <a:pt x="1239" y="52"/>
                    <a:pt x="1238" y="53"/>
                    <a:pt x="1236" y="53"/>
                  </a:cubicBezTo>
                  <a:cubicBezTo>
                    <a:pt x="1236" y="53"/>
                    <a:pt x="1236" y="54"/>
                    <a:pt x="1236" y="54"/>
                  </a:cubicBezTo>
                  <a:cubicBezTo>
                    <a:pt x="1236" y="54"/>
                    <a:pt x="1237" y="55"/>
                    <a:pt x="1237" y="55"/>
                  </a:cubicBezTo>
                  <a:cubicBezTo>
                    <a:pt x="1238" y="55"/>
                    <a:pt x="1239" y="55"/>
                    <a:pt x="1240" y="54"/>
                  </a:cubicBezTo>
                  <a:cubicBezTo>
                    <a:pt x="1243" y="53"/>
                    <a:pt x="1245" y="52"/>
                    <a:pt x="1248" y="53"/>
                  </a:cubicBezTo>
                  <a:cubicBezTo>
                    <a:pt x="1252" y="53"/>
                    <a:pt x="1255" y="53"/>
                    <a:pt x="1259" y="52"/>
                  </a:cubicBezTo>
                  <a:cubicBezTo>
                    <a:pt x="1261" y="51"/>
                    <a:pt x="1264" y="51"/>
                    <a:pt x="1267" y="50"/>
                  </a:cubicBezTo>
                  <a:cubicBezTo>
                    <a:pt x="1269" y="50"/>
                    <a:pt x="1271" y="50"/>
                    <a:pt x="1273" y="51"/>
                  </a:cubicBezTo>
                  <a:cubicBezTo>
                    <a:pt x="1280" y="54"/>
                    <a:pt x="1287" y="54"/>
                    <a:pt x="1294" y="51"/>
                  </a:cubicBezTo>
                  <a:cubicBezTo>
                    <a:pt x="1295" y="51"/>
                    <a:pt x="1297" y="52"/>
                    <a:pt x="1298" y="53"/>
                  </a:cubicBezTo>
                  <a:cubicBezTo>
                    <a:pt x="1300" y="56"/>
                    <a:pt x="1299" y="60"/>
                    <a:pt x="1296" y="61"/>
                  </a:cubicBezTo>
                  <a:cubicBezTo>
                    <a:pt x="1295" y="62"/>
                    <a:pt x="1294" y="62"/>
                    <a:pt x="1293" y="63"/>
                  </a:cubicBezTo>
                  <a:cubicBezTo>
                    <a:pt x="1293" y="63"/>
                    <a:pt x="1292" y="63"/>
                    <a:pt x="1292" y="63"/>
                  </a:cubicBezTo>
                  <a:cubicBezTo>
                    <a:pt x="1292" y="64"/>
                    <a:pt x="1293" y="64"/>
                    <a:pt x="1293" y="64"/>
                  </a:cubicBezTo>
                  <a:cubicBezTo>
                    <a:pt x="1294" y="64"/>
                    <a:pt x="1295" y="64"/>
                    <a:pt x="1295" y="64"/>
                  </a:cubicBezTo>
                  <a:cubicBezTo>
                    <a:pt x="1301" y="62"/>
                    <a:pt x="1306" y="63"/>
                    <a:pt x="1310" y="66"/>
                  </a:cubicBezTo>
                  <a:cubicBezTo>
                    <a:pt x="1313" y="68"/>
                    <a:pt x="1316" y="70"/>
                    <a:pt x="1318" y="72"/>
                  </a:cubicBezTo>
                  <a:cubicBezTo>
                    <a:pt x="1320" y="74"/>
                    <a:pt x="1320" y="78"/>
                    <a:pt x="1318" y="79"/>
                  </a:cubicBezTo>
                  <a:cubicBezTo>
                    <a:pt x="1314" y="82"/>
                    <a:pt x="1310" y="85"/>
                    <a:pt x="1305" y="86"/>
                  </a:cubicBezTo>
                  <a:cubicBezTo>
                    <a:pt x="1301" y="86"/>
                    <a:pt x="1296" y="87"/>
                    <a:pt x="1292" y="87"/>
                  </a:cubicBezTo>
                  <a:cubicBezTo>
                    <a:pt x="1287" y="87"/>
                    <a:pt x="1282" y="87"/>
                    <a:pt x="1277" y="86"/>
                  </a:cubicBezTo>
                  <a:cubicBezTo>
                    <a:pt x="1270" y="84"/>
                    <a:pt x="1264" y="84"/>
                    <a:pt x="1257" y="88"/>
                  </a:cubicBezTo>
                  <a:cubicBezTo>
                    <a:pt x="1253" y="89"/>
                    <a:pt x="1249" y="90"/>
                    <a:pt x="1245" y="92"/>
                  </a:cubicBezTo>
                  <a:cubicBezTo>
                    <a:pt x="1244" y="93"/>
                    <a:pt x="1243" y="93"/>
                    <a:pt x="1241" y="94"/>
                  </a:cubicBezTo>
                  <a:cubicBezTo>
                    <a:pt x="1241" y="94"/>
                    <a:pt x="1241" y="95"/>
                    <a:pt x="1241" y="95"/>
                  </a:cubicBezTo>
                  <a:cubicBezTo>
                    <a:pt x="1241" y="96"/>
                    <a:pt x="1242" y="96"/>
                    <a:pt x="1242" y="96"/>
                  </a:cubicBezTo>
                  <a:cubicBezTo>
                    <a:pt x="1245" y="96"/>
                    <a:pt x="1247" y="95"/>
                    <a:pt x="1249" y="94"/>
                  </a:cubicBezTo>
                  <a:cubicBezTo>
                    <a:pt x="1250" y="94"/>
                    <a:pt x="1252" y="93"/>
                    <a:pt x="1253" y="93"/>
                  </a:cubicBezTo>
                  <a:cubicBezTo>
                    <a:pt x="1264" y="88"/>
                    <a:pt x="1268" y="88"/>
                    <a:pt x="1279" y="90"/>
                  </a:cubicBezTo>
                  <a:cubicBezTo>
                    <a:pt x="1282" y="91"/>
                    <a:pt x="1285" y="91"/>
                    <a:pt x="1287" y="92"/>
                  </a:cubicBezTo>
                  <a:cubicBezTo>
                    <a:pt x="1288" y="92"/>
                    <a:pt x="1289" y="94"/>
                    <a:pt x="1289" y="96"/>
                  </a:cubicBezTo>
                  <a:cubicBezTo>
                    <a:pt x="1288" y="97"/>
                    <a:pt x="1287" y="99"/>
                    <a:pt x="1285" y="100"/>
                  </a:cubicBezTo>
                  <a:cubicBezTo>
                    <a:pt x="1283" y="100"/>
                    <a:pt x="1281" y="101"/>
                    <a:pt x="1279" y="102"/>
                  </a:cubicBezTo>
                  <a:cubicBezTo>
                    <a:pt x="1279" y="102"/>
                    <a:pt x="1279" y="103"/>
                    <a:pt x="1279" y="103"/>
                  </a:cubicBezTo>
                  <a:cubicBezTo>
                    <a:pt x="1279" y="103"/>
                    <a:pt x="1279" y="104"/>
                    <a:pt x="1279" y="104"/>
                  </a:cubicBezTo>
                  <a:cubicBezTo>
                    <a:pt x="1283" y="103"/>
                    <a:pt x="1287" y="102"/>
                    <a:pt x="1291" y="104"/>
                  </a:cubicBezTo>
                  <a:cubicBezTo>
                    <a:pt x="1291" y="104"/>
                    <a:pt x="1292" y="104"/>
                    <a:pt x="1292" y="104"/>
                  </a:cubicBezTo>
                  <a:cubicBezTo>
                    <a:pt x="1294" y="104"/>
                    <a:pt x="1297" y="103"/>
                    <a:pt x="1297" y="100"/>
                  </a:cubicBezTo>
                  <a:cubicBezTo>
                    <a:pt x="1298" y="99"/>
                    <a:pt x="1298" y="97"/>
                    <a:pt x="1299" y="95"/>
                  </a:cubicBezTo>
                  <a:cubicBezTo>
                    <a:pt x="1300" y="95"/>
                    <a:pt x="1300" y="94"/>
                    <a:pt x="1301" y="94"/>
                  </a:cubicBezTo>
                  <a:cubicBezTo>
                    <a:pt x="1301" y="94"/>
                    <a:pt x="1302" y="94"/>
                    <a:pt x="1302" y="94"/>
                  </a:cubicBezTo>
                  <a:cubicBezTo>
                    <a:pt x="1309" y="93"/>
                    <a:pt x="1313" y="95"/>
                    <a:pt x="1309" y="103"/>
                  </a:cubicBezTo>
                  <a:cubicBezTo>
                    <a:pt x="1309" y="104"/>
                    <a:pt x="1308" y="105"/>
                    <a:pt x="1308" y="106"/>
                  </a:cubicBezTo>
                  <a:cubicBezTo>
                    <a:pt x="1306" y="111"/>
                    <a:pt x="1304" y="114"/>
                    <a:pt x="1300" y="115"/>
                  </a:cubicBezTo>
                  <a:cubicBezTo>
                    <a:pt x="1296" y="116"/>
                    <a:pt x="1293" y="119"/>
                    <a:pt x="1291" y="122"/>
                  </a:cubicBezTo>
                  <a:cubicBezTo>
                    <a:pt x="1290" y="123"/>
                    <a:pt x="1290" y="124"/>
                    <a:pt x="1290" y="125"/>
                  </a:cubicBezTo>
                  <a:cubicBezTo>
                    <a:pt x="1290" y="125"/>
                    <a:pt x="1290" y="125"/>
                    <a:pt x="1290" y="125"/>
                  </a:cubicBezTo>
                  <a:cubicBezTo>
                    <a:pt x="1289" y="126"/>
                    <a:pt x="1288" y="126"/>
                    <a:pt x="1287" y="127"/>
                  </a:cubicBezTo>
                  <a:cubicBezTo>
                    <a:pt x="1286" y="128"/>
                    <a:pt x="1286" y="129"/>
                    <a:pt x="1285" y="130"/>
                  </a:cubicBezTo>
                  <a:cubicBezTo>
                    <a:pt x="1286" y="129"/>
                    <a:pt x="1287" y="128"/>
                    <a:pt x="1288" y="127"/>
                  </a:cubicBezTo>
                  <a:cubicBezTo>
                    <a:pt x="1288" y="127"/>
                    <a:pt x="1289" y="126"/>
                    <a:pt x="1290" y="125"/>
                  </a:cubicBezTo>
                  <a:cubicBezTo>
                    <a:pt x="1290" y="125"/>
                    <a:pt x="1290" y="125"/>
                    <a:pt x="1290" y="125"/>
                  </a:cubicBezTo>
                  <a:cubicBezTo>
                    <a:pt x="1293" y="123"/>
                    <a:pt x="1297" y="122"/>
                    <a:pt x="1300" y="121"/>
                  </a:cubicBezTo>
                  <a:cubicBezTo>
                    <a:pt x="1306" y="118"/>
                    <a:pt x="1312" y="115"/>
                    <a:pt x="1316" y="109"/>
                  </a:cubicBezTo>
                  <a:cubicBezTo>
                    <a:pt x="1316" y="108"/>
                    <a:pt x="1318" y="108"/>
                    <a:pt x="1319" y="109"/>
                  </a:cubicBezTo>
                  <a:cubicBezTo>
                    <a:pt x="1320" y="110"/>
                    <a:pt x="1321" y="110"/>
                    <a:pt x="1322" y="111"/>
                  </a:cubicBezTo>
                  <a:cubicBezTo>
                    <a:pt x="1324" y="111"/>
                    <a:pt x="1326" y="110"/>
                    <a:pt x="1326" y="109"/>
                  </a:cubicBezTo>
                  <a:cubicBezTo>
                    <a:pt x="1327" y="108"/>
                    <a:pt x="1327" y="107"/>
                    <a:pt x="1327" y="106"/>
                  </a:cubicBezTo>
                  <a:cubicBezTo>
                    <a:pt x="1328" y="105"/>
                    <a:pt x="1328" y="104"/>
                    <a:pt x="1329" y="104"/>
                  </a:cubicBezTo>
                  <a:cubicBezTo>
                    <a:pt x="1332" y="103"/>
                    <a:pt x="1336" y="102"/>
                    <a:pt x="1340" y="102"/>
                  </a:cubicBezTo>
                  <a:cubicBezTo>
                    <a:pt x="1346" y="102"/>
                    <a:pt x="1352" y="104"/>
                    <a:pt x="1357" y="109"/>
                  </a:cubicBezTo>
                  <a:cubicBezTo>
                    <a:pt x="1357" y="110"/>
                    <a:pt x="1357" y="110"/>
                    <a:pt x="1358" y="111"/>
                  </a:cubicBezTo>
                  <a:cubicBezTo>
                    <a:pt x="1363" y="116"/>
                    <a:pt x="1362" y="119"/>
                    <a:pt x="1357" y="123"/>
                  </a:cubicBezTo>
                  <a:cubicBezTo>
                    <a:pt x="1356" y="124"/>
                    <a:pt x="1354" y="125"/>
                    <a:pt x="1354" y="126"/>
                  </a:cubicBezTo>
                  <a:cubicBezTo>
                    <a:pt x="1352" y="128"/>
                    <a:pt x="1349" y="128"/>
                    <a:pt x="1347" y="128"/>
                  </a:cubicBezTo>
                  <a:cubicBezTo>
                    <a:pt x="1345" y="128"/>
                    <a:pt x="1345" y="129"/>
                    <a:pt x="1345" y="130"/>
                  </a:cubicBezTo>
                  <a:cubicBezTo>
                    <a:pt x="1345" y="131"/>
                    <a:pt x="1345" y="132"/>
                    <a:pt x="1345" y="132"/>
                  </a:cubicBezTo>
                  <a:cubicBezTo>
                    <a:pt x="1345" y="133"/>
                    <a:pt x="1345" y="135"/>
                    <a:pt x="1344" y="135"/>
                  </a:cubicBezTo>
                  <a:cubicBezTo>
                    <a:pt x="1343" y="136"/>
                    <a:pt x="1342" y="136"/>
                    <a:pt x="1341" y="137"/>
                  </a:cubicBezTo>
                  <a:cubicBezTo>
                    <a:pt x="1338" y="139"/>
                    <a:pt x="1335" y="139"/>
                    <a:pt x="1332" y="138"/>
                  </a:cubicBezTo>
                  <a:cubicBezTo>
                    <a:pt x="1330" y="137"/>
                    <a:pt x="1329" y="136"/>
                    <a:pt x="1327" y="137"/>
                  </a:cubicBezTo>
                  <a:cubicBezTo>
                    <a:pt x="1326" y="138"/>
                    <a:pt x="1326" y="138"/>
                    <a:pt x="1326" y="139"/>
                  </a:cubicBezTo>
                  <a:cubicBezTo>
                    <a:pt x="1326" y="139"/>
                    <a:pt x="1326" y="139"/>
                    <a:pt x="1326" y="139"/>
                  </a:cubicBezTo>
                  <a:cubicBezTo>
                    <a:pt x="1328" y="140"/>
                    <a:pt x="1329" y="140"/>
                    <a:pt x="1331" y="140"/>
                  </a:cubicBezTo>
                  <a:cubicBezTo>
                    <a:pt x="1332" y="140"/>
                    <a:pt x="1333" y="141"/>
                    <a:pt x="1334" y="141"/>
                  </a:cubicBezTo>
                  <a:cubicBezTo>
                    <a:pt x="1335" y="141"/>
                    <a:pt x="1336" y="144"/>
                    <a:pt x="1335" y="145"/>
                  </a:cubicBezTo>
                  <a:cubicBezTo>
                    <a:pt x="1333" y="147"/>
                    <a:pt x="1331" y="150"/>
                    <a:pt x="1328" y="150"/>
                  </a:cubicBezTo>
                  <a:cubicBezTo>
                    <a:pt x="1326" y="151"/>
                    <a:pt x="1326" y="151"/>
                    <a:pt x="1326" y="154"/>
                  </a:cubicBezTo>
                  <a:cubicBezTo>
                    <a:pt x="1327" y="155"/>
                    <a:pt x="1327" y="156"/>
                    <a:pt x="1326" y="157"/>
                  </a:cubicBezTo>
                  <a:cubicBezTo>
                    <a:pt x="1324" y="159"/>
                    <a:pt x="1322" y="162"/>
                    <a:pt x="1321" y="164"/>
                  </a:cubicBezTo>
                  <a:cubicBezTo>
                    <a:pt x="1314" y="172"/>
                    <a:pt x="1310" y="181"/>
                    <a:pt x="1310" y="191"/>
                  </a:cubicBezTo>
                  <a:cubicBezTo>
                    <a:pt x="1310" y="195"/>
                    <a:pt x="1307" y="199"/>
                    <a:pt x="1306" y="202"/>
                  </a:cubicBezTo>
                  <a:cubicBezTo>
                    <a:pt x="1305" y="205"/>
                    <a:pt x="1304" y="207"/>
                    <a:pt x="1300" y="205"/>
                  </a:cubicBezTo>
                  <a:cubicBezTo>
                    <a:pt x="1300" y="205"/>
                    <a:pt x="1300" y="206"/>
                    <a:pt x="1300" y="206"/>
                  </a:cubicBezTo>
                  <a:cubicBezTo>
                    <a:pt x="1299" y="206"/>
                    <a:pt x="1299" y="206"/>
                    <a:pt x="1299" y="207"/>
                  </a:cubicBezTo>
                  <a:cubicBezTo>
                    <a:pt x="1300" y="208"/>
                    <a:pt x="1301" y="209"/>
                    <a:pt x="1302" y="210"/>
                  </a:cubicBezTo>
                  <a:cubicBezTo>
                    <a:pt x="1304" y="211"/>
                    <a:pt x="1305" y="213"/>
                    <a:pt x="1306" y="214"/>
                  </a:cubicBezTo>
                  <a:cubicBezTo>
                    <a:pt x="1307" y="217"/>
                    <a:pt x="1307" y="218"/>
                    <a:pt x="1303" y="219"/>
                  </a:cubicBezTo>
                  <a:cubicBezTo>
                    <a:pt x="1302" y="219"/>
                    <a:pt x="1302" y="219"/>
                    <a:pt x="1301" y="220"/>
                  </a:cubicBezTo>
                  <a:cubicBezTo>
                    <a:pt x="1301" y="220"/>
                    <a:pt x="1301" y="221"/>
                    <a:pt x="1302" y="221"/>
                  </a:cubicBezTo>
                  <a:cubicBezTo>
                    <a:pt x="1303" y="222"/>
                    <a:pt x="1303" y="223"/>
                    <a:pt x="1304" y="223"/>
                  </a:cubicBezTo>
                  <a:cubicBezTo>
                    <a:pt x="1306" y="224"/>
                    <a:pt x="1307" y="224"/>
                    <a:pt x="1309" y="224"/>
                  </a:cubicBezTo>
                  <a:cubicBezTo>
                    <a:pt x="1310" y="224"/>
                    <a:pt x="1312" y="227"/>
                    <a:pt x="1312" y="228"/>
                  </a:cubicBezTo>
                  <a:cubicBezTo>
                    <a:pt x="1312" y="232"/>
                    <a:pt x="1312" y="235"/>
                    <a:pt x="1310" y="238"/>
                  </a:cubicBezTo>
                  <a:cubicBezTo>
                    <a:pt x="1307" y="242"/>
                    <a:pt x="1307" y="245"/>
                    <a:pt x="1307" y="250"/>
                  </a:cubicBezTo>
                  <a:cubicBezTo>
                    <a:pt x="1308" y="251"/>
                    <a:pt x="1307" y="252"/>
                    <a:pt x="1307" y="253"/>
                  </a:cubicBezTo>
                  <a:cubicBezTo>
                    <a:pt x="1307" y="253"/>
                    <a:pt x="1306" y="253"/>
                    <a:pt x="1306" y="253"/>
                  </a:cubicBezTo>
                  <a:cubicBezTo>
                    <a:pt x="1305" y="250"/>
                    <a:pt x="1304" y="246"/>
                    <a:pt x="1304" y="243"/>
                  </a:cubicBezTo>
                  <a:cubicBezTo>
                    <a:pt x="1305" y="239"/>
                    <a:pt x="1302" y="237"/>
                    <a:pt x="1300" y="235"/>
                  </a:cubicBezTo>
                  <a:cubicBezTo>
                    <a:pt x="1300" y="234"/>
                    <a:pt x="1299" y="234"/>
                    <a:pt x="1299" y="234"/>
                  </a:cubicBezTo>
                  <a:cubicBezTo>
                    <a:pt x="1298" y="234"/>
                    <a:pt x="1295" y="234"/>
                    <a:pt x="1295" y="234"/>
                  </a:cubicBezTo>
                  <a:cubicBezTo>
                    <a:pt x="1293" y="236"/>
                    <a:pt x="1291" y="238"/>
                    <a:pt x="1289" y="240"/>
                  </a:cubicBezTo>
                  <a:cubicBezTo>
                    <a:pt x="1288" y="241"/>
                    <a:pt x="1288" y="242"/>
                    <a:pt x="1288" y="243"/>
                  </a:cubicBezTo>
                  <a:cubicBezTo>
                    <a:pt x="1288" y="245"/>
                    <a:pt x="1288" y="246"/>
                    <a:pt x="1290" y="247"/>
                  </a:cubicBezTo>
                  <a:cubicBezTo>
                    <a:pt x="1290" y="247"/>
                    <a:pt x="1291" y="247"/>
                    <a:pt x="1292" y="247"/>
                  </a:cubicBezTo>
                  <a:cubicBezTo>
                    <a:pt x="1293" y="249"/>
                    <a:pt x="1296" y="248"/>
                    <a:pt x="1297" y="250"/>
                  </a:cubicBezTo>
                  <a:cubicBezTo>
                    <a:pt x="1298" y="250"/>
                    <a:pt x="1299" y="252"/>
                    <a:pt x="1298" y="253"/>
                  </a:cubicBezTo>
                  <a:cubicBezTo>
                    <a:pt x="1297" y="254"/>
                    <a:pt x="1295" y="255"/>
                    <a:pt x="1297" y="257"/>
                  </a:cubicBezTo>
                  <a:cubicBezTo>
                    <a:pt x="1299" y="258"/>
                    <a:pt x="1300" y="260"/>
                    <a:pt x="1300" y="262"/>
                  </a:cubicBezTo>
                  <a:cubicBezTo>
                    <a:pt x="1300" y="264"/>
                    <a:pt x="1299" y="267"/>
                    <a:pt x="1299" y="270"/>
                  </a:cubicBezTo>
                  <a:cubicBezTo>
                    <a:pt x="1299" y="271"/>
                    <a:pt x="1298" y="273"/>
                    <a:pt x="1297" y="273"/>
                  </a:cubicBezTo>
                  <a:cubicBezTo>
                    <a:pt x="1296" y="273"/>
                    <a:pt x="1295" y="273"/>
                    <a:pt x="1294" y="273"/>
                  </a:cubicBezTo>
                  <a:cubicBezTo>
                    <a:pt x="1293" y="273"/>
                    <a:pt x="1292" y="273"/>
                    <a:pt x="1292" y="274"/>
                  </a:cubicBezTo>
                  <a:cubicBezTo>
                    <a:pt x="1291" y="275"/>
                    <a:pt x="1292" y="275"/>
                    <a:pt x="1292" y="276"/>
                  </a:cubicBezTo>
                  <a:cubicBezTo>
                    <a:pt x="1293" y="276"/>
                    <a:pt x="1294" y="277"/>
                    <a:pt x="1294" y="278"/>
                  </a:cubicBezTo>
                  <a:cubicBezTo>
                    <a:pt x="1295" y="281"/>
                    <a:pt x="1296" y="282"/>
                    <a:pt x="1298" y="284"/>
                  </a:cubicBezTo>
                  <a:cubicBezTo>
                    <a:pt x="1300" y="286"/>
                    <a:pt x="1298" y="292"/>
                    <a:pt x="1295" y="292"/>
                  </a:cubicBezTo>
                  <a:cubicBezTo>
                    <a:pt x="1294" y="293"/>
                    <a:pt x="1292" y="292"/>
                    <a:pt x="1291" y="293"/>
                  </a:cubicBezTo>
                  <a:cubicBezTo>
                    <a:pt x="1288" y="296"/>
                    <a:pt x="1285" y="295"/>
                    <a:pt x="1281" y="293"/>
                  </a:cubicBezTo>
                  <a:cubicBezTo>
                    <a:pt x="1280" y="293"/>
                    <a:pt x="1279" y="293"/>
                    <a:pt x="1279" y="294"/>
                  </a:cubicBezTo>
                  <a:cubicBezTo>
                    <a:pt x="1279" y="294"/>
                    <a:pt x="1279" y="295"/>
                    <a:pt x="1279" y="295"/>
                  </a:cubicBezTo>
                  <a:cubicBezTo>
                    <a:pt x="1282" y="297"/>
                    <a:pt x="1285" y="298"/>
                    <a:pt x="1288" y="299"/>
                  </a:cubicBezTo>
                  <a:cubicBezTo>
                    <a:pt x="1289" y="299"/>
                    <a:pt x="1290" y="301"/>
                    <a:pt x="1289" y="302"/>
                  </a:cubicBezTo>
                  <a:cubicBezTo>
                    <a:pt x="1289" y="304"/>
                    <a:pt x="1289" y="305"/>
                    <a:pt x="1288" y="307"/>
                  </a:cubicBezTo>
                  <a:cubicBezTo>
                    <a:pt x="1288" y="308"/>
                    <a:pt x="1286" y="309"/>
                    <a:pt x="1286" y="309"/>
                  </a:cubicBezTo>
                  <a:cubicBezTo>
                    <a:pt x="1283" y="309"/>
                    <a:pt x="1280" y="310"/>
                    <a:pt x="1277" y="312"/>
                  </a:cubicBezTo>
                  <a:cubicBezTo>
                    <a:pt x="1275" y="314"/>
                    <a:pt x="1272" y="313"/>
                    <a:pt x="1270" y="312"/>
                  </a:cubicBezTo>
                  <a:cubicBezTo>
                    <a:pt x="1269" y="311"/>
                    <a:pt x="1268" y="311"/>
                    <a:pt x="1267" y="311"/>
                  </a:cubicBezTo>
                  <a:cubicBezTo>
                    <a:pt x="1267" y="311"/>
                    <a:pt x="1267" y="310"/>
                    <a:pt x="1267" y="310"/>
                  </a:cubicBezTo>
                  <a:cubicBezTo>
                    <a:pt x="1267" y="310"/>
                    <a:pt x="1267" y="310"/>
                    <a:pt x="1267" y="310"/>
                  </a:cubicBezTo>
                  <a:cubicBezTo>
                    <a:pt x="1267" y="310"/>
                    <a:pt x="1267" y="310"/>
                    <a:pt x="1267" y="310"/>
                  </a:cubicBezTo>
                  <a:cubicBezTo>
                    <a:pt x="1267" y="310"/>
                    <a:pt x="1267" y="310"/>
                    <a:pt x="1267" y="310"/>
                  </a:cubicBezTo>
                  <a:cubicBezTo>
                    <a:pt x="1267" y="310"/>
                    <a:pt x="1267" y="310"/>
                    <a:pt x="1266" y="310"/>
                  </a:cubicBezTo>
                  <a:cubicBezTo>
                    <a:pt x="1265" y="308"/>
                    <a:pt x="1264" y="307"/>
                    <a:pt x="1263" y="306"/>
                  </a:cubicBezTo>
                  <a:cubicBezTo>
                    <a:pt x="1263" y="306"/>
                    <a:pt x="1262" y="306"/>
                    <a:pt x="1261" y="306"/>
                  </a:cubicBezTo>
                  <a:cubicBezTo>
                    <a:pt x="1261" y="306"/>
                    <a:pt x="1261" y="306"/>
                    <a:pt x="1260" y="306"/>
                  </a:cubicBezTo>
                  <a:cubicBezTo>
                    <a:pt x="1260" y="307"/>
                    <a:pt x="1260" y="307"/>
                    <a:pt x="1260" y="307"/>
                  </a:cubicBezTo>
                  <a:cubicBezTo>
                    <a:pt x="1262" y="308"/>
                    <a:pt x="1264" y="309"/>
                    <a:pt x="1266" y="310"/>
                  </a:cubicBezTo>
                  <a:cubicBezTo>
                    <a:pt x="1266" y="310"/>
                    <a:pt x="1266" y="310"/>
                    <a:pt x="1267" y="310"/>
                  </a:cubicBezTo>
                  <a:cubicBezTo>
                    <a:pt x="1267" y="310"/>
                    <a:pt x="1267" y="310"/>
                    <a:pt x="1267" y="310"/>
                  </a:cubicBezTo>
                  <a:cubicBezTo>
                    <a:pt x="1267" y="310"/>
                    <a:pt x="1267" y="310"/>
                    <a:pt x="1267" y="310"/>
                  </a:cubicBezTo>
                  <a:cubicBezTo>
                    <a:pt x="1267" y="310"/>
                    <a:pt x="1267" y="310"/>
                    <a:pt x="1267" y="310"/>
                  </a:cubicBezTo>
                  <a:cubicBezTo>
                    <a:pt x="1267" y="310"/>
                    <a:pt x="1267" y="311"/>
                    <a:pt x="1267" y="311"/>
                  </a:cubicBezTo>
                  <a:cubicBezTo>
                    <a:pt x="1267" y="311"/>
                    <a:pt x="1268" y="312"/>
                    <a:pt x="1268" y="313"/>
                  </a:cubicBezTo>
                  <a:cubicBezTo>
                    <a:pt x="1271" y="315"/>
                    <a:pt x="1273" y="316"/>
                    <a:pt x="1276" y="318"/>
                  </a:cubicBezTo>
                  <a:cubicBezTo>
                    <a:pt x="1277" y="319"/>
                    <a:pt x="1277" y="321"/>
                    <a:pt x="1276" y="322"/>
                  </a:cubicBezTo>
                  <a:cubicBezTo>
                    <a:pt x="1276" y="324"/>
                    <a:pt x="1274" y="325"/>
                    <a:pt x="1275" y="327"/>
                  </a:cubicBezTo>
                  <a:cubicBezTo>
                    <a:pt x="1274" y="329"/>
                    <a:pt x="1273" y="330"/>
                    <a:pt x="1273" y="332"/>
                  </a:cubicBezTo>
                  <a:cubicBezTo>
                    <a:pt x="1273" y="333"/>
                    <a:pt x="1272" y="334"/>
                    <a:pt x="1271" y="334"/>
                  </a:cubicBezTo>
                  <a:cubicBezTo>
                    <a:pt x="1268" y="333"/>
                    <a:pt x="1266" y="331"/>
                    <a:pt x="1264" y="329"/>
                  </a:cubicBezTo>
                  <a:cubicBezTo>
                    <a:pt x="1261" y="327"/>
                    <a:pt x="1259" y="324"/>
                    <a:pt x="1259" y="320"/>
                  </a:cubicBezTo>
                  <a:cubicBezTo>
                    <a:pt x="1259" y="319"/>
                    <a:pt x="1259" y="318"/>
                    <a:pt x="1258" y="317"/>
                  </a:cubicBezTo>
                  <a:cubicBezTo>
                    <a:pt x="1258" y="317"/>
                    <a:pt x="1257" y="316"/>
                    <a:pt x="1256" y="317"/>
                  </a:cubicBezTo>
                  <a:cubicBezTo>
                    <a:pt x="1256" y="317"/>
                    <a:pt x="1255" y="318"/>
                    <a:pt x="1255" y="318"/>
                  </a:cubicBezTo>
                  <a:cubicBezTo>
                    <a:pt x="1255" y="321"/>
                    <a:pt x="1256" y="324"/>
                    <a:pt x="1256" y="326"/>
                  </a:cubicBezTo>
                  <a:cubicBezTo>
                    <a:pt x="1257" y="327"/>
                    <a:pt x="1258" y="328"/>
                    <a:pt x="1258" y="329"/>
                  </a:cubicBezTo>
                  <a:cubicBezTo>
                    <a:pt x="1260" y="330"/>
                    <a:pt x="1261" y="331"/>
                    <a:pt x="1263" y="332"/>
                  </a:cubicBezTo>
                  <a:cubicBezTo>
                    <a:pt x="1267" y="335"/>
                    <a:pt x="1270" y="338"/>
                    <a:pt x="1271" y="342"/>
                  </a:cubicBezTo>
                  <a:cubicBezTo>
                    <a:pt x="1272" y="343"/>
                    <a:pt x="1273" y="344"/>
                    <a:pt x="1273" y="345"/>
                  </a:cubicBezTo>
                  <a:cubicBezTo>
                    <a:pt x="1272" y="349"/>
                    <a:pt x="1275" y="351"/>
                    <a:pt x="1275" y="355"/>
                  </a:cubicBezTo>
                  <a:cubicBezTo>
                    <a:pt x="1274" y="358"/>
                    <a:pt x="1275" y="362"/>
                    <a:pt x="1274" y="365"/>
                  </a:cubicBezTo>
                  <a:cubicBezTo>
                    <a:pt x="1274" y="369"/>
                    <a:pt x="1274" y="369"/>
                    <a:pt x="1270" y="369"/>
                  </a:cubicBezTo>
                  <a:cubicBezTo>
                    <a:pt x="1268" y="369"/>
                    <a:pt x="1267" y="369"/>
                    <a:pt x="1265" y="369"/>
                  </a:cubicBezTo>
                  <a:cubicBezTo>
                    <a:pt x="1262" y="369"/>
                    <a:pt x="1259" y="367"/>
                    <a:pt x="1258" y="365"/>
                  </a:cubicBezTo>
                  <a:cubicBezTo>
                    <a:pt x="1255" y="361"/>
                    <a:pt x="1254" y="357"/>
                    <a:pt x="1252" y="353"/>
                  </a:cubicBezTo>
                  <a:cubicBezTo>
                    <a:pt x="1252" y="352"/>
                    <a:pt x="1251" y="352"/>
                    <a:pt x="1250" y="352"/>
                  </a:cubicBezTo>
                  <a:cubicBezTo>
                    <a:pt x="1250" y="352"/>
                    <a:pt x="1248" y="353"/>
                    <a:pt x="1248" y="354"/>
                  </a:cubicBezTo>
                  <a:cubicBezTo>
                    <a:pt x="1248" y="356"/>
                    <a:pt x="1249" y="358"/>
                    <a:pt x="1249" y="360"/>
                  </a:cubicBezTo>
                  <a:cubicBezTo>
                    <a:pt x="1250" y="363"/>
                    <a:pt x="1248" y="365"/>
                    <a:pt x="1246" y="366"/>
                  </a:cubicBezTo>
                  <a:cubicBezTo>
                    <a:pt x="1244" y="366"/>
                    <a:pt x="1242" y="367"/>
                    <a:pt x="1241" y="367"/>
                  </a:cubicBezTo>
                  <a:cubicBezTo>
                    <a:pt x="1240" y="368"/>
                    <a:pt x="1240" y="368"/>
                    <a:pt x="1241" y="369"/>
                  </a:cubicBezTo>
                  <a:cubicBezTo>
                    <a:pt x="1241" y="370"/>
                    <a:pt x="1241" y="370"/>
                    <a:pt x="1241" y="370"/>
                  </a:cubicBezTo>
                  <a:cubicBezTo>
                    <a:pt x="1242" y="370"/>
                    <a:pt x="1243" y="371"/>
                    <a:pt x="1244" y="370"/>
                  </a:cubicBezTo>
                  <a:cubicBezTo>
                    <a:pt x="1247" y="369"/>
                    <a:pt x="1250" y="369"/>
                    <a:pt x="1253" y="371"/>
                  </a:cubicBezTo>
                  <a:cubicBezTo>
                    <a:pt x="1257" y="373"/>
                    <a:pt x="1262" y="373"/>
                    <a:pt x="1266" y="374"/>
                  </a:cubicBezTo>
                  <a:cubicBezTo>
                    <a:pt x="1267" y="374"/>
                    <a:pt x="1267" y="374"/>
                    <a:pt x="1267" y="374"/>
                  </a:cubicBezTo>
                  <a:cubicBezTo>
                    <a:pt x="1267" y="375"/>
                    <a:pt x="1267" y="376"/>
                    <a:pt x="1267" y="377"/>
                  </a:cubicBezTo>
                  <a:cubicBezTo>
                    <a:pt x="1260" y="382"/>
                    <a:pt x="1252" y="387"/>
                    <a:pt x="1247" y="393"/>
                  </a:cubicBezTo>
                  <a:close/>
                  <a:moveTo>
                    <a:pt x="1318" y="151"/>
                  </a:moveTo>
                  <a:cubicBezTo>
                    <a:pt x="1318" y="151"/>
                    <a:pt x="1318" y="151"/>
                    <a:pt x="1318" y="151"/>
                  </a:cubicBezTo>
                  <a:cubicBezTo>
                    <a:pt x="1319" y="151"/>
                    <a:pt x="1320" y="151"/>
                    <a:pt x="1319" y="150"/>
                  </a:cubicBezTo>
                  <a:cubicBezTo>
                    <a:pt x="1319" y="150"/>
                    <a:pt x="1319" y="150"/>
                    <a:pt x="1319" y="150"/>
                  </a:cubicBezTo>
                  <a:cubicBezTo>
                    <a:pt x="1318" y="150"/>
                    <a:pt x="1318" y="150"/>
                    <a:pt x="1318" y="150"/>
                  </a:cubicBezTo>
                  <a:cubicBezTo>
                    <a:pt x="1318" y="150"/>
                    <a:pt x="1318" y="151"/>
                    <a:pt x="1318" y="151"/>
                  </a:cubicBezTo>
                  <a:close/>
                  <a:moveTo>
                    <a:pt x="1311" y="156"/>
                  </a:moveTo>
                  <a:cubicBezTo>
                    <a:pt x="1311" y="155"/>
                    <a:pt x="1312" y="155"/>
                    <a:pt x="1312" y="155"/>
                  </a:cubicBezTo>
                  <a:cubicBezTo>
                    <a:pt x="1313" y="154"/>
                    <a:pt x="1313" y="153"/>
                    <a:pt x="1312" y="153"/>
                  </a:cubicBezTo>
                  <a:cubicBezTo>
                    <a:pt x="1312" y="152"/>
                    <a:pt x="1312" y="152"/>
                    <a:pt x="1311" y="152"/>
                  </a:cubicBezTo>
                  <a:cubicBezTo>
                    <a:pt x="1311" y="152"/>
                    <a:pt x="1310" y="153"/>
                    <a:pt x="1310" y="153"/>
                  </a:cubicBezTo>
                  <a:cubicBezTo>
                    <a:pt x="1309" y="155"/>
                    <a:pt x="1310" y="156"/>
                    <a:pt x="1311" y="156"/>
                  </a:cubicBezTo>
                  <a:close/>
                  <a:moveTo>
                    <a:pt x="1141" y="440"/>
                  </a:moveTo>
                  <a:cubicBezTo>
                    <a:pt x="1141" y="439"/>
                    <a:pt x="1141" y="439"/>
                    <a:pt x="1141" y="439"/>
                  </a:cubicBezTo>
                  <a:cubicBezTo>
                    <a:pt x="1140" y="439"/>
                    <a:pt x="1140" y="439"/>
                    <a:pt x="1140" y="439"/>
                  </a:cubicBezTo>
                  <a:cubicBezTo>
                    <a:pt x="1140" y="440"/>
                    <a:pt x="1140" y="440"/>
                    <a:pt x="1141" y="440"/>
                  </a:cubicBezTo>
                  <a:cubicBezTo>
                    <a:pt x="1141" y="440"/>
                    <a:pt x="1141" y="440"/>
                    <a:pt x="1141" y="440"/>
                  </a:cubicBezTo>
                  <a:close/>
                  <a:moveTo>
                    <a:pt x="1200" y="56"/>
                  </a:moveTo>
                  <a:cubicBezTo>
                    <a:pt x="1200" y="56"/>
                    <a:pt x="1199" y="56"/>
                    <a:pt x="1199" y="56"/>
                  </a:cubicBezTo>
                  <a:cubicBezTo>
                    <a:pt x="1198" y="55"/>
                    <a:pt x="1199" y="56"/>
                    <a:pt x="1199" y="56"/>
                  </a:cubicBezTo>
                  <a:cubicBezTo>
                    <a:pt x="1199" y="56"/>
                    <a:pt x="1200" y="56"/>
                    <a:pt x="1200" y="56"/>
                  </a:cubicBezTo>
                  <a:close/>
                  <a:moveTo>
                    <a:pt x="1203" y="59"/>
                  </a:moveTo>
                  <a:cubicBezTo>
                    <a:pt x="1203" y="59"/>
                    <a:pt x="1202" y="59"/>
                    <a:pt x="1202" y="58"/>
                  </a:cubicBezTo>
                  <a:cubicBezTo>
                    <a:pt x="1202" y="58"/>
                    <a:pt x="1202" y="58"/>
                    <a:pt x="1202" y="58"/>
                  </a:cubicBezTo>
                  <a:cubicBezTo>
                    <a:pt x="1202" y="57"/>
                    <a:pt x="1201" y="57"/>
                    <a:pt x="1201" y="57"/>
                  </a:cubicBezTo>
                  <a:cubicBezTo>
                    <a:pt x="1201" y="57"/>
                    <a:pt x="1202" y="57"/>
                    <a:pt x="1202" y="58"/>
                  </a:cubicBezTo>
                  <a:cubicBezTo>
                    <a:pt x="1202" y="58"/>
                    <a:pt x="1202" y="58"/>
                    <a:pt x="1202" y="58"/>
                  </a:cubicBezTo>
                  <a:cubicBezTo>
                    <a:pt x="1202" y="59"/>
                    <a:pt x="1202" y="60"/>
                    <a:pt x="1203" y="60"/>
                  </a:cubicBezTo>
                  <a:lnTo>
                    <a:pt x="1203" y="59"/>
                  </a:lnTo>
                  <a:close/>
                  <a:moveTo>
                    <a:pt x="1232" y="359"/>
                  </a:moveTo>
                  <a:cubicBezTo>
                    <a:pt x="1232" y="359"/>
                    <a:pt x="1232" y="359"/>
                    <a:pt x="1232" y="359"/>
                  </a:cubicBezTo>
                  <a:cubicBezTo>
                    <a:pt x="1232" y="360"/>
                    <a:pt x="1232" y="360"/>
                    <a:pt x="1232" y="360"/>
                  </a:cubicBezTo>
                  <a:lnTo>
                    <a:pt x="1232" y="359"/>
                  </a:lnTo>
                  <a:close/>
                  <a:moveTo>
                    <a:pt x="1037" y="311"/>
                  </a:moveTo>
                  <a:cubicBezTo>
                    <a:pt x="1037" y="311"/>
                    <a:pt x="1037" y="311"/>
                    <a:pt x="1037" y="311"/>
                  </a:cubicBezTo>
                  <a:cubicBezTo>
                    <a:pt x="1037" y="311"/>
                    <a:pt x="1037" y="311"/>
                    <a:pt x="1037" y="311"/>
                  </a:cubicBezTo>
                  <a:close/>
                  <a:moveTo>
                    <a:pt x="2839" y="1441"/>
                  </a:moveTo>
                  <a:cubicBezTo>
                    <a:pt x="2836" y="1444"/>
                    <a:pt x="2836" y="1444"/>
                    <a:pt x="2834" y="1440"/>
                  </a:cubicBezTo>
                  <a:cubicBezTo>
                    <a:pt x="2834" y="1440"/>
                    <a:pt x="2833" y="1439"/>
                    <a:pt x="2833" y="1438"/>
                  </a:cubicBezTo>
                  <a:cubicBezTo>
                    <a:pt x="2831" y="1435"/>
                    <a:pt x="2830" y="1431"/>
                    <a:pt x="2826" y="1429"/>
                  </a:cubicBezTo>
                  <a:cubicBezTo>
                    <a:pt x="2825" y="1425"/>
                    <a:pt x="2820" y="1422"/>
                    <a:pt x="2821" y="1416"/>
                  </a:cubicBezTo>
                  <a:cubicBezTo>
                    <a:pt x="2822" y="1414"/>
                    <a:pt x="2821" y="1412"/>
                    <a:pt x="2818" y="1411"/>
                  </a:cubicBezTo>
                  <a:cubicBezTo>
                    <a:pt x="2816" y="1410"/>
                    <a:pt x="2814" y="1409"/>
                    <a:pt x="2812" y="1408"/>
                  </a:cubicBezTo>
                  <a:cubicBezTo>
                    <a:pt x="2811" y="1408"/>
                    <a:pt x="2811" y="1407"/>
                    <a:pt x="2811" y="1407"/>
                  </a:cubicBezTo>
                  <a:cubicBezTo>
                    <a:pt x="2811" y="1403"/>
                    <a:pt x="2810" y="1400"/>
                    <a:pt x="2808" y="1397"/>
                  </a:cubicBezTo>
                  <a:cubicBezTo>
                    <a:pt x="2807" y="1394"/>
                    <a:pt x="2806" y="1392"/>
                    <a:pt x="2806" y="1389"/>
                  </a:cubicBezTo>
                  <a:cubicBezTo>
                    <a:pt x="2806" y="1388"/>
                    <a:pt x="2805" y="1386"/>
                    <a:pt x="2804" y="1386"/>
                  </a:cubicBezTo>
                  <a:cubicBezTo>
                    <a:pt x="2799" y="1383"/>
                    <a:pt x="2794" y="1378"/>
                    <a:pt x="2788" y="1375"/>
                  </a:cubicBezTo>
                  <a:cubicBezTo>
                    <a:pt x="2787" y="1375"/>
                    <a:pt x="2786" y="1373"/>
                    <a:pt x="2786" y="1372"/>
                  </a:cubicBezTo>
                  <a:cubicBezTo>
                    <a:pt x="2785" y="1369"/>
                    <a:pt x="2784" y="1366"/>
                    <a:pt x="2785" y="1363"/>
                  </a:cubicBezTo>
                  <a:cubicBezTo>
                    <a:pt x="2785" y="1358"/>
                    <a:pt x="2784" y="1355"/>
                    <a:pt x="2782" y="1351"/>
                  </a:cubicBezTo>
                  <a:cubicBezTo>
                    <a:pt x="2780" y="1348"/>
                    <a:pt x="2779" y="1345"/>
                    <a:pt x="2780" y="1342"/>
                  </a:cubicBezTo>
                  <a:cubicBezTo>
                    <a:pt x="2780" y="1339"/>
                    <a:pt x="2779" y="1336"/>
                    <a:pt x="2779" y="1334"/>
                  </a:cubicBezTo>
                  <a:cubicBezTo>
                    <a:pt x="2780" y="1330"/>
                    <a:pt x="2778" y="1327"/>
                    <a:pt x="2775" y="1325"/>
                  </a:cubicBezTo>
                  <a:cubicBezTo>
                    <a:pt x="2774" y="1323"/>
                    <a:pt x="2772" y="1322"/>
                    <a:pt x="2769" y="1323"/>
                  </a:cubicBezTo>
                  <a:cubicBezTo>
                    <a:pt x="2768" y="1323"/>
                    <a:pt x="2766" y="1322"/>
                    <a:pt x="2766" y="1321"/>
                  </a:cubicBezTo>
                  <a:cubicBezTo>
                    <a:pt x="2766" y="1320"/>
                    <a:pt x="2766" y="1319"/>
                    <a:pt x="2766" y="1317"/>
                  </a:cubicBezTo>
                  <a:cubicBezTo>
                    <a:pt x="2766" y="1314"/>
                    <a:pt x="2765" y="1310"/>
                    <a:pt x="2764" y="1306"/>
                  </a:cubicBezTo>
                  <a:cubicBezTo>
                    <a:pt x="2763" y="1301"/>
                    <a:pt x="2760" y="1297"/>
                    <a:pt x="2759" y="1292"/>
                  </a:cubicBezTo>
                  <a:cubicBezTo>
                    <a:pt x="2758" y="1291"/>
                    <a:pt x="2757" y="1290"/>
                    <a:pt x="2756" y="1289"/>
                  </a:cubicBezTo>
                  <a:cubicBezTo>
                    <a:pt x="2756" y="1289"/>
                    <a:pt x="2755" y="1289"/>
                    <a:pt x="2754" y="1290"/>
                  </a:cubicBezTo>
                  <a:cubicBezTo>
                    <a:pt x="2754" y="1290"/>
                    <a:pt x="2753" y="1291"/>
                    <a:pt x="2753" y="1292"/>
                  </a:cubicBezTo>
                  <a:cubicBezTo>
                    <a:pt x="2752" y="1295"/>
                    <a:pt x="2751" y="1298"/>
                    <a:pt x="2750" y="1301"/>
                  </a:cubicBezTo>
                  <a:cubicBezTo>
                    <a:pt x="2748" y="1304"/>
                    <a:pt x="2748" y="1308"/>
                    <a:pt x="2747" y="1311"/>
                  </a:cubicBezTo>
                  <a:cubicBezTo>
                    <a:pt x="2746" y="1316"/>
                    <a:pt x="2744" y="1322"/>
                    <a:pt x="2745" y="1327"/>
                  </a:cubicBezTo>
                  <a:cubicBezTo>
                    <a:pt x="2745" y="1329"/>
                    <a:pt x="2745" y="1331"/>
                    <a:pt x="2744" y="1333"/>
                  </a:cubicBezTo>
                  <a:cubicBezTo>
                    <a:pt x="2743" y="1337"/>
                    <a:pt x="2742" y="1341"/>
                    <a:pt x="2741" y="1345"/>
                  </a:cubicBezTo>
                  <a:cubicBezTo>
                    <a:pt x="2740" y="1348"/>
                    <a:pt x="2739" y="1351"/>
                    <a:pt x="2738" y="1354"/>
                  </a:cubicBezTo>
                  <a:cubicBezTo>
                    <a:pt x="2737" y="1356"/>
                    <a:pt x="2735" y="1357"/>
                    <a:pt x="2733" y="1358"/>
                  </a:cubicBezTo>
                  <a:cubicBezTo>
                    <a:pt x="2729" y="1358"/>
                    <a:pt x="2726" y="1357"/>
                    <a:pt x="2723" y="1355"/>
                  </a:cubicBezTo>
                  <a:cubicBezTo>
                    <a:pt x="2722" y="1353"/>
                    <a:pt x="2721" y="1351"/>
                    <a:pt x="2720" y="1349"/>
                  </a:cubicBezTo>
                  <a:cubicBezTo>
                    <a:pt x="2721" y="1349"/>
                    <a:pt x="2722" y="1349"/>
                    <a:pt x="2723" y="1349"/>
                  </a:cubicBezTo>
                  <a:cubicBezTo>
                    <a:pt x="2724" y="1348"/>
                    <a:pt x="2724" y="1348"/>
                    <a:pt x="2723" y="1348"/>
                  </a:cubicBezTo>
                  <a:cubicBezTo>
                    <a:pt x="2722" y="1348"/>
                    <a:pt x="2722" y="1348"/>
                    <a:pt x="2722" y="1348"/>
                  </a:cubicBezTo>
                  <a:cubicBezTo>
                    <a:pt x="2721" y="1348"/>
                    <a:pt x="2721" y="1349"/>
                    <a:pt x="2720" y="1349"/>
                  </a:cubicBezTo>
                  <a:cubicBezTo>
                    <a:pt x="2719" y="1349"/>
                    <a:pt x="2719" y="1349"/>
                    <a:pt x="2718" y="1349"/>
                  </a:cubicBezTo>
                  <a:cubicBezTo>
                    <a:pt x="2715" y="1349"/>
                    <a:pt x="2712" y="1348"/>
                    <a:pt x="2710" y="1345"/>
                  </a:cubicBezTo>
                  <a:cubicBezTo>
                    <a:pt x="2708" y="1342"/>
                    <a:pt x="2704" y="1341"/>
                    <a:pt x="2701" y="1339"/>
                  </a:cubicBezTo>
                  <a:cubicBezTo>
                    <a:pt x="2699" y="1338"/>
                    <a:pt x="2697" y="1337"/>
                    <a:pt x="2696" y="1335"/>
                  </a:cubicBezTo>
                  <a:cubicBezTo>
                    <a:pt x="2695" y="1334"/>
                    <a:pt x="2693" y="1332"/>
                    <a:pt x="2692" y="1331"/>
                  </a:cubicBezTo>
                  <a:cubicBezTo>
                    <a:pt x="2691" y="1330"/>
                    <a:pt x="2690" y="1328"/>
                    <a:pt x="2691" y="1326"/>
                  </a:cubicBezTo>
                  <a:cubicBezTo>
                    <a:pt x="2692" y="1323"/>
                    <a:pt x="2694" y="1320"/>
                    <a:pt x="2694" y="1316"/>
                  </a:cubicBezTo>
                  <a:cubicBezTo>
                    <a:pt x="2694" y="1314"/>
                    <a:pt x="2695" y="1314"/>
                    <a:pt x="2696" y="1313"/>
                  </a:cubicBezTo>
                  <a:cubicBezTo>
                    <a:pt x="2697" y="1313"/>
                    <a:pt x="2699" y="1313"/>
                    <a:pt x="2699" y="1312"/>
                  </a:cubicBezTo>
                  <a:cubicBezTo>
                    <a:pt x="2701" y="1309"/>
                    <a:pt x="2702" y="1306"/>
                    <a:pt x="2704" y="1303"/>
                  </a:cubicBezTo>
                  <a:cubicBezTo>
                    <a:pt x="2704" y="1303"/>
                    <a:pt x="2703" y="1301"/>
                    <a:pt x="2703" y="1301"/>
                  </a:cubicBezTo>
                  <a:cubicBezTo>
                    <a:pt x="2702" y="1300"/>
                    <a:pt x="2700" y="1299"/>
                    <a:pt x="2698" y="1300"/>
                  </a:cubicBezTo>
                  <a:cubicBezTo>
                    <a:pt x="2696" y="1300"/>
                    <a:pt x="2694" y="1301"/>
                    <a:pt x="2693" y="1299"/>
                  </a:cubicBezTo>
                  <a:cubicBezTo>
                    <a:pt x="2691" y="1298"/>
                    <a:pt x="2690" y="1299"/>
                    <a:pt x="2690" y="1300"/>
                  </a:cubicBezTo>
                  <a:cubicBezTo>
                    <a:pt x="2688" y="1300"/>
                    <a:pt x="2687" y="1301"/>
                    <a:pt x="2686" y="1300"/>
                  </a:cubicBezTo>
                  <a:cubicBezTo>
                    <a:pt x="2681" y="1298"/>
                    <a:pt x="2675" y="1298"/>
                    <a:pt x="2669" y="1294"/>
                  </a:cubicBezTo>
                  <a:cubicBezTo>
                    <a:pt x="2667" y="1293"/>
                    <a:pt x="2664" y="1292"/>
                    <a:pt x="2661" y="1291"/>
                  </a:cubicBezTo>
                  <a:cubicBezTo>
                    <a:pt x="2661" y="1291"/>
                    <a:pt x="2660" y="1291"/>
                    <a:pt x="2659" y="1291"/>
                  </a:cubicBezTo>
                  <a:cubicBezTo>
                    <a:pt x="2659" y="1291"/>
                    <a:pt x="2658" y="1292"/>
                    <a:pt x="2658" y="1292"/>
                  </a:cubicBezTo>
                  <a:cubicBezTo>
                    <a:pt x="2658" y="1292"/>
                    <a:pt x="2658" y="1293"/>
                    <a:pt x="2658" y="1293"/>
                  </a:cubicBezTo>
                  <a:cubicBezTo>
                    <a:pt x="2659" y="1294"/>
                    <a:pt x="2661" y="1295"/>
                    <a:pt x="2662" y="1296"/>
                  </a:cubicBezTo>
                  <a:cubicBezTo>
                    <a:pt x="2663" y="1297"/>
                    <a:pt x="2662" y="1299"/>
                    <a:pt x="2661" y="1300"/>
                  </a:cubicBezTo>
                  <a:cubicBezTo>
                    <a:pt x="2659" y="1301"/>
                    <a:pt x="2656" y="1301"/>
                    <a:pt x="2653" y="1301"/>
                  </a:cubicBezTo>
                  <a:cubicBezTo>
                    <a:pt x="2652" y="1301"/>
                    <a:pt x="2650" y="1301"/>
                    <a:pt x="2649" y="1302"/>
                  </a:cubicBezTo>
                  <a:cubicBezTo>
                    <a:pt x="2646" y="1303"/>
                    <a:pt x="2643" y="1305"/>
                    <a:pt x="2641" y="1308"/>
                  </a:cubicBezTo>
                  <a:cubicBezTo>
                    <a:pt x="2638" y="1311"/>
                    <a:pt x="2635" y="1316"/>
                    <a:pt x="2632" y="1319"/>
                  </a:cubicBezTo>
                  <a:cubicBezTo>
                    <a:pt x="2631" y="1321"/>
                    <a:pt x="2631" y="1323"/>
                    <a:pt x="2632" y="1326"/>
                  </a:cubicBezTo>
                  <a:cubicBezTo>
                    <a:pt x="2632" y="1327"/>
                    <a:pt x="2631" y="1328"/>
                    <a:pt x="2629" y="1328"/>
                  </a:cubicBezTo>
                  <a:cubicBezTo>
                    <a:pt x="2627" y="1328"/>
                    <a:pt x="2625" y="1327"/>
                    <a:pt x="2622" y="1328"/>
                  </a:cubicBezTo>
                  <a:cubicBezTo>
                    <a:pt x="2621" y="1328"/>
                    <a:pt x="2619" y="1328"/>
                    <a:pt x="2619" y="1326"/>
                  </a:cubicBezTo>
                  <a:cubicBezTo>
                    <a:pt x="2617" y="1324"/>
                    <a:pt x="2616" y="1322"/>
                    <a:pt x="2614" y="1320"/>
                  </a:cubicBezTo>
                  <a:cubicBezTo>
                    <a:pt x="2612" y="1318"/>
                    <a:pt x="2610" y="1317"/>
                    <a:pt x="2608" y="1318"/>
                  </a:cubicBezTo>
                  <a:cubicBezTo>
                    <a:pt x="2605" y="1319"/>
                    <a:pt x="2603" y="1319"/>
                    <a:pt x="2601" y="1321"/>
                  </a:cubicBezTo>
                  <a:cubicBezTo>
                    <a:pt x="2599" y="1322"/>
                    <a:pt x="2597" y="1323"/>
                    <a:pt x="2595" y="1324"/>
                  </a:cubicBezTo>
                  <a:cubicBezTo>
                    <a:pt x="2591" y="1324"/>
                    <a:pt x="2592" y="1328"/>
                    <a:pt x="2590" y="1330"/>
                  </a:cubicBezTo>
                  <a:cubicBezTo>
                    <a:pt x="2589" y="1330"/>
                    <a:pt x="2588" y="1331"/>
                    <a:pt x="2587" y="1332"/>
                  </a:cubicBezTo>
                  <a:cubicBezTo>
                    <a:pt x="2584" y="1333"/>
                    <a:pt x="2583" y="1335"/>
                    <a:pt x="2583" y="1339"/>
                  </a:cubicBezTo>
                  <a:cubicBezTo>
                    <a:pt x="2583" y="1340"/>
                    <a:pt x="2583" y="1340"/>
                    <a:pt x="2583" y="1341"/>
                  </a:cubicBezTo>
                  <a:cubicBezTo>
                    <a:pt x="2583" y="1342"/>
                    <a:pt x="2582" y="1343"/>
                    <a:pt x="2581" y="1343"/>
                  </a:cubicBezTo>
                  <a:cubicBezTo>
                    <a:pt x="2580" y="1343"/>
                    <a:pt x="2579" y="1343"/>
                    <a:pt x="2578" y="1343"/>
                  </a:cubicBezTo>
                  <a:cubicBezTo>
                    <a:pt x="2576" y="1343"/>
                    <a:pt x="2575" y="1344"/>
                    <a:pt x="2575" y="1346"/>
                  </a:cubicBezTo>
                  <a:cubicBezTo>
                    <a:pt x="2575" y="1347"/>
                    <a:pt x="2576" y="1349"/>
                    <a:pt x="2576" y="1350"/>
                  </a:cubicBezTo>
                  <a:cubicBezTo>
                    <a:pt x="2576" y="1350"/>
                    <a:pt x="2576" y="1351"/>
                    <a:pt x="2575" y="1351"/>
                  </a:cubicBezTo>
                  <a:cubicBezTo>
                    <a:pt x="2575" y="1352"/>
                    <a:pt x="2574" y="1352"/>
                    <a:pt x="2574" y="1351"/>
                  </a:cubicBezTo>
                  <a:cubicBezTo>
                    <a:pt x="2572" y="1350"/>
                    <a:pt x="2571" y="1348"/>
                    <a:pt x="2570" y="1346"/>
                  </a:cubicBezTo>
                  <a:cubicBezTo>
                    <a:pt x="2569" y="1345"/>
                    <a:pt x="2568" y="1345"/>
                    <a:pt x="2567" y="1346"/>
                  </a:cubicBezTo>
                  <a:cubicBezTo>
                    <a:pt x="2566" y="1347"/>
                    <a:pt x="2564" y="1348"/>
                    <a:pt x="2562" y="1350"/>
                  </a:cubicBezTo>
                  <a:cubicBezTo>
                    <a:pt x="2561" y="1351"/>
                    <a:pt x="2560" y="1353"/>
                    <a:pt x="2560" y="1354"/>
                  </a:cubicBezTo>
                  <a:cubicBezTo>
                    <a:pt x="2561" y="1359"/>
                    <a:pt x="2559" y="1363"/>
                    <a:pt x="2555" y="1367"/>
                  </a:cubicBezTo>
                  <a:cubicBezTo>
                    <a:pt x="2554" y="1367"/>
                    <a:pt x="2553" y="1369"/>
                    <a:pt x="2552" y="1370"/>
                  </a:cubicBezTo>
                  <a:cubicBezTo>
                    <a:pt x="2550" y="1375"/>
                    <a:pt x="2546" y="1377"/>
                    <a:pt x="2540" y="1378"/>
                  </a:cubicBezTo>
                  <a:cubicBezTo>
                    <a:pt x="2537" y="1378"/>
                    <a:pt x="2534" y="1379"/>
                    <a:pt x="2530" y="1379"/>
                  </a:cubicBezTo>
                  <a:cubicBezTo>
                    <a:pt x="2526" y="1382"/>
                    <a:pt x="2519" y="1382"/>
                    <a:pt x="2515" y="1385"/>
                  </a:cubicBezTo>
                  <a:cubicBezTo>
                    <a:pt x="2514" y="1386"/>
                    <a:pt x="2513" y="1386"/>
                    <a:pt x="2512" y="1386"/>
                  </a:cubicBezTo>
                  <a:cubicBezTo>
                    <a:pt x="2508" y="1385"/>
                    <a:pt x="2504" y="1387"/>
                    <a:pt x="2501" y="1389"/>
                  </a:cubicBezTo>
                  <a:cubicBezTo>
                    <a:pt x="2497" y="1391"/>
                    <a:pt x="2493" y="1394"/>
                    <a:pt x="2488" y="1395"/>
                  </a:cubicBezTo>
                  <a:cubicBezTo>
                    <a:pt x="2486" y="1396"/>
                    <a:pt x="2485" y="1398"/>
                    <a:pt x="2483" y="1400"/>
                  </a:cubicBezTo>
                  <a:cubicBezTo>
                    <a:pt x="2482" y="1402"/>
                    <a:pt x="2482" y="1400"/>
                    <a:pt x="2481" y="1400"/>
                  </a:cubicBezTo>
                  <a:cubicBezTo>
                    <a:pt x="2480" y="1400"/>
                    <a:pt x="2479" y="1400"/>
                    <a:pt x="2479" y="1400"/>
                  </a:cubicBezTo>
                  <a:cubicBezTo>
                    <a:pt x="2478" y="1401"/>
                    <a:pt x="2477" y="1403"/>
                    <a:pt x="2477" y="1404"/>
                  </a:cubicBezTo>
                  <a:cubicBezTo>
                    <a:pt x="2476" y="1406"/>
                    <a:pt x="2476" y="1408"/>
                    <a:pt x="2476" y="1409"/>
                  </a:cubicBezTo>
                  <a:cubicBezTo>
                    <a:pt x="2476" y="1412"/>
                    <a:pt x="2476" y="1415"/>
                    <a:pt x="2474" y="1418"/>
                  </a:cubicBezTo>
                  <a:cubicBezTo>
                    <a:pt x="2472" y="1420"/>
                    <a:pt x="2472" y="1423"/>
                    <a:pt x="2472" y="1426"/>
                  </a:cubicBezTo>
                  <a:cubicBezTo>
                    <a:pt x="2472" y="1430"/>
                    <a:pt x="2472" y="1434"/>
                    <a:pt x="2474" y="1438"/>
                  </a:cubicBezTo>
                  <a:cubicBezTo>
                    <a:pt x="2475" y="1439"/>
                    <a:pt x="2475" y="1440"/>
                    <a:pt x="2475" y="1441"/>
                  </a:cubicBezTo>
                  <a:cubicBezTo>
                    <a:pt x="2475" y="1442"/>
                    <a:pt x="2475" y="1444"/>
                    <a:pt x="2474" y="1444"/>
                  </a:cubicBezTo>
                  <a:cubicBezTo>
                    <a:pt x="2474" y="1445"/>
                    <a:pt x="2473" y="1445"/>
                    <a:pt x="2472" y="1446"/>
                  </a:cubicBezTo>
                  <a:cubicBezTo>
                    <a:pt x="2472" y="1446"/>
                    <a:pt x="2472" y="1446"/>
                    <a:pt x="2472" y="1446"/>
                  </a:cubicBezTo>
                  <a:cubicBezTo>
                    <a:pt x="2472" y="1446"/>
                    <a:pt x="2472" y="1446"/>
                    <a:pt x="2472" y="1446"/>
                  </a:cubicBezTo>
                  <a:cubicBezTo>
                    <a:pt x="2472" y="1446"/>
                    <a:pt x="2472" y="1446"/>
                    <a:pt x="2472" y="1446"/>
                  </a:cubicBezTo>
                  <a:cubicBezTo>
                    <a:pt x="2472" y="1446"/>
                    <a:pt x="2472" y="1446"/>
                    <a:pt x="2472" y="1446"/>
                  </a:cubicBezTo>
                  <a:cubicBezTo>
                    <a:pt x="2472" y="1446"/>
                    <a:pt x="2472" y="1446"/>
                    <a:pt x="2472" y="1446"/>
                  </a:cubicBezTo>
                  <a:cubicBezTo>
                    <a:pt x="2472" y="1445"/>
                    <a:pt x="2472" y="1444"/>
                    <a:pt x="2471" y="1444"/>
                  </a:cubicBezTo>
                  <a:cubicBezTo>
                    <a:pt x="2471" y="1443"/>
                    <a:pt x="2470" y="1443"/>
                    <a:pt x="2469" y="1443"/>
                  </a:cubicBezTo>
                  <a:cubicBezTo>
                    <a:pt x="2468" y="1443"/>
                    <a:pt x="2468" y="1444"/>
                    <a:pt x="2468" y="1445"/>
                  </a:cubicBezTo>
                  <a:cubicBezTo>
                    <a:pt x="2468" y="1446"/>
                    <a:pt x="2468" y="1446"/>
                    <a:pt x="2468" y="1447"/>
                  </a:cubicBezTo>
                  <a:cubicBezTo>
                    <a:pt x="2468" y="1448"/>
                    <a:pt x="2467" y="1449"/>
                    <a:pt x="2468" y="1451"/>
                  </a:cubicBezTo>
                  <a:cubicBezTo>
                    <a:pt x="2468" y="1451"/>
                    <a:pt x="2469" y="1451"/>
                    <a:pt x="2469" y="1451"/>
                  </a:cubicBezTo>
                  <a:cubicBezTo>
                    <a:pt x="2469" y="1450"/>
                    <a:pt x="2469" y="1449"/>
                    <a:pt x="2469" y="1448"/>
                  </a:cubicBezTo>
                  <a:cubicBezTo>
                    <a:pt x="2469" y="1449"/>
                    <a:pt x="2469" y="1449"/>
                    <a:pt x="2470" y="1449"/>
                  </a:cubicBezTo>
                  <a:cubicBezTo>
                    <a:pt x="2470" y="1449"/>
                    <a:pt x="2470" y="1449"/>
                    <a:pt x="2471" y="1449"/>
                  </a:cubicBezTo>
                  <a:cubicBezTo>
                    <a:pt x="2470" y="1449"/>
                    <a:pt x="2470" y="1450"/>
                    <a:pt x="2470" y="1450"/>
                  </a:cubicBezTo>
                  <a:cubicBezTo>
                    <a:pt x="2470" y="1451"/>
                    <a:pt x="2470" y="1451"/>
                    <a:pt x="2470" y="1451"/>
                  </a:cubicBezTo>
                  <a:cubicBezTo>
                    <a:pt x="2470" y="1450"/>
                    <a:pt x="2470" y="1450"/>
                    <a:pt x="2470" y="1450"/>
                  </a:cubicBezTo>
                  <a:cubicBezTo>
                    <a:pt x="2470" y="1451"/>
                    <a:pt x="2470" y="1453"/>
                    <a:pt x="2471" y="1454"/>
                  </a:cubicBezTo>
                  <a:cubicBezTo>
                    <a:pt x="2472" y="1456"/>
                    <a:pt x="2472" y="1458"/>
                    <a:pt x="2472" y="1461"/>
                  </a:cubicBezTo>
                  <a:cubicBezTo>
                    <a:pt x="2472" y="1466"/>
                    <a:pt x="2473" y="1470"/>
                    <a:pt x="2475" y="1474"/>
                  </a:cubicBezTo>
                  <a:cubicBezTo>
                    <a:pt x="2476" y="1479"/>
                    <a:pt x="2477" y="1484"/>
                    <a:pt x="2477" y="1489"/>
                  </a:cubicBezTo>
                  <a:cubicBezTo>
                    <a:pt x="2477" y="1494"/>
                    <a:pt x="2476" y="1500"/>
                    <a:pt x="2478" y="1505"/>
                  </a:cubicBezTo>
                  <a:cubicBezTo>
                    <a:pt x="2479" y="1507"/>
                    <a:pt x="2478" y="1508"/>
                    <a:pt x="2478" y="1510"/>
                  </a:cubicBezTo>
                  <a:cubicBezTo>
                    <a:pt x="2478" y="1513"/>
                    <a:pt x="2477" y="1516"/>
                    <a:pt x="2477" y="1518"/>
                  </a:cubicBezTo>
                  <a:cubicBezTo>
                    <a:pt x="2476" y="1522"/>
                    <a:pt x="2474" y="1526"/>
                    <a:pt x="2470" y="1528"/>
                  </a:cubicBezTo>
                  <a:cubicBezTo>
                    <a:pt x="2467" y="1530"/>
                    <a:pt x="2467" y="1535"/>
                    <a:pt x="2469" y="1537"/>
                  </a:cubicBezTo>
                  <a:cubicBezTo>
                    <a:pt x="2471" y="1539"/>
                    <a:pt x="2473" y="1540"/>
                    <a:pt x="2474" y="1542"/>
                  </a:cubicBezTo>
                  <a:cubicBezTo>
                    <a:pt x="2476" y="1545"/>
                    <a:pt x="2479" y="1546"/>
                    <a:pt x="2483" y="1547"/>
                  </a:cubicBezTo>
                  <a:cubicBezTo>
                    <a:pt x="2486" y="1547"/>
                    <a:pt x="2488" y="1547"/>
                    <a:pt x="2491" y="1547"/>
                  </a:cubicBezTo>
                  <a:cubicBezTo>
                    <a:pt x="2492" y="1547"/>
                    <a:pt x="2494" y="1547"/>
                    <a:pt x="2495" y="1546"/>
                  </a:cubicBezTo>
                  <a:cubicBezTo>
                    <a:pt x="2500" y="1542"/>
                    <a:pt x="2507" y="1542"/>
                    <a:pt x="2512" y="1537"/>
                  </a:cubicBezTo>
                  <a:cubicBezTo>
                    <a:pt x="2512" y="1536"/>
                    <a:pt x="2513" y="1536"/>
                    <a:pt x="2513" y="1536"/>
                  </a:cubicBezTo>
                  <a:cubicBezTo>
                    <a:pt x="2519" y="1535"/>
                    <a:pt x="2524" y="1534"/>
                    <a:pt x="2529" y="1535"/>
                  </a:cubicBezTo>
                  <a:cubicBezTo>
                    <a:pt x="2533" y="1536"/>
                    <a:pt x="2538" y="1536"/>
                    <a:pt x="2542" y="1536"/>
                  </a:cubicBezTo>
                  <a:cubicBezTo>
                    <a:pt x="2544" y="1536"/>
                    <a:pt x="2547" y="1535"/>
                    <a:pt x="2548" y="1533"/>
                  </a:cubicBezTo>
                  <a:cubicBezTo>
                    <a:pt x="2553" y="1528"/>
                    <a:pt x="2557" y="1526"/>
                    <a:pt x="2563" y="1522"/>
                  </a:cubicBezTo>
                  <a:cubicBezTo>
                    <a:pt x="2565" y="1522"/>
                    <a:pt x="2566" y="1520"/>
                    <a:pt x="2568" y="1519"/>
                  </a:cubicBezTo>
                  <a:cubicBezTo>
                    <a:pt x="2570" y="1518"/>
                    <a:pt x="2573" y="1517"/>
                    <a:pt x="2575" y="1517"/>
                  </a:cubicBezTo>
                  <a:cubicBezTo>
                    <a:pt x="2582" y="1518"/>
                    <a:pt x="2589" y="1517"/>
                    <a:pt x="2595" y="1514"/>
                  </a:cubicBezTo>
                  <a:cubicBezTo>
                    <a:pt x="2600" y="1511"/>
                    <a:pt x="2605" y="1511"/>
                    <a:pt x="2610" y="1511"/>
                  </a:cubicBezTo>
                  <a:cubicBezTo>
                    <a:pt x="2614" y="1511"/>
                    <a:pt x="2618" y="1511"/>
                    <a:pt x="2621" y="1511"/>
                  </a:cubicBezTo>
                  <a:cubicBezTo>
                    <a:pt x="2623" y="1511"/>
                    <a:pt x="2625" y="1512"/>
                    <a:pt x="2626" y="1513"/>
                  </a:cubicBezTo>
                  <a:cubicBezTo>
                    <a:pt x="2628" y="1516"/>
                    <a:pt x="2631" y="1517"/>
                    <a:pt x="2634" y="1517"/>
                  </a:cubicBezTo>
                  <a:cubicBezTo>
                    <a:pt x="2637" y="1518"/>
                    <a:pt x="2640" y="1520"/>
                    <a:pt x="2643" y="1521"/>
                  </a:cubicBezTo>
                  <a:cubicBezTo>
                    <a:pt x="2645" y="1522"/>
                    <a:pt x="2646" y="1523"/>
                    <a:pt x="2646" y="1525"/>
                  </a:cubicBezTo>
                  <a:cubicBezTo>
                    <a:pt x="2646" y="1528"/>
                    <a:pt x="2647" y="1530"/>
                    <a:pt x="2648" y="1531"/>
                  </a:cubicBezTo>
                  <a:cubicBezTo>
                    <a:pt x="2650" y="1533"/>
                    <a:pt x="2651" y="1536"/>
                    <a:pt x="2652" y="1538"/>
                  </a:cubicBezTo>
                  <a:cubicBezTo>
                    <a:pt x="2652" y="1541"/>
                    <a:pt x="2652" y="1544"/>
                    <a:pt x="2652" y="1546"/>
                  </a:cubicBezTo>
                  <a:cubicBezTo>
                    <a:pt x="2652" y="1547"/>
                    <a:pt x="2652" y="1548"/>
                    <a:pt x="2652" y="1550"/>
                  </a:cubicBezTo>
                  <a:cubicBezTo>
                    <a:pt x="2652" y="1550"/>
                    <a:pt x="2652" y="1550"/>
                    <a:pt x="2653" y="1551"/>
                  </a:cubicBezTo>
                  <a:cubicBezTo>
                    <a:pt x="2653" y="1551"/>
                    <a:pt x="2654" y="1552"/>
                    <a:pt x="2655" y="1553"/>
                  </a:cubicBezTo>
                  <a:cubicBezTo>
                    <a:pt x="2656" y="1553"/>
                    <a:pt x="2657" y="1553"/>
                    <a:pt x="2657" y="1552"/>
                  </a:cubicBezTo>
                  <a:cubicBezTo>
                    <a:pt x="2660" y="1549"/>
                    <a:pt x="2663" y="1545"/>
                    <a:pt x="2666" y="1542"/>
                  </a:cubicBezTo>
                  <a:cubicBezTo>
                    <a:pt x="2668" y="1541"/>
                    <a:pt x="2670" y="1540"/>
                    <a:pt x="2672" y="1538"/>
                  </a:cubicBezTo>
                  <a:cubicBezTo>
                    <a:pt x="2674" y="1537"/>
                    <a:pt x="2675" y="1535"/>
                    <a:pt x="2677" y="1533"/>
                  </a:cubicBezTo>
                  <a:cubicBezTo>
                    <a:pt x="2677" y="1532"/>
                    <a:pt x="2678" y="1532"/>
                    <a:pt x="2678" y="1532"/>
                  </a:cubicBezTo>
                  <a:cubicBezTo>
                    <a:pt x="2678" y="1532"/>
                    <a:pt x="2678" y="1533"/>
                    <a:pt x="2678" y="1533"/>
                  </a:cubicBezTo>
                  <a:cubicBezTo>
                    <a:pt x="2679" y="1535"/>
                    <a:pt x="2679" y="1536"/>
                    <a:pt x="2678" y="1538"/>
                  </a:cubicBezTo>
                  <a:cubicBezTo>
                    <a:pt x="2675" y="1540"/>
                    <a:pt x="2673" y="1544"/>
                    <a:pt x="2672" y="1547"/>
                  </a:cubicBezTo>
                  <a:cubicBezTo>
                    <a:pt x="2671" y="1551"/>
                    <a:pt x="2669" y="1553"/>
                    <a:pt x="2666" y="1555"/>
                  </a:cubicBezTo>
                  <a:cubicBezTo>
                    <a:pt x="2666" y="1555"/>
                    <a:pt x="2665" y="1556"/>
                    <a:pt x="2665" y="1557"/>
                  </a:cubicBezTo>
                  <a:cubicBezTo>
                    <a:pt x="2665" y="1557"/>
                    <a:pt x="2665" y="1558"/>
                    <a:pt x="2666" y="1559"/>
                  </a:cubicBezTo>
                  <a:cubicBezTo>
                    <a:pt x="2667" y="1559"/>
                    <a:pt x="2668" y="1559"/>
                    <a:pt x="2669" y="1559"/>
                  </a:cubicBezTo>
                  <a:cubicBezTo>
                    <a:pt x="2672" y="1559"/>
                    <a:pt x="2675" y="1557"/>
                    <a:pt x="2676" y="1554"/>
                  </a:cubicBezTo>
                  <a:cubicBezTo>
                    <a:pt x="2677" y="1553"/>
                    <a:pt x="2677" y="1553"/>
                    <a:pt x="2677" y="1552"/>
                  </a:cubicBezTo>
                  <a:cubicBezTo>
                    <a:pt x="2678" y="1552"/>
                    <a:pt x="2678" y="1552"/>
                    <a:pt x="2678" y="1551"/>
                  </a:cubicBezTo>
                  <a:cubicBezTo>
                    <a:pt x="2678" y="1552"/>
                    <a:pt x="2679" y="1552"/>
                    <a:pt x="2679" y="1553"/>
                  </a:cubicBezTo>
                  <a:cubicBezTo>
                    <a:pt x="2680" y="1556"/>
                    <a:pt x="2680" y="1560"/>
                    <a:pt x="2677" y="1562"/>
                  </a:cubicBezTo>
                  <a:cubicBezTo>
                    <a:pt x="2677" y="1563"/>
                    <a:pt x="2677" y="1564"/>
                    <a:pt x="2678" y="1565"/>
                  </a:cubicBezTo>
                  <a:cubicBezTo>
                    <a:pt x="2680" y="1565"/>
                    <a:pt x="2682" y="1565"/>
                    <a:pt x="2684" y="1565"/>
                  </a:cubicBezTo>
                  <a:cubicBezTo>
                    <a:pt x="2684" y="1565"/>
                    <a:pt x="2684" y="1565"/>
                    <a:pt x="2684" y="1565"/>
                  </a:cubicBezTo>
                  <a:cubicBezTo>
                    <a:pt x="2684" y="1564"/>
                    <a:pt x="2684" y="1564"/>
                    <a:pt x="2684" y="1564"/>
                  </a:cubicBezTo>
                  <a:cubicBezTo>
                    <a:pt x="2684" y="1565"/>
                    <a:pt x="2684" y="1565"/>
                    <a:pt x="2684" y="1565"/>
                  </a:cubicBezTo>
                  <a:cubicBezTo>
                    <a:pt x="2684" y="1565"/>
                    <a:pt x="2684" y="1565"/>
                    <a:pt x="2684" y="1565"/>
                  </a:cubicBezTo>
                  <a:cubicBezTo>
                    <a:pt x="2684" y="1565"/>
                    <a:pt x="2684" y="1566"/>
                    <a:pt x="2684" y="1566"/>
                  </a:cubicBezTo>
                  <a:cubicBezTo>
                    <a:pt x="2686" y="1572"/>
                    <a:pt x="2687" y="1578"/>
                    <a:pt x="2685" y="1584"/>
                  </a:cubicBezTo>
                  <a:cubicBezTo>
                    <a:pt x="2684" y="1585"/>
                    <a:pt x="2685" y="1587"/>
                    <a:pt x="2685" y="1589"/>
                  </a:cubicBezTo>
                  <a:cubicBezTo>
                    <a:pt x="2686" y="1590"/>
                    <a:pt x="2687" y="1592"/>
                    <a:pt x="2688" y="1594"/>
                  </a:cubicBezTo>
                  <a:cubicBezTo>
                    <a:pt x="2690" y="1599"/>
                    <a:pt x="2694" y="1602"/>
                    <a:pt x="2699" y="1603"/>
                  </a:cubicBezTo>
                  <a:cubicBezTo>
                    <a:pt x="2702" y="1604"/>
                    <a:pt x="2705" y="1605"/>
                    <a:pt x="2707" y="1607"/>
                  </a:cubicBezTo>
                  <a:cubicBezTo>
                    <a:pt x="2709" y="1608"/>
                    <a:pt x="2710" y="1610"/>
                    <a:pt x="2711" y="1611"/>
                  </a:cubicBezTo>
                  <a:cubicBezTo>
                    <a:pt x="2712" y="1612"/>
                    <a:pt x="2714" y="1613"/>
                    <a:pt x="2716" y="1612"/>
                  </a:cubicBezTo>
                  <a:cubicBezTo>
                    <a:pt x="2720" y="1609"/>
                    <a:pt x="2725" y="1607"/>
                    <a:pt x="2728" y="1602"/>
                  </a:cubicBezTo>
                  <a:cubicBezTo>
                    <a:pt x="2728" y="1601"/>
                    <a:pt x="2729" y="1602"/>
                    <a:pt x="2730" y="1602"/>
                  </a:cubicBezTo>
                  <a:cubicBezTo>
                    <a:pt x="2730" y="1603"/>
                    <a:pt x="2730" y="1603"/>
                    <a:pt x="2730" y="1603"/>
                  </a:cubicBezTo>
                  <a:cubicBezTo>
                    <a:pt x="2730" y="1604"/>
                    <a:pt x="2729" y="1606"/>
                    <a:pt x="2730" y="1607"/>
                  </a:cubicBezTo>
                  <a:cubicBezTo>
                    <a:pt x="2732" y="1610"/>
                    <a:pt x="2734" y="1614"/>
                    <a:pt x="2737" y="1617"/>
                  </a:cubicBezTo>
                  <a:cubicBezTo>
                    <a:pt x="2737" y="1617"/>
                    <a:pt x="2739" y="1618"/>
                    <a:pt x="2740" y="1617"/>
                  </a:cubicBezTo>
                  <a:cubicBezTo>
                    <a:pt x="2743" y="1614"/>
                    <a:pt x="2748" y="1611"/>
                    <a:pt x="2752" y="1608"/>
                  </a:cubicBezTo>
                  <a:cubicBezTo>
                    <a:pt x="2756" y="1604"/>
                    <a:pt x="2761" y="1603"/>
                    <a:pt x="2765" y="1603"/>
                  </a:cubicBezTo>
                  <a:cubicBezTo>
                    <a:pt x="2767" y="1603"/>
                    <a:pt x="2769" y="1603"/>
                    <a:pt x="2771" y="1602"/>
                  </a:cubicBezTo>
                  <a:cubicBezTo>
                    <a:pt x="2774" y="1602"/>
                    <a:pt x="2779" y="1598"/>
                    <a:pt x="2779" y="1595"/>
                  </a:cubicBezTo>
                  <a:cubicBezTo>
                    <a:pt x="2779" y="1590"/>
                    <a:pt x="2781" y="1586"/>
                    <a:pt x="2783" y="1581"/>
                  </a:cubicBezTo>
                  <a:cubicBezTo>
                    <a:pt x="2784" y="1576"/>
                    <a:pt x="2786" y="1572"/>
                    <a:pt x="2790" y="1568"/>
                  </a:cubicBezTo>
                  <a:cubicBezTo>
                    <a:pt x="2792" y="1565"/>
                    <a:pt x="2794" y="1562"/>
                    <a:pt x="2796" y="1559"/>
                  </a:cubicBezTo>
                  <a:cubicBezTo>
                    <a:pt x="2797" y="1556"/>
                    <a:pt x="2799" y="1552"/>
                    <a:pt x="2801" y="1548"/>
                  </a:cubicBezTo>
                  <a:cubicBezTo>
                    <a:pt x="2805" y="1542"/>
                    <a:pt x="2808" y="1537"/>
                    <a:pt x="2814" y="1533"/>
                  </a:cubicBezTo>
                  <a:cubicBezTo>
                    <a:pt x="2815" y="1533"/>
                    <a:pt x="2817" y="1532"/>
                    <a:pt x="2817" y="1530"/>
                  </a:cubicBezTo>
                  <a:cubicBezTo>
                    <a:pt x="2818" y="1525"/>
                    <a:pt x="2823" y="1523"/>
                    <a:pt x="2825" y="1518"/>
                  </a:cubicBezTo>
                  <a:cubicBezTo>
                    <a:pt x="2826" y="1513"/>
                    <a:pt x="2826" y="1508"/>
                    <a:pt x="2828" y="1504"/>
                  </a:cubicBezTo>
                  <a:cubicBezTo>
                    <a:pt x="2831" y="1498"/>
                    <a:pt x="2832" y="1492"/>
                    <a:pt x="2835" y="1488"/>
                  </a:cubicBezTo>
                  <a:cubicBezTo>
                    <a:pt x="2836" y="1486"/>
                    <a:pt x="2837" y="1484"/>
                    <a:pt x="2837" y="1482"/>
                  </a:cubicBezTo>
                  <a:cubicBezTo>
                    <a:pt x="2837" y="1479"/>
                    <a:pt x="2837" y="1475"/>
                    <a:pt x="2836" y="1471"/>
                  </a:cubicBezTo>
                  <a:cubicBezTo>
                    <a:pt x="2835" y="1469"/>
                    <a:pt x="2835" y="1466"/>
                    <a:pt x="2836" y="1464"/>
                  </a:cubicBezTo>
                  <a:cubicBezTo>
                    <a:pt x="2837" y="1462"/>
                    <a:pt x="2837" y="1460"/>
                    <a:pt x="2837" y="1458"/>
                  </a:cubicBezTo>
                  <a:cubicBezTo>
                    <a:pt x="2837" y="1453"/>
                    <a:pt x="2838" y="1448"/>
                    <a:pt x="2840" y="1443"/>
                  </a:cubicBezTo>
                  <a:cubicBezTo>
                    <a:pt x="2841" y="1442"/>
                    <a:pt x="2841" y="1442"/>
                    <a:pt x="2841" y="1441"/>
                  </a:cubicBezTo>
                  <a:cubicBezTo>
                    <a:pt x="2841" y="1440"/>
                    <a:pt x="2840" y="1440"/>
                    <a:pt x="2840" y="1439"/>
                  </a:cubicBezTo>
                  <a:cubicBezTo>
                    <a:pt x="2840" y="1441"/>
                    <a:pt x="2840" y="1441"/>
                    <a:pt x="2839" y="1441"/>
                  </a:cubicBezTo>
                  <a:close/>
                  <a:moveTo>
                    <a:pt x="917" y="80"/>
                  </a:moveTo>
                  <a:cubicBezTo>
                    <a:pt x="917" y="80"/>
                    <a:pt x="917" y="80"/>
                    <a:pt x="917" y="81"/>
                  </a:cubicBezTo>
                  <a:cubicBezTo>
                    <a:pt x="917" y="81"/>
                    <a:pt x="917" y="81"/>
                    <a:pt x="917" y="80"/>
                  </a:cubicBezTo>
                  <a:cubicBezTo>
                    <a:pt x="917" y="80"/>
                    <a:pt x="917" y="80"/>
                    <a:pt x="917" y="80"/>
                  </a:cubicBezTo>
                  <a:close/>
                  <a:moveTo>
                    <a:pt x="916" y="109"/>
                  </a:moveTo>
                  <a:cubicBezTo>
                    <a:pt x="916" y="109"/>
                    <a:pt x="917" y="108"/>
                    <a:pt x="917" y="107"/>
                  </a:cubicBezTo>
                  <a:cubicBezTo>
                    <a:pt x="918" y="105"/>
                    <a:pt x="918" y="102"/>
                    <a:pt x="919" y="100"/>
                  </a:cubicBezTo>
                  <a:cubicBezTo>
                    <a:pt x="919" y="97"/>
                    <a:pt x="919" y="94"/>
                    <a:pt x="918" y="91"/>
                  </a:cubicBezTo>
                  <a:cubicBezTo>
                    <a:pt x="917" y="89"/>
                    <a:pt x="917" y="87"/>
                    <a:pt x="919" y="85"/>
                  </a:cubicBezTo>
                  <a:cubicBezTo>
                    <a:pt x="919" y="84"/>
                    <a:pt x="919" y="82"/>
                    <a:pt x="919" y="81"/>
                  </a:cubicBezTo>
                  <a:cubicBezTo>
                    <a:pt x="921" y="79"/>
                    <a:pt x="923" y="77"/>
                    <a:pt x="925" y="74"/>
                  </a:cubicBezTo>
                  <a:cubicBezTo>
                    <a:pt x="927" y="73"/>
                    <a:pt x="929" y="73"/>
                    <a:pt x="931" y="74"/>
                  </a:cubicBezTo>
                  <a:cubicBezTo>
                    <a:pt x="931" y="74"/>
                    <a:pt x="931" y="74"/>
                    <a:pt x="932" y="74"/>
                  </a:cubicBezTo>
                  <a:cubicBezTo>
                    <a:pt x="938" y="78"/>
                    <a:pt x="943" y="83"/>
                    <a:pt x="944" y="91"/>
                  </a:cubicBezTo>
                  <a:cubicBezTo>
                    <a:pt x="944" y="91"/>
                    <a:pt x="944" y="91"/>
                    <a:pt x="944" y="92"/>
                  </a:cubicBezTo>
                  <a:cubicBezTo>
                    <a:pt x="945" y="92"/>
                    <a:pt x="945" y="92"/>
                    <a:pt x="945" y="91"/>
                  </a:cubicBezTo>
                  <a:cubicBezTo>
                    <a:pt x="945" y="88"/>
                    <a:pt x="946" y="85"/>
                    <a:pt x="946" y="82"/>
                  </a:cubicBezTo>
                  <a:cubicBezTo>
                    <a:pt x="946" y="80"/>
                    <a:pt x="948" y="79"/>
                    <a:pt x="949" y="79"/>
                  </a:cubicBezTo>
                  <a:cubicBezTo>
                    <a:pt x="951" y="79"/>
                    <a:pt x="954" y="80"/>
                    <a:pt x="956" y="80"/>
                  </a:cubicBezTo>
                  <a:cubicBezTo>
                    <a:pt x="959" y="81"/>
                    <a:pt x="963" y="82"/>
                    <a:pt x="966" y="80"/>
                  </a:cubicBezTo>
                  <a:cubicBezTo>
                    <a:pt x="973" y="76"/>
                    <a:pt x="980" y="76"/>
                    <a:pt x="988" y="77"/>
                  </a:cubicBezTo>
                  <a:cubicBezTo>
                    <a:pt x="988" y="77"/>
                    <a:pt x="988" y="77"/>
                    <a:pt x="988" y="77"/>
                  </a:cubicBezTo>
                  <a:cubicBezTo>
                    <a:pt x="989" y="77"/>
                    <a:pt x="989" y="77"/>
                    <a:pt x="989" y="77"/>
                  </a:cubicBezTo>
                  <a:cubicBezTo>
                    <a:pt x="988" y="77"/>
                    <a:pt x="988" y="77"/>
                    <a:pt x="988" y="77"/>
                  </a:cubicBezTo>
                  <a:cubicBezTo>
                    <a:pt x="988" y="77"/>
                    <a:pt x="988" y="77"/>
                    <a:pt x="988" y="77"/>
                  </a:cubicBezTo>
                  <a:cubicBezTo>
                    <a:pt x="986" y="75"/>
                    <a:pt x="983" y="75"/>
                    <a:pt x="981" y="74"/>
                  </a:cubicBezTo>
                  <a:cubicBezTo>
                    <a:pt x="980" y="74"/>
                    <a:pt x="979" y="72"/>
                    <a:pt x="980" y="71"/>
                  </a:cubicBezTo>
                  <a:cubicBezTo>
                    <a:pt x="980" y="71"/>
                    <a:pt x="980" y="70"/>
                    <a:pt x="980" y="70"/>
                  </a:cubicBezTo>
                  <a:cubicBezTo>
                    <a:pt x="981" y="70"/>
                    <a:pt x="981" y="69"/>
                    <a:pt x="981" y="68"/>
                  </a:cubicBezTo>
                  <a:cubicBezTo>
                    <a:pt x="981" y="68"/>
                    <a:pt x="981" y="68"/>
                    <a:pt x="982" y="68"/>
                  </a:cubicBezTo>
                  <a:cubicBezTo>
                    <a:pt x="981" y="68"/>
                    <a:pt x="981" y="68"/>
                    <a:pt x="981" y="68"/>
                  </a:cubicBezTo>
                  <a:cubicBezTo>
                    <a:pt x="981" y="68"/>
                    <a:pt x="981" y="68"/>
                    <a:pt x="981" y="68"/>
                  </a:cubicBezTo>
                  <a:cubicBezTo>
                    <a:pt x="980" y="69"/>
                    <a:pt x="979" y="69"/>
                    <a:pt x="978" y="70"/>
                  </a:cubicBezTo>
                  <a:cubicBezTo>
                    <a:pt x="974" y="75"/>
                    <a:pt x="969" y="76"/>
                    <a:pt x="964" y="77"/>
                  </a:cubicBezTo>
                  <a:cubicBezTo>
                    <a:pt x="960" y="78"/>
                    <a:pt x="955" y="77"/>
                    <a:pt x="951" y="74"/>
                  </a:cubicBezTo>
                  <a:cubicBezTo>
                    <a:pt x="950" y="73"/>
                    <a:pt x="950" y="72"/>
                    <a:pt x="950" y="71"/>
                  </a:cubicBezTo>
                  <a:cubicBezTo>
                    <a:pt x="950" y="71"/>
                    <a:pt x="950" y="71"/>
                    <a:pt x="950" y="71"/>
                  </a:cubicBezTo>
                  <a:cubicBezTo>
                    <a:pt x="950" y="70"/>
                    <a:pt x="950" y="70"/>
                    <a:pt x="950" y="70"/>
                  </a:cubicBezTo>
                  <a:cubicBezTo>
                    <a:pt x="950" y="71"/>
                    <a:pt x="950" y="71"/>
                    <a:pt x="950" y="71"/>
                  </a:cubicBezTo>
                  <a:cubicBezTo>
                    <a:pt x="947" y="72"/>
                    <a:pt x="944" y="73"/>
                    <a:pt x="941" y="73"/>
                  </a:cubicBezTo>
                  <a:cubicBezTo>
                    <a:pt x="937" y="72"/>
                    <a:pt x="934" y="71"/>
                    <a:pt x="931" y="68"/>
                  </a:cubicBezTo>
                  <a:cubicBezTo>
                    <a:pt x="930" y="67"/>
                    <a:pt x="930" y="65"/>
                    <a:pt x="929" y="64"/>
                  </a:cubicBezTo>
                  <a:cubicBezTo>
                    <a:pt x="929" y="64"/>
                    <a:pt x="929" y="64"/>
                    <a:pt x="929" y="64"/>
                  </a:cubicBezTo>
                  <a:cubicBezTo>
                    <a:pt x="930" y="64"/>
                    <a:pt x="930" y="64"/>
                    <a:pt x="930" y="63"/>
                  </a:cubicBezTo>
                  <a:cubicBezTo>
                    <a:pt x="930" y="64"/>
                    <a:pt x="929" y="64"/>
                    <a:pt x="929" y="64"/>
                  </a:cubicBezTo>
                  <a:cubicBezTo>
                    <a:pt x="929" y="64"/>
                    <a:pt x="929" y="64"/>
                    <a:pt x="929" y="64"/>
                  </a:cubicBezTo>
                  <a:cubicBezTo>
                    <a:pt x="927" y="64"/>
                    <a:pt x="924" y="64"/>
                    <a:pt x="922" y="62"/>
                  </a:cubicBezTo>
                  <a:cubicBezTo>
                    <a:pt x="920" y="60"/>
                    <a:pt x="919" y="57"/>
                    <a:pt x="919" y="54"/>
                  </a:cubicBezTo>
                  <a:cubicBezTo>
                    <a:pt x="918" y="52"/>
                    <a:pt x="919" y="51"/>
                    <a:pt x="921" y="50"/>
                  </a:cubicBezTo>
                  <a:cubicBezTo>
                    <a:pt x="922" y="50"/>
                    <a:pt x="923" y="50"/>
                    <a:pt x="923" y="50"/>
                  </a:cubicBezTo>
                  <a:cubicBezTo>
                    <a:pt x="924" y="50"/>
                    <a:pt x="924" y="50"/>
                    <a:pt x="925" y="50"/>
                  </a:cubicBezTo>
                  <a:cubicBezTo>
                    <a:pt x="924" y="49"/>
                    <a:pt x="923" y="49"/>
                    <a:pt x="923" y="49"/>
                  </a:cubicBezTo>
                  <a:cubicBezTo>
                    <a:pt x="920" y="47"/>
                    <a:pt x="919" y="45"/>
                    <a:pt x="921" y="42"/>
                  </a:cubicBezTo>
                  <a:cubicBezTo>
                    <a:pt x="922" y="42"/>
                    <a:pt x="922" y="41"/>
                    <a:pt x="923" y="40"/>
                  </a:cubicBezTo>
                  <a:cubicBezTo>
                    <a:pt x="924" y="39"/>
                    <a:pt x="924" y="39"/>
                    <a:pt x="923" y="36"/>
                  </a:cubicBezTo>
                  <a:cubicBezTo>
                    <a:pt x="923" y="35"/>
                    <a:pt x="923" y="34"/>
                    <a:pt x="922" y="32"/>
                  </a:cubicBezTo>
                  <a:cubicBezTo>
                    <a:pt x="923" y="32"/>
                    <a:pt x="923" y="32"/>
                    <a:pt x="923" y="32"/>
                  </a:cubicBezTo>
                  <a:cubicBezTo>
                    <a:pt x="923" y="32"/>
                    <a:pt x="923" y="32"/>
                    <a:pt x="923" y="32"/>
                  </a:cubicBezTo>
                  <a:cubicBezTo>
                    <a:pt x="924" y="32"/>
                    <a:pt x="925" y="32"/>
                    <a:pt x="925" y="31"/>
                  </a:cubicBezTo>
                  <a:cubicBezTo>
                    <a:pt x="926" y="31"/>
                    <a:pt x="926" y="30"/>
                    <a:pt x="926" y="30"/>
                  </a:cubicBezTo>
                  <a:cubicBezTo>
                    <a:pt x="926" y="29"/>
                    <a:pt x="925" y="29"/>
                    <a:pt x="925" y="30"/>
                  </a:cubicBezTo>
                  <a:cubicBezTo>
                    <a:pt x="924" y="30"/>
                    <a:pt x="924" y="31"/>
                    <a:pt x="923" y="32"/>
                  </a:cubicBezTo>
                  <a:cubicBezTo>
                    <a:pt x="923" y="32"/>
                    <a:pt x="923" y="32"/>
                    <a:pt x="923" y="32"/>
                  </a:cubicBezTo>
                  <a:cubicBezTo>
                    <a:pt x="923" y="32"/>
                    <a:pt x="923" y="32"/>
                    <a:pt x="923" y="32"/>
                  </a:cubicBezTo>
                  <a:cubicBezTo>
                    <a:pt x="922" y="32"/>
                    <a:pt x="921" y="32"/>
                    <a:pt x="921" y="31"/>
                  </a:cubicBezTo>
                  <a:cubicBezTo>
                    <a:pt x="919" y="30"/>
                    <a:pt x="918" y="27"/>
                    <a:pt x="920" y="26"/>
                  </a:cubicBezTo>
                  <a:cubicBezTo>
                    <a:pt x="921" y="25"/>
                    <a:pt x="921" y="24"/>
                    <a:pt x="922" y="23"/>
                  </a:cubicBezTo>
                  <a:cubicBezTo>
                    <a:pt x="926" y="21"/>
                    <a:pt x="929" y="20"/>
                    <a:pt x="934" y="19"/>
                  </a:cubicBezTo>
                  <a:cubicBezTo>
                    <a:pt x="935" y="18"/>
                    <a:pt x="937" y="19"/>
                    <a:pt x="939" y="20"/>
                  </a:cubicBezTo>
                  <a:cubicBezTo>
                    <a:pt x="939" y="21"/>
                    <a:pt x="940" y="21"/>
                    <a:pt x="941" y="21"/>
                  </a:cubicBezTo>
                  <a:cubicBezTo>
                    <a:pt x="941" y="20"/>
                    <a:pt x="942" y="18"/>
                    <a:pt x="944" y="17"/>
                  </a:cubicBezTo>
                  <a:cubicBezTo>
                    <a:pt x="945" y="16"/>
                    <a:pt x="946" y="17"/>
                    <a:pt x="947" y="18"/>
                  </a:cubicBezTo>
                  <a:cubicBezTo>
                    <a:pt x="948" y="19"/>
                    <a:pt x="948" y="20"/>
                    <a:pt x="949" y="21"/>
                  </a:cubicBezTo>
                  <a:cubicBezTo>
                    <a:pt x="950" y="21"/>
                    <a:pt x="951" y="22"/>
                    <a:pt x="952" y="21"/>
                  </a:cubicBezTo>
                  <a:cubicBezTo>
                    <a:pt x="954" y="21"/>
                    <a:pt x="955" y="22"/>
                    <a:pt x="956" y="23"/>
                  </a:cubicBezTo>
                  <a:cubicBezTo>
                    <a:pt x="957" y="25"/>
                    <a:pt x="959" y="25"/>
                    <a:pt x="961" y="25"/>
                  </a:cubicBezTo>
                  <a:cubicBezTo>
                    <a:pt x="961" y="25"/>
                    <a:pt x="961" y="25"/>
                    <a:pt x="961" y="25"/>
                  </a:cubicBezTo>
                  <a:cubicBezTo>
                    <a:pt x="961" y="26"/>
                    <a:pt x="961" y="26"/>
                    <a:pt x="961" y="26"/>
                  </a:cubicBezTo>
                  <a:cubicBezTo>
                    <a:pt x="961" y="25"/>
                    <a:pt x="961" y="25"/>
                    <a:pt x="961" y="25"/>
                  </a:cubicBezTo>
                  <a:cubicBezTo>
                    <a:pt x="961" y="25"/>
                    <a:pt x="961" y="25"/>
                    <a:pt x="961" y="25"/>
                  </a:cubicBezTo>
                  <a:cubicBezTo>
                    <a:pt x="960" y="22"/>
                    <a:pt x="958" y="20"/>
                    <a:pt x="957" y="17"/>
                  </a:cubicBezTo>
                  <a:cubicBezTo>
                    <a:pt x="957" y="16"/>
                    <a:pt x="958" y="15"/>
                    <a:pt x="958" y="15"/>
                  </a:cubicBezTo>
                  <a:cubicBezTo>
                    <a:pt x="959" y="15"/>
                    <a:pt x="960" y="14"/>
                    <a:pt x="961" y="14"/>
                  </a:cubicBezTo>
                  <a:cubicBezTo>
                    <a:pt x="963" y="14"/>
                    <a:pt x="964" y="13"/>
                    <a:pt x="964" y="11"/>
                  </a:cubicBezTo>
                  <a:cubicBezTo>
                    <a:pt x="964" y="9"/>
                    <a:pt x="966" y="8"/>
                    <a:pt x="967" y="8"/>
                  </a:cubicBezTo>
                  <a:cubicBezTo>
                    <a:pt x="969" y="8"/>
                    <a:pt x="970" y="8"/>
                    <a:pt x="971" y="9"/>
                  </a:cubicBezTo>
                  <a:cubicBezTo>
                    <a:pt x="973" y="12"/>
                    <a:pt x="974" y="15"/>
                    <a:pt x="975" y="18"/>
                  </a:cubicBezTo>
                  <a:cubicBezTo>
                    <a:pt x="976" y="20"/>
                    <a:pt x="979" y="20"/>
                    <a:pt x="980" y="19"/>
                  </a:cubicBezTo>
                  <a:cubicBezTo>
                    <a:pt x="981" y="18"/>
                    <a:pt x="981" y="16"/>
                    <a:pt x="982" y="15"/>
                  </a:cubicBezTo>
                  <a:cubicBezTo>
                    <a:pt x="984" y="13"/>
                    <a:pt x="985" y="12"/>
                    <a:pt x="985" y="9"/>
                  </a:cubicBezTo>
                  <a:cubicBezTo>
                    <a:pt x="984" y="7"/>
                    <a:pt x="986" y="6"/>
                    <a:pt x="988" y="6"/>
                  </a:cubicBezTo>
                  <a:cubicBezTo>
                    <a:pt x="989" y="6"/>
                    <a:pt x="989" y="7"/>
                    <a:pt x="989" y="7"/>
                  </a:cubicBezTo>
                  <a:cubicBezTo>
                    <a:pt x="991" y="7"/>
                    <a:pt x="991" y="7"/>
                    <a:pt x="992" y="5"/>
                  </a:cubicBezTo>
                  <a:cubicBezTo>
                    <a:pt x="993" y="3"/>
                    <a:pt x="996" y="2"/>
                    <a:pt x="998" y="4"/>
                  </a:cubicBezTo>
                  <a:cubicBezTo>
                    <a:pt x="999" y="6"/>
                    <a:pt x="999" y="8"/>
                    <a:pt x="1001" y="10"/>
                  </a:cubicBezTo>
                  <a:cubicBezTo>
                    <a:pt x="1001" y="11"/>
                    <a:pt x="1001" y="11"/>
                    <a:pt x="1002" y="11"/>
                  </a:cubicBezTo>
                  <a:cubicBezTo>
                    <a:pt x="1002" y="11"/>
                    <a:pt x="1002" y="10"/>
                    <a:pt x="1002" y="10"/>
                  </a:cubicBezTo>
                  <a:cubicBezTo>
                    <a:pt x="1002" y="8"/>
                    <a:pt x="1002" y="7"/>
                    <a:pt x="1002" y="5"/>
                  </a:cubicBezTo>
                  <a:cubicBezTo>
                    <a:pt x="1002" y="3"/>
                    <a:pt x="1003" y="2"/>
                    <a:pt x="1005" y="1"/>
                  </a:cubicBezTo>
                  <a:cubicBezTo>
                    <a:pt x="1007" y="0"/>
                    <a:pt x="1009" y="0"/>
                    <a:pt x="1010" y="2"/>
                  </a:cubicBezTo>
                  <a:cubicBezTo>
                    <a:pt x="1012" y="4"/>
                    <a:pt x="1013" y="6"/>
                    <a:pt x="1016" y="6"/>
                  </a:cubicBezTo>
                  <a:cubicBezTo>
                    <a:pt x="1017" y="5"/>
                    <a:pt x="1017" y="6"/>
                    <a:pt x="1018" y="7"/>
                  </a:cubicBezTo>
                  <a:cubicBezTo>
                    <a:pt x="1018" y="7"/>
                    <a:pt x="1018" y="8"/>
                    <a:pt x="1018" y="8"/>
                  </a:cubicBezTo>
                  <a:cubicBezTo>
                    <a:pt x="1018" y="9"/>
                    <a:pt x="1018" y="10"/>
                    <a:pt x="1018" y="11"/>
                  </a:cubicBezTo>
                  <a:cubicBezTo>
                    <a:pt x="1019" y="12"/>
                    <a:pt x="1019" y="12"/>
                    <a:pt x="1020" y="12"/>
                  </a:cubicBezTo>
                  <a:cubicBezTo>
                    <a:pt x="1020" y="12"/>
                    <a:pt x="1021" y="12"/>
                    <a:pt x="1021" y="11"/>
                  </a:cubicBezTo>
                  <a:cubicBezTo>
                    <a:pt x="1021" y="9"/>
                    <a:pt x="1021" y="6"/>
                    <a:pt x="1022" y="4"/>
                  </a:cubicBezTo>
                  <a:cubicBezTo>
                    <a:pt x="1022" y="2"/>
                    <a:pt x="1023" y="1"/>
                    <a:pt x="1025" y="1"/>
                  </a:cubicBezTo>
                  <a:cubicBezTo>
                    <a:pt x="1026" y="1"/>
                    <a:pt x="1028" y="0"/>
                    <a:pt x="1029" y="1"/>
                  </a:cubicBezTo>
                  <a:cubicBezTo>
                    <a:pt x="1033" y="1"/>
                    <a:pt x="1037" y="2"/>
                    <a:pt x="1041" y="3"/>
                  </a:cubicBezTo>
                  <a:cubicBezTo>
                    <a:pt x="1042" y="4"/>
                    <a:pt x="1041" y="5"/>
                    <a:pt x="1041" y="5"/>
                  </a:cubicBezTo>
                  <a:cubicBezTo>
                    <a:pt x="1041" y="8"/>
                    <a:pt x="1043" y="9"/>
                    <a:pt x="1044" y="8"/>
                  </a:cubicBezTo>
                  <a:cubicBezTo>
                    <a:pt x="1047" y="6"/>
                    <a:pt x="1050" y="6"/>
                    <a:pt x="1053" y="7"/>
                  </a:cubicBezTo>
                  <a:cubicBezTo>
                    <a:pt x="1056" y="8"/>
                    <a:pt x="1059" y="9"/>
                    <a:pt x="1062" y="9"/>
                  </a:cubicBezTo>
                  <a:cubicBezTo>
                    <a:pt x="1063" y="9"/>
                    <a:pt x="1064" y="10"/>
                    <a:pt x="1065" y="12"/>
                  </a:cubicBezTo>
                  <a:cubicBezTo>
                    <a:pt x="1065" y="14"/>
                    <a:pt x="1066" y="15"/>
                    <a:pt x="1069" y="15"/>
                  </a:cubicBezTo>
                  <a:cubicBezTo>
                    <a:pt x="1072" y="16"/>
                    <a:pt x="1074" y="18"/>
                    <a:pt x="1077" y="18"/>
                  </a:cubicBezTo>
                  <a:cubicBezTo>
                    <a:pt x="1077" y="18"/>
                    <a:pt x="1078" y="19"/>
                    <a:pt x="1078" y="19"/>
                  </a:cubicBezTo>
                  <a:cubicBezTo>
                    <a:pt x="1079" y="20"/>
                    <a:pt x="1079" y="20"/>
                    <a:pt x="1080" y="20"/>
                  </a:cubicBezTo>
                  <a:cubicBezTo>
                    <a:pt x="1082" y="22"/>
                    <a:pt x="1081" y="22"/>
                    <a:pt x="1080" y="24"/>
                  </a:cubicBezTo>
                  <a:cubicBezTo>
                    <a:pt x="1079" y="25"/>
                    <a:pt x="1078" y="26"/>
                    <a:pt x="1077" y="27"/>
                  </a:cubicBezTo>
                  <a:cubicBezTo>
                    <a:pt x="1076" y="28"/>
                    <a:pt x="1076" y="28"/>
                    <a:pt x="1076" y="28"/>
                  </a:cubicBezTo>
                  <a:cubicBezTo>
                    <a:pt x="1075" y="28"/>
                    <a:pt x="1075" y="28"/>
                    <a:pt x="1075" y="28"/>
                  </a:cubicBezTo>
                  <a:cubicBezTo>
                    <a:pt x="1075" y="28"/>
                    <a:pt x="1074" y="28"/>
                    <a:pt x="1074" y="29"/>
                  </a:cubicBezTo>
                  <a:cubicBezTo>
                    <a:pt x="1074" y="29"/>
                    <a:pt x="1075" y="29"/>
                    <a:pt x="1075" y="29"/>
                  </a:cubicBezTo>
                  <a:cubicBezTo>
                    <a:pt x="1075" y="29"/>
                    <a:pt x="1075" y="28"/>
                    <a:pt x="1075" y="28"/>
                  </a:cubicBezTo>
                  <a:cubicBezTo>
                    <a:pt x="1075" y="28"/>
                    <a:pt x="1076" y="28"/>
                    <a:pt x="1076" y="28"/>
                  </a:cubicBezTo>
                  <a:cubicBezTo>
                    <a:pt x="1076" y="28"/>
                    <a:pt x="1076" y="28"/>
                    <a:pt x="1077" y="27"/>
                  </a:cubicBezTo>
                  <a:cubicBezTo>
                    <a:pt x="1077" y="27"/>
                    <a:pt x="1078" y="27"/>
                    <a:pt x="1079" y="27"/>
                  </a:cubicBezTo>
                  <a:cubicBezTo>
                    <a:pt x="1081" y="26"/>
                    <a:pt x="1083" y="25"/>
                    <a:pt x="1085" y="26"/>
                  </a:cubicBezTo>
                  <a:cubicBezTo>
                    <a:pt x="1088" y="27"/>
                    <a:pt x="1090" y="27"/>
                    <a:pt x="1093" y="28"/>
                  </a:cubicBezTo>
                  <a:cubicBezTo>
                    <a:pt x="1093" y="28"/>
                    <a:pt x="1094" y="29"/>
                    <a:pt x="1094" y="30"/>
                  </a:cubicBezTo>
                  <a:cubicBezTo>
                    <a:pt x="1094" y="33"/>
                    <a:pt x="1094" y="35"/>
                    <a:pt x="1093" y="38"/>
                  </a:cubicBezTo>
                  <a:cubicBezTo>
                    <a:pt x="1093" y="40"/>
                    <a:pt x="1094" y="41"/>
                    <a:pt x="1095" y="41"/>
                  </a:cubicBezTo>
                  <a:cubicBezTo>
                    <a:pt x="1098" y="42"/>
                    <a:pt x="1099" y="44"/>
                    <a:pt x="1099" y="46"/>
                  </a:cubicBezTo>
                  <a:cubicBezTo>
                    <a:pt x="1099" y="48"/>
                    <a:pt x="1099" y="51"/>
                    <a:pt x="1098" y="53"/>
                  </a:cubicBezTo>
                  <a:cubicBezTo>
                    <a:pt x="1097" y="55"/>
                    <a:pt x="1096" y="56"/>
                    <a:pt x="1095" y="57"/>
                  </a:cubicBezTo>
                  <a:cubicBezTo>
                    <a:pt x="1094" y="58"/>
                    <a:pt x="1093" y="58"/>
                    <a:pt x="1093" y="58"/>
                  </a:cubicBezTo>
                  <a:cubicBezTo>
                    <a:pt x="1088" y="61"/>
                    <a:pt x="1082" y="64"/>
                    <a:pt x="1077" y="67"/>
                  </a:cubicBezTo>
                  <a:cubicBezTo>
                    <a:pt x="1072" y="67"/>
                    <a:pt x="1066" y="68"/>
                    <a:pt x="1060" y="68"/>
                  </a:cubicBezTo>
                  <a:cubicBezTo>
                    <a:pt x="1059" y="68"/>
                    <a:pt x="1058" y="69"/>
                    <a:pt x="1058" y="70"/>
                  </a:cubicBezTo>
                  <a:cubicBezTo>
                    <a:pt x="1058" y="70"/>
                    <a:pt x="1058" y="70"/>
                    <a:pt x="1058" y="70"/>
                  </a:cubicBezTo>
                  <a:cubicBezTo>
                    <a:pt x="1057" y="71"/>
                    <a:pt x="1057" y="71"/>
                    <a:pt x="1057" y="71"/>
                  </a:cubicBezTo>
                  <a:cubicBezTo>
                    <a:pt x="1058" y="71"/>
                    <a:pt x="1058" y="71"/>
                    <a:pt x="1058" y="71"/>
                  </a:cubicBezTo>
                  <a:cubicBezTo>
                    <a:pt x="1058" y="70"/>
                    <a:pt x="1058" y="70"/>
                    <a:pt x="1058" y="70"/>
                  </a:cubicBezTo>
                  <a:cubicBezTo>
                    <a:pt x="1059" y="71"/>
                    <a:pt x="1060" y="71"/>
                    <a:pt x="1062" y="72"/>
                  </a:cubicBezTo>
                  <a:cubicBezTo>
                    <a:pt x="1064" y="73"/>
                    <a:pt x="1065" y="74"/>
                    <a:pt x="1065" y="75"/>
                  </a:cubicBezTo>
                  <a:cubicBezTo>
                    <a:pt x="1064" y="76"/>
                    <a:pt x="1064" y="77"/>
                    <a:pt x="1063" y="78"/>
                  </a:cubicBezTo>
                  <a:cubicBezTo>
                    <a:pt x="1058" y="81"/>
                    <a:pt x="1053" y="84"/>
                    <a:pt x="1048" y="87"/>
                  </a:cubicBezTo>
                  <a:cubicBezTo>
                    <a:pt x="1042" y="88"/>
                    <a:pt x="1037" y="91"/>
                    <a:pt x="1031" y="93"/>
                  </a:cubicBezTo>
                  <a:cubicBezTo>
                    <a:pt x="1030" y="94"/>
                    <a:pt x="1028" y="94"/>
                    <a:pt x="1027" y="96"/>
                  </a:cubicBezTo>
                  <a:cubicBezTo>
                    <a:pt x="1025" y="98"/>
                    <a:pt x="1023" y="99"/>
                    <a:pt x="1020" y="101"/>
                  </a:cubicBezTo>
                  <a:cubicBezTo>
                    <a:pt x="1015" y="104"/>
                    <a:pt x="1011" y="108"/>
                    <a:pt x="1007" y="112"/>
                  </a:cubicBezTo>
                  <a:cubicBezTo>
                    <a:pt x="1003" y="117"/>
                    <a:pt x="1000" y="117"/>
                    <a:pt x="995" y="115"/>
                  </a:cubicBezTo>
                  <a:cubicBezTo>
                    <a:pt x="994" y="114"/>
                    <a:pt x="994" y="114"/>
                    <a:pt x="993" y="113"/>
                  </a:cubicBezTo>
                  <a:cubicBezTo>
                    <a:pt x="993" y="113"/>
                    <a:pt x="992" y="113"/>
                    <a:pt x="992" y="112"/>
                  </a:cubicBezTo>
                  <a:cubicBezTo>
                    <a:pt x="992" y="113"/>
                    <a:pt x="991" y="114"/>
                    <a:pt x="991" y="115"/>
                  </a:cubicBezTo>
                  <a:cubicBezTo>
                    <a:pt x="991" y="117"/>
                    <a:pt x="989" y="118"/>
                    <a:pt x="987" y="118"/>
                  </a:cubicBezTo>
                  <a:cubicBezTo>
                    <a:pt x="984" y="118"/>
                    <a:pt x="980" y="118"/>
                    <a:pt x="977" y="118"/>
                  </a:cubicBezTo>
                  <a:cubicBezTo>
                    <a:pt x="976" y="117"/>
                    <a:pt x="975" y="118"/>
                    <a:pt x="974" y="118"/>
                  </a:cubicBezTo>
                  <a:cubicBezTo>
                    <a:pt x="974" y="119"/>
                    <a:pt x="973" y="119"/>
                    <a:pt x="973" y="120"/>
                  </a:cubicBezTo>
                  <a:cubicBezTo>
                    <a:pt x="973" y="120"/>
                    <a:pt x="974" y="121"/>
                    <a:pt x="974" y="121"/>
                  </a:cubicBezTo>
                  <a:cubicBezTo>
                    <a:pt x="975" y="121"/>
                    <a:pt x="977" y="121"/>
                    <a:pt x="978" y="122"/>
                  </a:cubicBezTo>
                  <a:cubicBezTo>
                    <a:pt x="980" y="123"/>
                    <a:pt x="980" y="125"/>
                    <a:pt x="980" y="127"/>
                  </a:cubicBezTo>
                  <a:cubicBezTo>
                    <a:pt x="980" y="129"/>
                    <a:pt x="978" y="130"/>
                    <a:pt x="976" y="130"/>
                  </a:cubicBezTo>
                  <a:cubicBezTo>
                    <a:pt x="974" y="129"/>
                    <a:pt x="973" y="128"/>
                    <a:pt x="971" y="128"/>
                  </a:cubicBezTo>
                  <a:cubicBezTo>
                    <a:pt x="971" y="128"/>
                    <a:pt x="971" y="128"/>
                    <a:pt x="971" y="128"/>
                  </a:cubicBezTo>
                  <a:cubicBezTo>
                    <a:pt x="971" y="127"/>
                    <a:pt x="971" y="127"/>
                    <a:pt x="970" y="127"/>
                  </a:cubicBezTo>
                  <a:cubicBezTo>
                    <a:pt x="970" y="128"/>
                    <a:pt x="971" y="128"/>
                    <a:pt x="971" y="128"/>
                  </a:cubicBezTo>
                  <a:cubicBezTo>
                    <a:pt x="971" y="128"/>
                    <a:pt x="971" y="128"/>
                    <a:pt x="971" y="128"/>
                  </a:cubicBezTo>
                  <a:cubicBezTo>
                    <a:pt x="971" y="130"/>
                    <a:pt x="972" y="131"/>
                    <a:pt x="973" y="133"/>
                  </a:cubicBezTo>
                  <a:cubicBezTo>
                    <a:pt x="974" y="134"/>
                    <a:pt x="974" y="137"/>
                    <a:pt x="973" y="139"/>
                  </a:cubicBezTo>
                  <a:cubicBezTo>
                    <a:pt x="972" y="140"/>
                    <a:pt x="971" y="141"/>
                    <a:pt x="969" y="143"/>
                  </a:cubicBezTo>
                  <a:cubicBezTo>
                    <a:pt x="968" y="144"/>
                    <a:pt x="967" y="145"/>
                    <a:pt x="966" y="147"/>
                  </a:cubicBezTo>
                  <a:cubicBezTo>
                    <a:pt x="964" y="150"/>
                    <a:pt x="961" y="151"/>
                    <a:pt x="958" y="150"/>
                  </a:cubicBezTo>
                  <a:cubicBezTo>
                    <a:pt x="958" y="150"/>
                    <a:pt x="958" y="150"/>
                    <a:pt x="958" y="150"/>
                  </a:cubicBezTo>
                  <a:cubicBezTo>
                    <a:pt x="958" y="150"/>
                    <a:pt x="957" y="150"/>
                    <a:pt x="957" y="150"/>
                  </a:cubicBezTo>
                  <a:cubicBezTo>
                    <a:pt x="957" y="149"/>
                    <a:pt x="957" y="149"/>
                    <a:pt x="956" y="149"/>
                  </a:cubicBezTo>
                  <a:cubicBezTo>
                    <a:pt x="956" y="150"/>
                    <a:pt x="957" y="150"/>
                    <a:pt x="957" y="150"/>
                  </a:cubicBezTo>
                  <a:cubicBezTo>
                    <a:pt x="957" y="150"/>
                    <a:pt x="957" y="150"/>
                    <a:pt x="958" y="150"/>
                  </a:cubicBezTo>
                  <a:cubicBezTo>
                    <a:pt x="958" y="150"/>
                    <a:pt x="958" y="150"/>
                    <a:pt x="958" y="150"/>
                  </a:cubicBezTo>
                  <a:cubicBezTo>
                    <a:pt x="958" y="151"/>
                    <a:pt x="958" y="151"/>
                    <a:pt x="958" y="152"/>
                  </a:cubicBezTo>
                  <a:cubicBezTo>
                    <a:pt x="959" y="154"/>
                    <a:pt x="958" y="156"/>
                    <a:pt x="957" y="156"/>
                  </a:cubicBezTo>
                  <a:cubicBezTo>
                    <a:pt x="953" y="156"/>
                    <a:pt x="949" y="157"/>
                    <a:pt x="946" y="155"/>
                  </a:cubicBezTo>
                  <a:cubicBezTo>
                    <a:pt x="944" y="155"/>
                    <a:pt x="943" y="155"/>
                    <a:pt x="942" y="157"/>
                  </a:cubicBezTo>
                  <a:cubicBezTo>
                    <a:pt x="942" y="157"/>
                    <a:pt x="942" y="158"/>
                    <a:pt x="942" y="158"/>
                  </a:cubicBezTo>
                  <a:cubicBezTo>
                    <a:pt x="942" y="159"/>
                    <a:pt x="941" y="160"/>
                    <a:pt x="941" y="160"/>
                  </a:cubicBezTo>
                  <a:cubicBezTo>
                    <a:pt x="940" y="163"/>
                    <a:pt x="938" y="166"/>
                    <a:pt x="935" y="167"/>
                  </a:cubicBezTo>
                  <a:cubicBezTo>
                    <a:pt x="933" y="168"/>
                    <a:pt x="931" y="169"/>
                    <a:pt x="928" y="171"/>
                  </a:cubicBezTo>
                  <a:cubicBezTo>
                    <a:pt x="927" y="171"/>
                    <a:pt x="926" y="172"/>
                    <a:pt x="926" y="172"/>
                  </a:cubicBezTo>
                  <a:cubicBezTo>
                    <a:pt x="925" y="174"/>
                    <a:pt x="924" y="175"/>
                    <a:pt x="924" y="177"/>
                  </a:cubicBezTo>
                  <a:cubicBezTo>
                    <a:pt x="924" y="178"/>
                    <a:pt x="925" y="178"/>
                    <a:pt x="926" y="178"/>
                  </a:cubicBezTo>
                  <a:cubicBezTo>
                    <a:pt x="930" y="180"/>
                    <a:pt x="931" y="182"/>
                    <a:pt x="929" y="186"/>
                  </a:cubicBezTo>
                  <a:cubicBezTo>
                    <a:pt x="929" y="186"/>
                    <a:pt x="929" y="186"/>
                    <a:pt x="928" y="187"/>
                  </a:cubicBezTo>
                  <a:cubicBezTo>
                    <a:pt x="926" y="189"/>
                    <a:pt x="923" y="192"/>
                    <a:pt x="919" y="192"/>
                  </a:cubicBezTo>
                  <a:cubicBezTo>
                    <a:pt x="917" y="192"/>
                    <a:pt x="916" y="193"/>
                    <a:pt x="914" y="193"/>
                  </a:cubicBezTo>
                  <a:cubicBezTo>
                    <a:pt x="911" y="194"/>
                    <a:pt x="909" y="195"/>
                    <a:pt x="906" y="195"/>
                  </a:cubicBezTo>
                  <a:cubicBezTo>
                    <a:pt x="905" y="196"/>
                    <a:pt x="904" y="195"/>
                    <a:pt x="903" y="193"/>
                  </a:cubicBezTo>
                  <a:cubicBezTo>
                    <a:pt x="903" y="193"/>
                    <a:pt x="903" y="192"/>
                    <a:pt x="903" y="192"/>
                  </a:cubicBezTo>
                  <a:cubicBezTo>
                    <a:pt x="903" y="189"/>
                    <a:pt x="902" y="189"/>
                    <a:pt x="900" y="188"/>
                  </a:cubicBezTo>
                  <a:cubicBezTo>
                    <a:pt x="900" y="188"/>
                    <a:pt x="899" y="187"/>
                    <a:pt x="898" y="187"/>
                  </a:cubicBezTo>
                  <a:cubicBezTo>
                    <a:pt x="893" y="188"/>
                    <a:pt x="889" y="187"/>
                    <a:pt x="886" y="184"/>
                  </a:cubicBezTo>
                  <a:cubicBezTo>
                    <a:pt x="884" y="183"/>
                    <a:pt x="882" y="184"/>
                    <a:pt x="881" y="184"/>
                  </a:cubicBezTo>
                  <a:cubicBezTo>
                    <a:pt x="881" y="184"/>
                    <a:pt x="881" y="184"/>
                    <a:pt x="881" y="184"/>
                  </a:cubicBezTo>
                  <a:cubicBezTo>
                    <a:pt x="880" y="184"/>
                    <a:pt x="880" y="184"/>
                    <a:pt x="880" y="184"/>
                  </a:cubicBezTo>
                  <a:cubicBezTo>
                    <a:pt x="881" y="184"/>
                    <a:pt x="881" y="184"/>
                    <a:pt x="881" y="184"/>
                  </a:cubicBezTo>
                  <a:cubicBezTo>
                    <a:pt x="880" y="184"/>
                    <a:pt x="880" y="185"/>
                    <a:pt x="880" y="186"/>
                  </a:cubicBezTo>
                  <a:cubicBezTo>
                    <a:pt x="878" y="188"/>
                    <a:pt x="876" y="188"/>
                    <a:pt x="875" y="187"/>
                  </a:cubicBezTo>
                  <a:cubicBezTo>
                    <a:pt x="874" y="187"/>
                    <a:pt x="873" y="186"/>
                    <a:pt x="872" y="186"/>
                  </a:cubicBezTo>
                  <a:cubicBezTo>
                    <a:pt x="867" y="183"/>
                    <a:pt x="863" y="181"/>
                    <a:pt x="859" y="179"/>
                  </a:cubicBezTo>
                  <a:cubicBezTo>
                    <a:pt x="855" y="177"/>
                    <a:pt x="851" y="175"/>
                    <a:pt x="848" y="172"/>
                  </a:cubicBezTo>
                  <a:cubicBezTo>
                    <a:pt x="846" y="171"/>
                    <a:pt x="846" y="167"/>
                    <a:pt x="847" y="165"/>
                  </a:cubicBezTo>
                  <a:cubicBezTo>
                    <a:pt x="848" y="163"/>
                    <a:pt x="849" y="163"/>
                    <a:pt x="851" y="165"/>
                  </a:cubicBezTo>
                  <a:cubicBezTo>
                    <a:pt x="852" y="165"/>
                    <a:pt x="852" y="167"/>
                    <a:pt x="854" y="166"/>
                  </a:cubicBezTo>
                  <a:cubicBezTo>
                    <a:pt x="854" y="165"/>
                    <a:pt x="855" y="164"/>
                    <a:pt x="856" y="163"/>
                  </a:cubicBezTo>
                  <a:cubicBezTo>
                    <a:pt x="856" y="163"/>
                    <a:pt x="857" y="163"/>
                    <a:pt x="857" y="163"/>
                  </a:cubicBezTo>
                  <a:cubicBezTo>
                    <a:pt x="862" y="160"/>
                    <a:pt x="868" y="157"/>
                    <a:pt x="875" y="159"/>
                  </a:cubicBezTo>
                  <a:cubicBezTo>
                    <a:pt x="876" y="159"/>
                    <a:pt x="877" y="158"/>
                    <a:pt x="878" y="158"/>
                  </a:cubicBezTo>
                  <a:cubicBezTo>
                    <a:pt x="878" y="159"/>
                    <a:pt x="878" y="159"/>
                    <a:pt x="878" y="159"/>
                  </a:cubicBezTo>
                  <a:cubicBezTo>
                    <a:pt x="878" y="158"/>
                    <a:pt x="878" y="158"/>
                    <a:pt x="878" y="158"/>
                  </a:cubicBezTo>
                  <a:cubicBezTo>
                    <a:pt x="878" y="158"/>
                    <a:pt x="878" y="158"/>
                    <a:pt x="878" y="158"/>
                  </a:cubicBezTo>
                  <a:cubicBezTo>
                    <a:pt x="877" y="154"/>
                    <a:pt x="876" y="150"/>
                    <a:pt x="876" y="146"/>
                  </a:cubicBezTo>
                  <a:cubicBezTo>
                    <a:pt x="876" y="145"/>
                    <a:pt x="877" y="143"/>
                    <a:pt x="877" y="142"/>
                  </a:cubicBezTo>
                  <a:cubicBezTo>
                    <a:pt x="877" y="142"/>
                    <a:pt x="878" y="141"/>
                    <a:pt x="879" y="141"/>
                  </a:cubicBezTo>
                  <a:cubicBezTo>
                    <a:pt x="881" y="140"/>
                    <a:pt x="884" y="140"/>
                    <a:pt x="886" y="141"/>
                  </a:cubicBezTo>
                  <a:cubicBezTo>
                    <a:pt x="888" y="142"/>
                    <a:pt x="889" y="143"/>
                    <a:pt x="889" y="144"/>
                  </a:cubicBezTo>
                  <a:cubicBezTo>
                    <a:pt x="890" y="146"/>
                    <a:pt x="890" y="149"/>
                    <a:pt x="891" y="152"/>
                  </a:cubicBezTo>
                  <a:cubicBezTo>
                    <a:pt x="891" y="152"/>
                    <a:pt x="891" y="152"/>
                    <a:pt x="892" y="152"/>
                  </a:cubicBezTo>
                  <a:cubicBezTo>
                    <a:pt x="892" y="152"/>
                    <a:pt x="893" y="152"/>
                    <a:pt x="893" y="152"/>
                  </a:cubicBezTo>
                  <a:cubicBezTo>
                    <a:pt x="894" y="150"/>
                    <a:pt x="895" y="149"/>
                    <a:pt x="895" y="147"/>
                  </a:cubicBezTo>
                  <a:cubicBezTo>
                    <a:pt x="895" y="145"/>
                    <a:pt x="895" y="144"/>
                    <a:pt x="895" y="142"/>
                  </a:cubicBezTo>
                  <a:cubicBezTo>
                    <a:pt x="895" y="139"/>
                    <a:pt x="894" y="138"/>
                    <a:pt x="890" y="137"/>
                  </a:cubicBezTo>
                  <a:cubicBezTo>
                    <a:pt x="890" y="137"/>
                    <a:pt x="889" y="137"/>
                    <a:pt x="888" y="137"/>
                  </a:cubicBezTo>
                  <a:cubicBezTo>
                    <a:pt x="887" y="137"/>
                    <a:pt x="886" y="135"/>
                    <a:pt x="886" y="134"/>
                  </a:cubicBezTo>
                  <a:cubicBezTo>
                    <a:pt x="886" y="131"/>
                    <a:pt x="887" y="129"/>
                    <a:pt x="889" y="127"/>
                  </a:cubicBezTo>
                  <a:cubicBezTo>
                    <a:pt x="893" y="125"/>
                    <a:pt x="895" y="122"/>
                    <a:pt x="896" y="118"/>
                  </a:cubicBezTo>
                  <a:cubicBezTo>
                    <a:pt x="899" y="118"/>
                    <a:pt x="901" y="117"/>
                    <a:pt x="904" y="117"/>
                  </a:cubicBezTo>
                  <a:cubicBezTo>
                    <a:pt x="905" y="117"/>
                    <a:pt x="906" y="116"/>
                    <a:pt x="907" y="116"/>
                  </a:cubicBezTo>
                  <a:cubicBezTo>
                    <a:pt x="909" y="115"/>
                    <a:pt x="912" y="115"/>
                    <a:pt x="914" y="115"/>
                  </a:cubicBezTo>
                  <a:cubicBezTo>
                    <a:pt x="914" y="115"/>
                    <a:pt x="914" y="115"/>
                    <a:pt x="914" y="115"/>
                  </a:cubicBezTo>
                  <a:cubicBezTo>
                    <a:pt x="915" y="116"/>
                    <a:pt x="915" y="117"/>
                    <a:pt x="916" y="118"/>
                  </a:cubicBezTo>
                  <a:cubicBezTo>
                    <a:pt x="916" y="118"/>
                    <a:pt x="917" y="118"/>
                    <a:pt x="917" y="118"/>
                  </a:cubicBezTo>
                  <a:cubicBezTo>
                    <a:pt x="918" y="119"/>
                    <a:pt x="919" y="119"/>
                    <a:pt x="920" y="119"/>
                  </a:cubicBezTo>
                  <a:cubicBezTo>
                    <a:pt x="920" y="119"/>
                    <a:pt x="921" y="120"/>
                    <a:pt x="921" y="120"/>
                  </a:cubicBezTo>
                  <a:cubicBezTo>
                    <a:pt x="921" y="120"/>
                    <a:pt x="921" y="120"/>
                    <a:pt x="921" y="120"/>
                  </a:cubicBezTo>
                  <a:cubicBezTo>
                    <a:pt x="921" y="120"/>
                    <a:pt x="921" y="121"/>
                    <a:pt x="921" y="121"/>
                  </a:cubicBezTo>
                  <a:cubicBezTo>
                    <a:pt x="921" y="122"/>
                    <a:pt x="922" y="122"/>
                    <a:pt x="923" y="122"/>
                  </a:cubicBezTo>
                  <a:cubicBezTo>
                    <a:pt x="923" y="122"/>
                    <a:pt x="923" y="121"/>
                    <a:pt x="923" y="121"/>
                  </a:cubicBezTo>
                  <a:cubicBezTo>
                    <a:pt x="923" y="121"/>
                    <a:pt x="923" y="120"/>
                    <a:pt x="923" y="120"/>
                  </a:cubicBezTo>
                  <a:cubicBezTo>
                    <a:pt x="922" y="120"/>
                    <a:pt x="922" y="120"/>
                    <a:pt x="921" y="119"/>
                  </a:cubicBezTo>
                  <a:cubicBezTo>
                    <a:pt x="921" y="119"/>
                    <a:pt x="921" y="119"/>
                    <a:pt x="921" y="119"/>
                  </a:cubicBezTo>
                  <a:cubicBezTo>
                    <a:pt x="921" y="119"/>
                    <a:pt x="920" y="119"/>
                    <a:pt x="920" y="119"/>
                  </a:cubicBezTo>
                  <a:cubicBezTo>
                    <a:pt x="919" y="119"/>
                    <a:pt x="918" y="118"/>
                    <a:pt x="917" y="118"/>
                  </a:cubicBezTo>
                  <a:cubicBezTo>
                    <a:pt x="917" y="118"/>
                    <a:pt x="917" y="118"/>
                    <a:pt x="916" y="117"/>
                  </a:cubicBezTo>
                  <a:cubicBezTo>
                    <a:pt x="915" y="116"/>
                    <a:pt x="915" y="115"/>
                    <a:pt x="914" y="115"/>
                  </a:cubicBezTo>
                  <a:cubicBezTo>
                    <a:pt x="913" y="115"/>
                    <a:pt x="913" y="115"/>
                    <a:pt x="913" y="115"/>
                  </a:cubicBezTo>
                  <a:cubicBezTo>
                    <a:pt x="913" y="112"/>
                    <a:pt x="913" y="110"/>
                    <a:pt x="916" y="109"/>
                  </a:cubicBezTo>
                  <a:close/>
                  <a:moveTo>
                    <a:pt x="895" y="155"/>
                  </a:moveTo>
                  <a:cubicBezTo>
                    <a:pt x="895" y="155"/>
                    <a:pt x="895" y="155"/>
                    <a:pt x="894" y="155"/>
                  </a:cubicBezTo>
                  <a:cubicBezTo>
                    <a:pt x="895" y="155"/>
                    <a:pt x="895" y="155"/>
                    <a:pt x="895" y="155"/>
                  </a:cubicBezTo>
                  <a:close/>
                  <a:moveTo>
                    <a:pt x="912" y="163"/>
                  </a:moveTo>
                  <a:cubicBezTo>
                    <a:pt x="912" y="163"/>
                    <a:pt x="912" y="163"/>
                    <a:pt x="912" y="163"/>
                  </a:cubicBezTo>
                  <a:cubicBezTo>
                    <a:pt x="912" y="164"/>
                    <a:pt x="911" y="164"/>
                    <a:pt x="911" y="165"/>
                  </a:cubicBezTo>
                  <a:cubicBezTo>
                    <a:pt x="910" y="165"/>
                    <a:pt x="910" y="165"/>
                    <a:pt x="910" y="166"/>
                  </a:cubicBezTo>
                  <a:cubicBezTo>
                    <a:pt x="910" y="165"/>
                    <a:pt x="910" y="165"/>
                    <a:pt x="910" y="165"/>
                  </a:cubicBezTo>
                  <a:cubicBezTo>
                    <a:pt x="911" y="165"/>
                    <a:pt x="911" y="165"/>
                    <a:pt x="911" y="165"/>
                  </a:cubicBezTo>
                  <a:cubicBezTo>
                    <a:pt x="912" y="164"/>
                    <a:pt x="912" y="164"/>
                    <a:pt x="912" y="163"/>
                  </a:cubicBezTo>
                  <a:cubicBezTo>
                    <a:pt x="912" y="163"/>
                    <a:pt x="912" y="163"/>
                    <a:pt x="912" y="163"/>
                  </a:cubicBezTo>
                  <a:close/>
                  <a:moveTo>
                    <a:pt x="1050" y="73"/>
                  </a:moveTo>
                  <a:cubicBezTo>
                    <a:pt x="1050" y="74"/>
                    <a:pt x="1050" y="74"/>
                    <a:pt x="1050" y="74"/>
                  </a:cubicBezTo>
                  <a:cubicBezTo>
                    <a:pt x="1050" y="74"/>
                    <a:pt x="1051" y="73"/>
                    <a:pt x="1051" y="73"/>
                  </a:cubicBezTo>
                  <a:cubicBezTo>
                    <a:pt x="1050" y="73"/>
                    <a:pt x="1050" y="73"/>
                    <a:pt x="1050" y="73"/>
                  </a:cubicBezTo>
                  <a:cubicBezTo>
                    <a:pt x="1050" y="73"/>
                    <a:pt x="1050" y="73"/>
                    <a:pt x="1050" y="73"/>
                  </a:cubicBezTo>
                  <a:close/>
                  <a:moveTo>
                    <a:pt x="932" y="60"/>
                  </a:moveTo>
                  <a:cubicBezTo>
                    <a:pt x="931" y="61"/>
                    <a:pt x="931" y="61"/>
                    <a:pt x="931" y="61"/>
                  </a:cubicBezTo>
                  <a:cubicBezTo>
                    <a:pt x="931" y="61"/>
                    <a:pt x="931" y="61"/>
                    <a:pt x="931" y="61"/>
                  </a:cubicBezTo>
                  <a:cubicBezTo>
                    <a:pt x="931" y="61"/>
                    <a:pt x="931" y="61"/>
                    <a:pt x="932" y="61"/>
                  </a:cubicBezTo>
                  <a:lnTo>
                    <a:pt x="932" y="60"/>
                  </a:lnTo>
                  <a:close/>
                  <a:moveTo>
                    <a:pt x="964" y="116"/>
                  </a:moveTo>
                  <a:cubicBezTo>
                    <a:pt x="965" y="116"/>
                    <a:pt x="965" y="116"/>
                    <a:pt x="965" y="116"/>
                  </a:cubicBezTo>
                  <a:cubicBezTo>
                    <a:pt x="965" y="116"/>
                    <a:pt x="965" y="116"/>
                    <a:pt x="965" y="116"/>
                  </a:cubicBezTo>
                  <a:lnTo>
                    <a:pt x="964" y="116"/>
                  </a:lnTo>
                  <a:close/>
                  <a:moveTo>
                    <a:pt x="957" y="398"/>
                  </a:moveTo>
                  <a:cubicBezTo>
                    <a:pt x="957" y="398"/>
                    <a:pt x="957" y="398"/>
                    <a:pt x="957" y="398"/>
                  </a:cubicBezTo>
                  <a:cubicBezTo>
                    <a:pt x="957" y="399"/>
                    <a:pt x="957" y="399"/>
                    <a:pt x="957" y="399"/>
                  </a:cubicBezTo>
                  <a:cubicBezTo>
                    <a:pt x="957" y="398"/>
                    <a:pt x="957" y="398"/>
                    <a:pt x="957" y="398"/>
                  </a:cubicBezTo>
                  <a:close/>
                  <a:moveTo>
                    <a:pt x="957" y="400"/>
                  </a:moveTo>
                  <a:cubicBezTo>
                    <a:pt x="957" y="401"/>
                    <a:pt x="957" y="401"/>
                    <a:pt x="957" y="401"/>
                  </a:cubicBezTo>
                  <a:cubicBezTo>
                    <a:pt x="957" y="401"/>
                    <a:pt x="957" y="401"/>
                    <a:pt x="957" y="401"/>
                  </a:cubicBezTo>
                  <a:cubicBezTo>
                    <a:pt x="957" y="401"/>
                    <a:pt x="957" y="401"/>
                    <a:pt x="957" y="400"/>
                  </a:cubicBezTo>
                  <a:close/>
                  <a:moveTo>
                    <a:pt x="712" y="216"/>
                  </a:moveTo>
                  <a:cubicBezTo>
                    <a:pt x="713" y="212"/>
                    <a:pt x="711" y="209"/>
                    <a:pt x="707" y="208"/>
                  </a:cubicBezTo>
                  <a:cubicBezTo>
                    <a:pt x="705" y="208"/>
                    <a:pt x="703" y="207"/>
                    <a:pt x="700" y="207"/>
                  </a:cubicBezTo>
                  <a:cubicBezTo>
                    <a:pt x="697" y="206"/>
                    <a:pt x="695" y="208"/>
                    <a:pt x="693" y="210"/>
                  </a:cubicBezTo>
                  <a:cubicBezTo>
                    <a:pt x="692" y="211"/>
                    <a:pt x="692" y="213"/>
                    <a:pt x="693" y="215"/>
                  </a:cubicBezTo>
                  <a:cubicBezTo>
                    <a:pt x="693" y="217"/>
                    <a:pt x="693" y="220"/>
                    <a:pt x="694" y="222"/>
                  </a:cubicBezTo>
                  <a:cubicBezTo>
                    <a:pt x="694" y="222"/>
                    <a:pt x="694" y="222"/>
                    <a:pt x="694" y="223"/>
                  </a:cubicBezTo>
                  <a:cubicBezTo>
                    <a:pt x="694" y="223"/>
                    <a:pt x="694" y="223"/>
                    <a:pt x="694" y="223"/>
                  </a:cubicBezTo>
                  <a:cubicBezTo>
                    <a:pt x="694" y="223"/>
                    <a:pt x="694" y="223"/>
                    <a:pt x="694" y="223"/>
                  </a:cubicBezTo>
                  <a:cubicBezTo>
                    <a:pt x="694" y="223"/>
                    <a:pt x="694" y="223"/>
                    <a:pt x="694" y="222"/>
                  </a:cubicBezTo>
                  <a:cubicBezTo>
                    <a:pt x="693" y="222"/>
                    <a:pt x="693" y="221"/>
                    <a:pt x="693" y="221"/>
                  </a:cubicBezTo>
                  <a:cubicBezTo>
                    <a:pt x="692" y="219"/>
                    <a:pt x="691" y="217"/>
                    <a:pt x="689" y="217"/>
                  </a:cubicBezTo>
                  <a:cubicBezTo>
                    <a:pt x="688" y="217"/>
                    <a:pt x="687" y="216"/>
                    <a:pt x="686" y="216"/>
                  </a:cubicBezTo>
                  <a:cubicBezTo>
                    <a:pt x="682" y="214"/>
                    <a:pt x="680" y="215"/>
                    <a:pt x="679" y="218"/>
                  </a:cubicBezTo>
                  <a:cubicBezTo>
                    <a:pt x="678" y="219"/>
                    <a:pt x="677" y="221"/>
                    <a:pt x="676" y="223"/>
                  </a:cubicBezTo>
                  <a:cubicBezTo>
                    <a:pt x="674" y="227"/>
                    <a:pt x="673" y="232"/>
                    <a:pt x="671" y="236"/>
                  </a:cubicBezTo>
                  <a:cubicBezTo>
                    <a:pt x="668" y="240"/>
                    <a:pt x="668" y="245"/>
                    <a:pt x="666" y="250"/>
                  </a:cubicBezTo>
                  <a:cubicBezTo>
                    <a:pt x="666" y="250"/>
                    <a:pt x="666" y="251"/>
                    <a:pt x="666" y="251"/>
                  </a:cubicBezTo>
                  <a:cubicBezTo>
                    <a:pt x="666" y="251"/>
                    <a:pt x="666" y="252"/>
                    <a:pt x="665" y="252"/>
                  </a:cubicBezTo>
                  <a:cubicBezTo>
                    <a:pt x="665" y="253"/>
                    <a:pt x="663" y="254"/>
                    <a:pt x="663" y="254"/>
                  </a:cubicBezTo>
                  <a:cubicBezTo>
                    <a:pt x="662" y="253"/>
                    <a:pt x="661" y="252"/>
                    <a:pt x="661" y="251"/>
                  </a:cubicBezTo>
                  <a:cubicBezTo>
                    <a:pt x="662" y="247"/>
                    <a:pt x="663" y="243"/>
                    <a:pt x="664" y="239"/>
                  </a:cubicBezTo>
                  <a:cubicBezTo>
                    <a:pt x="666" y="234"/>
                    <a:pt x="667" y="228"/>
                    <a:pt x="665" y="223"/>
                  </a:cubicBezTo>
                  <a:cubicBezTo>
                    <a:pt x="665" y="222"/>
                    <a:pt x="664" y="221"/>
                    <a:pt x="663" y="220"/>
                  </a:cubicBezTo>
                  <a:cubicBezTo>
                    <a:pt x="662" y="219"/>
                    <a:pt x="659" y="220"/>
                    <a:pt x="659" y="221"/>
                  </a:cubicBezTo>
                  <a:cubicBezTo>
                    <a:pt x="659" y="224"/>
                    <a:pt x="658" y="226"/>
                    <a:pt x="658" y="229"/>
                  </a:cubicBezTo>
                  <a:cubicBezTo>
                    <a:pt x="658" y="230"/>
                    <a:pt x="657" y="231"/>
                    <a:pt x="656" y="231"/>
                  </a:cubicBezTo>
                  <a:cubicBezTo>
                    <a:pt x="652" y="230"/>
                    <a:pt x="649" y="230"/>
                    <a:pt x="645" y="230"/>
                  </a:cubicBezTo>
                  <a:cubicBezTo>
                    <a:pt x="644" y="230"/>
                    <a:pt x="644" y="229"/>
                    <a:pt x="644" y="229"/>
                  </a:cubicBezTo>
                  <a:cubicBezTo>
                    <a:pt x="645" y="228"/>
                    <a:pt x="645" y="228"/>
                    <a:pt x="645" y="228"/>
                  </a:cubicBezTo>
                  <a:cubicBezTo>
                    <a:pt x="647" y="227"/>
                    <a:pt x="649" y="227"/>
                    <a:pt x="650" y="225"/>
                  </a:cubicBezTo>
                  <a:cubicBezTo>
                    <a:pt x="651" y="225"/>
                    <a:pt x="652" y="223"/>
                    <a:pt x="651" y="221"/>
                  </a:cubicBezTo>
                  <a:cubicBezTo>
                    <a:pt x="650" y="218"/>
                    <a:pt x="648" y="217"/>
                    <a:pt x="645" y="215"/>
                  </a:cubicBezTo>
                  <a:cubicBezTo>
                    <a:pt x="643" y="212"/>
                    <a:pt x="641" y="212"/>
                    <a:pt x="638" y="214"/>
                  </a:cubicBezTo>
                  <a:cubicBezTo>
                    <a:pt x="637" y="215"/>
                    <a:pt x="636" y="216"/>
                    <a:pt x="635" y="217"/>
                  </a:cubicBezTo>
                  <a:cubicBezTo>
                    <a:pt x="634" y="218"/>
                    <a:pt x="633" y="218"/>
                    <a:pt x="632" y="218"/>
                  </a:cubicBezTo>
                  <a:cubicBezTo>
                    <a:pt x="631" y="218"/>
                    <a:pt x="631" y="217"/>
                    <a:pt x="632" y="215"/>
                  </a:cubicBezTo>
                  <a:cubicBezTo>
                    <a:pt x="634" y="213"/>
                    <a:pt x="636" y="210"/>
                    <a:pt x="637" y="208"/>
                  </a:cubicBezTo>
                  <a:cubicBezTo>
                    <a:pt x="638" y="206"/>
                    <a:pt x="637" y="203"/>
                    <a:pt x="635" y="202"/>
                  </a:cubicBezTo>
                  <a:cubicBezTo>
                    <a:pt x="635" y="201"/>
                    <a:pt x="634" y="201"/>
                    <a:pt x="633" y="201"/>
                  </a:cubicBezTo>
                  <a:cubicBezTo>
                    <a:pt x="633" y="202"/>
                    <a:pt x="631" y="201"/>
                    <a:pt x="628" y="202"/>
                  </a:cubicBezTo>
                  <a:cubicBezTo>
                    <a:pt x="627" y="203"/>
                    <a:pt x="625" y="203"/>
                    <a:pt x="623" y="203"/>
                  </a:cubicBezTo>
                  <a:cubicBezTo>
                    <a:pt x="621" y="204"/>
                    <a:pt x="619" y="204"/>
                    <a:pt x="617" y="204"/>
                  </a:cubicBezTo>
                  <a:cubicBezTo>
                    <a:pt x="616" y="205"/>
                    <a:pt x="616" y="205"/>
                    <a:pt x="615" y="205"/>
                  </a:cubicBezTo>
                  <a:cubicBezTo>
                    <a:pt x="610" y="208"/>
                    <a:pt x="605" y="210"/>
                    <a:pt x="600" y="212"/>
                  </a:cubicBezTo>
                  <a:cubicBezTo>
                    <a:pt x="597" y="213"/>
                    <a:pt x="595" y="214"/>
                    <a:pt x="595" y="218"/>
                  </a:cubicBezTo>
                  <a:cubicBezTo>
                    <a:pt x="595" y="219"/>
                    <a:pt x="593" y="219"/>
                    <a:pt x="592" y="220"/>
                  </a:cubicBezTo>
                  <a:cubicBezTo>
                    <a:pt x="591" y="221"/>
                    <a:pt x="589" y="222"/>
                    <a:pt x="588" y="223"/>
                  </a:cubicBezTo>
                  <a:cubicBezTo>
                    <a:pt x="586" y="224"/>
                    <a:pt x="583" y="226"/>
                    <a:pt x="583" y="229"/>
                  </a:cubicBezTo>
                  <a:cubicBezTo>
                    <a:pt x="583" y="230"/>
                    <a:pt x="584" y="232"/>
                    <a:pt x="584" y="234"/>
                  </a:cubicBezTo>
                  <a:cubicBezTo>
                    <a:pt x="584" y="234"/>
                    <a:pt x="585" y="235"/>
                    <a:pt x="585" y="235"/>
                  </a:cubicBezTo>
                  <a:cubicBezTo>
                    <a:pt x="585" y="237"/>
                    <a:pt x="586" y="237"/>
                    <a:pt x="588" y="238"/>
                  </a:cubicBezTo>
                  <a:cubicBezTo>
                    <a:pt x="591" y="238"/>
                    <a:pt x="595" y="238"/>
                    <a:pt x="598" y="239"/>
                  </a:cubicBezTo>
                  <a:cubicBezTo>
                    <a:pt x="599" y="239"/>
                    <a:pt x="599" y="239"/>
                    <a:pt x="599" y="240"/>
                  </a:cubicBezTo>
                  <a:cubicBezTo>
                    <a:pt x="599" y="240"/>
                    <a:pt x="599" y="241"/>
                    <a:pt x="598" y="241"/>
                  </a:cubicBezTo>
                  <a:cubicBezTo>
                    <a:pt x="594" y="241"/>
                    <a:pt x="590" y="242"/>
                    <a:pt x="586" y="242"/>
                  </a:cubicBezTo>
                  <a:cubicBezTo>
                    <a:pt x="584" y="242"/>
                    <a:pt x="582" y="243"/>
                    <a:pt x="580" y="244"/>
                  </a:cubicBezTo>
                  <a:cubicBezTo>
                    <a:pt x="579" y="245"/>
                    <a:pt x="578" y="246"/>
                    <a:pt x="578" y="247"/>
                  </a:cubicBezTo>
                  <a:cubicBezTo>
                    <a:pt x="578" y="248"/>
                    <a:pt x="579" y="250"/>
                    <a:pt x="579" y="251"/>
                  </a:cubicBezTo>
                  <a:cubicBezTo>
                    <a:pt x="579" y="255"/>
                    <a:pt x="579" y="256"/>
                    <a:pt x="585" y="258"/>
                  </a:cubicBezTo>
                  <a:cubicBezTo>
                    <a:pt x="591" y="259"/>
                    <a:pt x="597" y="261"/>
                    <a:pt x="604" y="261"/>
                  </a:cubicBezTo>
                  <a:cubicBezTo>
                    <a:pt x="605" y="261"/>
                    <a:pt x="606" y="261"/>
                    <a:pt x="607" y="261"/>
                  </a:cubicBezTo>
                  <a:cubicBezTo>
                    <a:pt x="612" y="264"/>
                    <a:pt x="616" y="267"/>
                    <a:pt x="618" y="272"/>
                  </a:cubicBezTo>
                  <a:cubicBezTo>
                    <a:pt x="619" y="273"/>
                    <a:pt x="619" y="274"/>
                    <a:pt x="618" y="274"/>
                  </a:cubicBezTo>
                  <a:cubicBezTo>
                    <a:pt x="618" y="275"/>
                    <a:pt x="618" y="275"/>
                    <a:pt x="617" y="275"/>
                  </a:cubicBezTo>
                  <a:cubicBezTo>
                    <a:pt x="611" y="274"/>
                    <a:pt x="606" y="272"/>
                    <a:pt x="601" y="270"/>
                  </a:cubicBezTo>
                  <a:cubicBezTo>
                    <a:pt x="599" y="269"/>
                    <a:pt x="597" y="267"/>
                    <a:pt x="595" y="267"/>
                  </a:cubicBezTo>
                  <a:cubicBezTo>
                    <a:pt x="589" y="267"/>
                    <a:pt x="584" y="267"/>
                    <a:pt x="579" y="267"/>
                  </a:cubicBezTo>
                  <a:cubicBezTo>
                    <a:pt x="576" y="267"/>
                    <a:pt x="574" y="269"/>
                    <a:pt x="574" y="271"/>
                  </a:cubicBezTo>
                  <a:cubicBezTo>
                    <a:pt x="572" y="274"/>
                    <a:pt x="572" y="277"/>
                    <a:pt x="573" y="280"/>
                  </a:cubicBezTo>
                  <a:cubicBezTo>
                    <a:pt x="573" y="285"/>
                    <a:pt x="576" y="289"/>
                    <a:pt x="581" y="291"/>
                  </a:cubicBezTo>
                  <a:cubicBezTo>
                    <a:pt x="584" y="291"/>
                    <a:pt x="586" y="292"/>
                    <a:pt x="589" y="293"/>
                  </a:cubicBezTo>
                  <a:cubicBezTo>
                    <a:pt x="589" y="293"/>
                    <a:pt x="590" y="295"/>
                    <a:pt x="590" y="296"/>
                  </a:cubicBezTo>
                  <a:cubicBezTo>
                    <a:pt x="589" y="297"/>
                    <a:pt x="588" y="299"/>
                    <a:pt x="588" y="301"/>
                  </a:cubicBezTo>
                  <a:cubicBezTo>
                    <a:pt x="587" y="302"/>
                    <a:pt x="587" y="303"/>
                    <a:pt x="587" y="304"/>
                  </a:cubicBezTo>
                  <a:cubicBezTo>
                    <a:pt x="587" y="306"/>
                    <a:pt x="588" y="309"/>
                    <a:pt x="588" y="311"/>
                  </a:cubicBezTo>
                  <a:cubicBezTo>
                    <a:pt x="589" y="311"/>
                    <a:pt x="589" y="312"/>
                    <a:pt x="590" y="312"/>
                  </a:cubicBezTo>
                  <a:cubicBezTo>
                    <a:pt x="591" y="312"/>
                    <a:pt x="592" y="312"/>
                    <a:pt x="593" y="312"/>
                  </a:cubicBezTo>
                  <a:cubicBezTo>
                    <a:pt x="599" y="313"/>
                    <a:pt x="604" y="312"/>
                    <a:pt x="609" y="314"/>
                  </a:cubicBezTo>
                  <a:cubicBezTo>
                    <a:pt x="612" y="315"/>
                    <a:pt x="615" y="314"/>
                    <a:pt x="618" y="313"/>
                  </a:cubicBezTo>
                  <a:cubicBezTo>
                    <a:pt x="620" y="312"/>
                    <a:pt x="621" y="311"/>
                    <a:pt x="623" y="311"/>
                  </a:cubicBezTo>
                  <a:cubicBezTo>
                    <a:pt x="625" y="309"/>
                    <a:pt x="628" y="309"/>
                    <a:pt x="631" y="309"/>
                  </a:cubicBezTo>
                  <a:cubicBezTo>
                    <a:pt x="634" y="310"/>
                    <a:pt x="637" y="309"/>
                    <a:pt x="639" y="307"/>
                  </a:cubicBezTo>
                  <a:cubicBezTo>
                    <a:pt x="640" y="306"/>
                    <a:pt x="642" y="305"/>
                    <a:pt x="643" y="305"/>
                  </a:cubicBezTo>
                  <a:cubicBezTo>
                    <a:pt x="644" y="304"/>
                    <a:pt x="645" y="305"/>
                    <a:pt x="645" y="305"/>
                  </a:cubicBezTo>
                  <a:cubicBezTo>
                    <a:pt x="645" y="306"/>
                    <a:pt x="646" y="306"/>
                    <a:pt x="646" y="306"/>
                  </a:cubicBezTo>
                  <a:cubicBezTo>
                    <a:pt x="646" y="309"/>
                    <a:pt x="648" y="309"/>
                    <a:pt x="650" y="310"/>
                  </a:cubicBezTo>
                  <a:cubicBezTo>
                    <a:pt x="652" y="312"/>
                    <a:pt x="651" y="314"/>
                    <a:pt x="653" y="316"/>
                  </a:cubicBezTo>
                  <a:cubicBezTo>
                    <a:pt x="653" y="316"/>
                    <a:pt x="653" y="317"/>
                    <a:pt x="653" y="317"/>
                  </a:cubicBezTo>
                  <a:cubicBezTo>
                    <a:pt x="657" y="318"/>
                    <a:pt x="661" y="319"/>
                    <a:pt x="664" y="320"/>
                  </a:cubicBezTo>
                  <a:cubicBezTo>
                    <a:pt x="668" y="321"/>
                    <a:pt x="672" y="321"/>
                    <a:pt x="676" y="320"/>
                  </a:cubicBezTo>
                  <a:cubicBezTo>
                    <a:pt x="677" y="319"/>
                    <a:pt x="679" y="318"/>
                    <a:pt x="680" y="316"/>
                  </a:cubicBezTo>
                  <a:cubicBezTo>
                    <a:pt x="681" y="313"/>
                    <a:pt x="681" y="309"/>
                    <a:pt x="678" y="306"/>
                  </a:cubicBezTo>
                  <a:cubicBezTo>
                    <a:pt x="678" y="306"/>
                    <a:pt x="678" y="306"/>
                    <a:pt x="678" y="306"/>
                  </a:cubicBezTo>
                  <a:cubicBezTo>
                    <a:pt x="677" y="307"/>
                    <a:pt x="677" y="308"/>
                    <a:pt x="676" y="308"/>
                  </a:cubicBezTo>
                  <a:cubicBezTo>
                    <a:pt x="675" y="308"/>
                    <a:pt x="675" y="308"/>
                    <a:pt x="674" y="308"/>
                  </a:cubicBezTo>
                  <a:cubicBezTo>
                    <a:pt x="674" y="307"/>
                    <a:pt x="674" y="307"/>
                    <a:pt x="675" y="306"/>
                  </a:cubicBezTo>
                  <a:cubicBezTo>
                    <a:pt x="676" y="306"/>
                    <a:pt x="677" y="306"/>
                    <a:pt x="678" y="306"/>
                  </a:cubicBezTo>
                  <a:cubicBezTo>
                    <a:pt x="678" y="306"/>
                    <a:pt x="678" y="306"/>
                    <a:pt x="678" y="306"/>
                  </a:cubicBezTo>
                  <a:cubicBezTo>
                    <a:pt x="678" y="306"/>
                    <a:pt x="678" y="306"/>
                    <a:pt x="678" y="306"/>
                  </a:cubicBezTo>
                  <a:cubicBezTo>
                    <a:pt x="679" y="305"/>
                    <a:pt x="679" y="304"/>
                    <a:pt x="680" y="303"/>
                  </a:cubicBezTo>
                  <a:cubicBezTo>
                    <a:pt x="681" y="303"/>
                    <a:pt x="682" y="302"/>
                    <a:pt x="683" y="303"/>
                  </a:cubicBezTo>
                  <a:cubicBezTo>
                    <a:pt x="685" y="305"/>
                    <a:pt x="688" y="305"/>
                    <a:pt x="689" y="308"/>
                  </a:cubicBezTo>
                  <a:cubicBezTo>
                    <a:pt x="692" y="307"/>
                    <a:pt x="695" y="306"/>
                    <a:pt x="696" y="302"/>
                  </a:cubicBezTo>
                  <a:cubicBezTo>
                    <a:pt x="697" y="300"/>
                    <a:pt x="697" y="298"/>
                    <a:pt x="695" y="296"/>
                  </a:cubicBezTo>
                  <a:cubicBezTo>
                    <a:pt x="694" y="294"/>
                    <a:pt x="694" y="293"/>
                    <a:pt x="692" y="292"/>
                  </a:cubicBezTo>
                  <a:cubicBezTo>
                    <a:pt x="691" y="291"/>
                    <a:pt x="690" y="289"/>
                    <a:pt x="689" y="286"/>
                  </a:cubicBezTo>
                  <a:cubicBezTo>
                    <a:pt x="689" y="284"/>
                    <a:pt x="688" y="282"/>
                    <a:pt x="686" y="280"/>
                  </a:cubicBezTo>
                  <a:cubicBezTo>
                    <a:pt x="683" y="278"/>
                    <a:pt x="683" y="275"/>
                    <a:pt x="682" y="272"/>
                  </a:cubicBezTo>
                  <a:cubicBezTo>
                    <a:pt x="681" y="270"/>
                    <a:pt x="681" y="268"/>
                    <a:pt x="682" y="267"/>
                  </a:cubicBezTo>
                  <a:cubicBezTo>
                    <a:pt x="686" y="264"/>
                    <a:pt x="687" y="260"/>
                    <a:pt x="687" y="255"/>
                  </a:cubicBezTo>
                  <a:cubicBezTo>
                    <a:pt x="687" y="253"/>
                    <a:pt x="687" y="251"/>
                    <a:pt x="688" y="249"/>
                  </a:cubicBezTo>
                  <a:cubicBezTo>
                    <a:pt x="690" y="244"/>
                    <a:pt x="692" y="239"/>
                    <a:pt x="694" y="233"/>
                  </a:cubicBezTo>
                  <a:cubicBezTo>
                    <a:pt x="695" y="231"/>
                    <a:pt x="696" y="230"/>
                    <a:pt x="698" y="229"/>
                  </a:cubicBezTo>
                  <a:cubicBezTo>
                    <a:pt x="703" y="227"/>
                    <a:pt x="707" y="223"/>
                    <a:pt x="711" y="220"/>
                  </a:cubicBezTo>
                  <a:cubicBezTo>
                    <a:pt x="712" y="219"/>
                    <a:pt x="712" y="217"/>
                    <a:pt x="712" y="216"/>
                  </a:cubicBezTo>
                  <a:close/>
                  <a:moveTo>
                    <a:pt x="633" y="200"/>
                  </a:moveTo>
                  <a:cubicBezTo>
                    <a:pt x="633" y="201"/>
                    <a:pt x="633" y="201"/>
                    <a:pt x="633" y="201"/>
                  </a:cubicBezTo>
                  <a:cubicBezTo>
                    <a:pt x="634" y="200"/>
                    <a:pt x="634" y="200"/>
                    <a:pt x="634" y="200"/>
                  </a:cubicBezTo>
                  <a:lnTo>
                    <a:pt x="633" y="200"/>
                  </a:lnTo>
                  <a:close/>
                  <a:moveTo>
                    <a:pt x="2822" y="1274"/>
                  </a:moveTo>
                  <a:cubicBezTo>
                    <a:pt x="2821" y="1273"/>
                    <a:pt x="2821" y="1273"/>
                    <a:pt x="2821" y="1273"/>
                  </a:cubicBezTo>
                  <a:cubicBezTo>
                    <a:pt x="2819" y="1272"/>
                    <a:pt x="2817" y="1270"/>
                    <a:pt x="2816" y="1269"/>
                  </a:cubicBezTo>
                  <a:cubicBezTo>
                    <a:pt x="2814" y="1267"/>
                    <a:pt x="2813" y="1265"/>
                    <a:pt x="2812" y="1263"/>
                  </a:cubicBezTo>
                  <a:cubicBezTo>
                    <a:pt x="2811" y="1262"/>
                    <a:pt x="2809" y="1261"/>
                    <a:pt x="2808" y="1260"/>
                  </a:cubicBezTo>
                  <a:cubicBezTo>
                    <a:pt x="2807" y="1258"/>
                    <a:pt x="2805" y="1256"/>
                    <a:pt x="2804" y="1254"/>
                  </a:cubicBezTo>
                  <a:cubicBezTo>
                    <a:pt x="2803" y="1253"/>
                    <a:pt x="2803" y="1251"/>
                    <a:pt x="2805" y="1251"/>
                  </a:cubicBezTo>
                  <a:cubicBezTo>
                    <a:pt x="2805" y="1250"/>
                    <a:pt x="2807" y="1249"/>
                    <a:pt x="2807" y="1249"/>
                  </a:cubicBezTo>
                  <a:cubicBezTo>
                    <a:pt x="2809" y="1247"/>
                    <a:pt x="2809" y="1244"/>
                    <a:pt x="2807" y="1243"/>
                  </a:cubicBezTo>
                  <a:cubicBezTo>
                    <a:pt x="2806" y="1242"/>
                    <a:pt x="2805" y="1242"/>
                    <a:pt x="2804" y="1241"/>
                  </a:cubicBezTo>
                  <a:cubicBezTo>
                    <a:pt x="2801" y="1240"/>
                    <a:pt x="2799" y="1239"/>
                    <a:pt x="2796" y="1238"/>
                  </a:cubicBezTo>
                  <a:cubicBezTo>
                    <a:pt x="2793" y="1237"/>
                    <a:pt x="2791" y="1235"/>
                    <a:pt x="2790" y="1232"/>
                  </a:cubicBezTo>
                  <a:cubicBezTo>
                    <a:pt x="2790" y="1230"/>
                    <a:pt x="2789" y="1229"/>
                    <a:pt x="2788" y="1228"/>
                  </a:cubicBezTo>
                  <a:cubicBezTo>
                    <a:pt x="2781" y="1223"/>
                    <a:pt x="2772" y="1218"/>
                    <a:pt x="2764" y="1216"/>
                  </a:cubicBezTo>
                  <a:cubicBezTo>
                    <a:pt x="2760" y="1215"/>
                    <a:pt x="2756" y="1213"/>
                    <a:pt x="2752" y="1212"/>
                  </a:cubicBezTo>
                  <a:cubicBezTo>
                    <a:pt x="2748" y="1210"/>
                    <a:pt x="2744" y="1208"/>
                    <a:pt x="2739" y="1207"/>
                  </a:cubicBezTo>
                  <a:cubicBezTo>
                    <a:pt x="2733" y="1205"/>
                    <a:pt x="2727" y="1203"/>
                    <a:pt x="2721" y="1201"/>
                  </a:cubicBezTo>
                  <a:cubicBezTo>
                    <a:pt x="2716" y="1198"/>
                    <a:pt x="2711" y="1197"/>
                    <a:pt x="2708" y="1203"/>
                  </a:cubicBezTo>
                  <a:cubicBezTo>
                    <a:pt x="2707" y="1203"/>
                    <a:pt x="2707" y="1204"/>
                    <a:pt x="2707" y="1204"/>
                  </a:cubicBezTo>
                  <a:cubicBezTo>
                    <a:pt x="2701" y="1206"/>
                    <a:pt x="2697" y="1210"/>
                    <a:pt x="2694" y="1215"/>
                  </a:cubicBezTo>
                  <a:cubicBezTo>
                    <a:pt x="2693" y="1216"/>
                    <a:pt x="2691" y="1216"/>
                    <a:pt x="2690" y="1215"/>
                  </a:cubicBezTo>
                  <a:cubicBezTo>
                    <a:pt x="2688" y="1213"/>
                    <a:pt x="2686" y="1211"/>
                    <a:pt x="2683" y="1209"/>
                  </a:cubicBezTo>
                  <a:cubicBezTo>
                    <a:pt x="2682" y="1208"/>
                    <a:pt x="2682" y="1206"/>
                    <a:pt x="2682" y="1205"/>
                  </a:cubicBezTo>
                  <a:cubicBezTo>
                    <a:pt x="2682" y="1203"/>
                    <a:pt x="2682" y="1202"/>
                    <a:pt x="2682" y="1200"/>
                  </a:cubicBezTo>
                  <a:cubicBezTo>
                    <a:pt x="2683" y="1197"/>
                    <a:pt x="2682" y="1195"/>
                    <a:pt x="2680" y="1193"/>
                  </a:cubicBezTo>
                  <a:cubicBezTo>
                    <a:pt x="2679" y="1191"/>
                    <a:pt x="2677" y="1191"/>
                    <a:pt x="2675" y="1191"/>
                  </a:cubicBezTo>
                  <a:cubicBezTo>
                    <a:pt x="2673" y="1190"/>
                    <a:pt x="2671" y="1189"/>
                    <a:pt x="2669" y="1188"/>
                  </a:cubicBezTo>
                  <a:cubicBezTo>
                    <a:pt x="2667" y="1188"/>
                    <a:pt x="2665" y="1188"/>
                    <a:pt x="2662" y="1189"/>
                  </a:cubicBezTo>
                  <a:cubicBezTo>
                    <a:pt x="2658" y="1191"/>
                    <a:pt x="2655" y="1193"/>
                    <a:pt x="2650" y="1194"/>
                  </a:cubicBezTo>
                  <a:cubicBezTo>
                    <a:pt x="2650" y="1194"/>
                    <a:pt x="2649" y="1196"/>
                    <a:pt x="2649" y="1196"/>
                  </a:cubicBezTo>
                  <a:cubicBezTo>
                    <a:pt x="2649" y="1197"/>
                    <a:pt x="2650" y="1198"/>
                    <a:pt x="2650" y="1198"/>
                  </a:cubicBezTo>
                  <a:cubicBezTo>
                    <a:pt x="2652" y="1199"/>
                    <a:pt x="2653" y="1200"/>
                    <a:pt x="2654" y="1200"/>
                  </a:cubicBezTo>
                  <a:cubicBezTo>
                    <a:pt x="2656" y="1200"/>
                    <a:pt x="2658" y="1201"/>
                    <a:pt x="2659" y="1203"/>
                  </a:cubicBezTo>
                  <a:cubicBezTo>
                    <a:pt x="2661" y="1206"/>
                    <a:pt x="2664" y="1208"/>
                    <a:pt x="2667" y="1208"/>
                  </a:cubicBezTo>
                  <a:cubicBezTo>
                    <a:pt x="2670" y="1208"/>
                    <a:pt x="2672" y="1207"/>
                    <a:pt x="2674" y="1207"/>
                  </a:cubicBezTo>
                  <a:cubicBezTo>
                    <a:pt x="2675" y="1207"/>
                    <a:pt x="2675" y="1208"/>
                    <a:pt x="2676" y="1208"/>
                  </a:cubicBezTo>
                  <a:cubicBezTo>
                    <a:pt x="2675" y="1209"/>
                    <a:pt x="2675" y="1209"/>
                    <a:pt x="2675" y="1209"/>
                  </a:cubicBezTo>
                  <a:cubicBezTo>
                    <a:pt x="2671" y="1209"/>
                    <a:pt x="2667" y="1212"/>
                    <a:pt x="2663" y="1212"/>
                  </a:cubicBezTo>
                  <a:cubicBezTo>
                    <a:pt x="2662" y="1212"/>
                    <a:pt x="2661" y="1213"/>
                    <a:pt x="2662" y="1214"/>
                  </a:cubicBezTo>
                  <a:cubicBezTo>
                    <a:pt x="2664" y="1216"/>
                    <a:pt x="2666" y="1220"/>
                    <a:pt x="2667" y="1223"/>
                  </a:cubicBezTo>
                  <a:cubicBezTo>
                    <a:pt x="2668" y="1225"/>
                    <a:pt x="2670" y="1226"/>
                    <a:pt x="2672" y="1225"/>
                  </a:cubicBezTo>
                  <a:cubicBezTo>
                    <a:pt x="2673" y="1224"/>
                    <a:pt x="2673" y="1223"/>
                    <a:pt x="2674" y="1222"/>
                  </a:cubicBezTo>
                  <a:cubicBezTo>
                    <a:pt x="2675" y="1221"/>
                    <a:pt x="2676" y="1220"/>
                    <a:pt x="2677" y="1221"/>
                  </a:cubicBezTo>
                  <a:cubicBezTo>
                    <a:pt x="2680" y="1223"/>
                    <a:pt x="2683" y="1224"/>
                    <a:pt x="2686" y="1226"/>
                  </a:cubicBezTo>
                  <a:cubicBezTo>
                    <a:pt x="2687" y="1227"/>
                    <a:pt x="2689" y="1228"/>
                    <a:pt x="2692" y="1229"/>
                  </a:cubicBezTo>
                  <a:cubicBezTo>
                    <a:pt x="2695" y="1230"/>
                    <a:pt x="2699" y="1231"/>
                    <a:pt x="2702" y="1232"/>
                  </a:cubicBezTo>
                  <a:cubicBezTo>
                    <a:pt x="2705" y="1233"/>
                    <a:pt x="2707" y="1234"/>
                    <a:pt x="2709" y="1235"/>
                  </a:cubicBezTo>
                  <a:cubicBezTo>
                    <a:pt x="2713" y="1237"/>
                    <a:pt x="2716" y="1239"/>
                    <a:pt x="2718" y="1244"/>
                  </a:cubicBezTo>
                  <a:cubicBezTo>
                    <a:pt x="2718" y="1246"/>
                    <a:pt x="2719" y="1247"/>
                    <a:pt x="2720" y="1249"/>
                  </a:cubicBezTo>
                  <a:cubicBezTo>
                    <a:pt x="2721" y="1250"/>
                    <a:pt x="2722" y="1252"/>
                    <a:pt x="2722" y="1253"/>
                  </a:cubicBezTo>
                  <a:cubicBezTo>
                    <a:pt x="2723" y="1254"/>
                    <a:pt x="2722" y="1255"/>
                    <a:pt x="2721" y="1256"/>
                  </a:cubicBezTo>
                  <a:cubicBezTo>
                    <a:pt x="2717" y="1256"/>
                    <a:pt x="2716" y="1259"/>
                    <a:pt x="2714" y="1262"/>
                  </a:cubicBezTo>
                  <a:cubicBezTo>
                    <a:pt x="2713" y="1264"/>
                    <a:pt x="2714" y="1266"/>
                    <a:pt x="2716" y="1266"/>
                  </a:cubicBezTo>
                  <a:cubicBezTo>
                    <a:pt x="2719" y="1266"/>
                    <a:pt x="2722" y="1266"/>
                    <a:pt x="2726" y="1265"/>
                  </a:cubicBezTo>
                  <a:cubicBezTo>
                    <a:pt x="2730" y="1264"/>
                    <a:pt x="2733" y="1264"/>
                    <a:pt x="2736" y="1268"/>
                  </a:cubicBezTo>
                  <a:cubicBezTo>
                    <a:pt x="2736" y="1269"/>
                    <a:pt x="2737" y="1270"/>
                    <a:pt x="2738" y="1271"/>
                  </a:cubicBezTo>
                  <a:cubicBezTo>
                    <a:pt x="2739" y="1273"/>
                    <a:pt x="2741" y="1273"/>
                    <a:pt x="2744" y="1273"/>
                  </a:cubicBezTo>
                  <a:cubicBezTo>
                    <a:pt x="2748" y="1274"/>
                    <a:pt x="2753" y="1274"/>
                    <a:pt x="2757" y="1275"/>
                  </a:cubicBezTo>
                  <a:cubicBezTo>
                    <a:pt x="2759" y="1276"/>
                    <a:pt x="2761" y="1275"/>
                    <a:pt x="2763" y="1274"/>
                  </a:cubicBezTo>
                  <a:cubicBezTo>
                    <a:pt x="2765" y="1273"/>
                    <a:pt x="2766" y="1272"/>
                    <a:pt x="2765" y="1269"/>
                  </a:cubicBezTo>
                  <a:cubicBezTo>
                    <a:pt x="2765" y="1268"/>
                    <a:pt x="2764" y="1267"/>
                    <a:pt x="2765" y="1267"/>
                  </a:cubicBezTo>
                  <a:cubicBezTo>
                    <a:pt x="2767" y="1265"/>
                    <a:pt x="2770" y="1263"/>
                    <a:pt x="2773" y="1261"/>
                  </a:cubicBezTo>
                  <a:cubicBezTo>
                    <a:pt x="2775" y="1259"/>
                    <a:pt x="2778" y="1259"/>
                    <a:pt x="2780" y="1260"/>
                  </a:cubicBezTo>
                  <a:cubicBezTo>
                    <a:pt x="2783" y="1261"/>
                    <a:pt x="2785" y="1262"/>
                    <a:pt x="2788" y="1263"/>
                  </a:cubicBezTo>
                  <a:cubicBezTo>
                    <a:pt x="2790" y="1264"/>
                    <a:pt x="2791" y="1265"/>
                    <a:pt x="2793" y="1267"/>
                  </a:cubicBezTo>
                  <a:cubicBezTo>
                    <a:pt x="2796" y="1272"/>
                    <a:pt x="2799" y="1275"/>
                    <a:pt x="2803" y="1279"/>
                  </a:cubicBezTo>
                  <a:cubicBezTo>
                    <a:pt x="2805" y="1282"/>
                    <a:pt x="2808" y="1284"/>
                    <a:pt x="2812" y="1284"/>
                  </a:cubicBezTo>
                  <a:cubicBezTo>
                    <a:pt x="2818" y="1284"/>
                    <a:pt x="2824" y="1285"/>
                    <a:pt x="2829" y="1288"/>
                  </a:cubicBezTo>
                  <a:cubicBezTo>
                    <a:pt x="2829" y="1288"/>
                    <a:pt x="2830" y="1288"/>
                    <a:pt x="2830" y="1288"/>
                  </a:cubicBezTo>
                  <a:cubicBezTo>
                    <a:pt x="2831" y="1288"/>
                    <a:pt x="2832" y="1288"/>
                    <a:pt x="2832" y="1287"/>
                  </a:cubicBezTo>
                  <a:cubicBezTo>
                    <a:pt x="2832" y="1287"/>
                    <a:pt x="2833" y="1286"/>
                    <a:pt x="2832" y="1286"/>
                  </a:cubicBezTo>
                  <a:cubicBezTo>
                    <a:pt x="2832" y="1284"/>
                    <a:pt x="2832" y="1282"/>
                    <a:pt x="2830" y="1282"/>
                  </a:cubicBezTo>
                  <a:cubicBezTo>
                    <a:pt x="2827" y="1281"/>
                    <a:pt x="2827" y="1279"/>
                    <a:pt x="2828" y="1277"/>
                  </a:cubicBezTo>
                  <a:cubicBezTo>
                    <a:pt x="2828" y="1277"/>
                    <a:pt x="2828" y="1277"/>
                    <a:pt x="2828" y="1277"/>
                  </a:cubicBezTo>
                  <a:cubicBezTo>
                    <a:pt x="2828" y="1277"/>
                    <a:pt x="2828" y="1277"/>
                    <a:pt x="2828" y="1277"/>
                  </a:cubicBezTo>
                  <a:cubicBezTo>
                    <a:pt x="2828" y="1277"/>
                    <a:pt x="2828" y="1277"/>
                    <a:pt x="2828" y="1277"/>
                  </a:cubicBezTo>
                  <a:cubicBezTo>
                    <a:pt x="2828" y="1277"/>
                    <a:pt x="2828" y="1277"/>
                    <a:pt x="2828" y="1277"/>
                  </a:cubicBezTo>
                  <a:cubicBezTo>
                    <a:pt x="2828" y="1277"/>
                    <a:pt x="2828" y="1277"/>
                    <a:pt x="2828" y="1277"/>
                  </a:cubicBezTo>
                  <a:cubicBezTo>
                    <a:pt x="2826" y="1276"/>
                    <a:pt x="2823" y="1277"/>
                    <a:pt x="2822" y="1274"/>
                  </a:cubicBezTo>
                  <a:close/>
                  <a:moveTo>
                    <a:pt x="2447" y="1181"/>
                  </a:moveTo>
                  <a:cubicBezTo>
                    <a:pt x="2448" y="1185"/>
                    <a:pt x="2449" y="1189"/>
                    <a:pt x="2450" y="1193"/>
                  </a:cubicBezTo>
                  <a:cubicBezTo>
                    <a:pt x="2450" y="1196"/>
                    <a:pt x="2452" y="1199"/>
                    <a:pt x="2455" y="1199"/>
                  </a:cubicBezTo>
                  <a:cubicBezTo>
                    <a:pt x="2455" y="1199"/>
                    <a:pt x="2456" y="1200"/>
                    <a:pt x="2456" y="1201"/>
                  </a:cubicBezTo>
                  <a:cubicBezTo>
                    <a:pt x="2455" y="1204"/>
                    <a:pt x="2457" y="1207"/>
                    <a:pt x="2458" y="1210"/>
                  </a:cubicBezTo>
                  <a:cubicBezTo>
                    <a:pt x="2458" y="1213"/>
                    <a:pt x="2460" y="1214"/>
                    <a:pt x="2463" y="1215"/>
                  </a:cubicBezTo>
                  <a:cubicBezTo>
                    <a:pt x="2465" y="1215"/>
                    <a:pt x="2466" y="1215"/>
                    <a:pt x="2468" y="1215"/>
                  </a:cubicBezTo>
                  <a:cubicBezTo>
                    <a:pt x="2470" y="1215"/>
                    <a:pt x="2472" y="1216"/>
                    <a:pt x="2472" y="1218"/>
                  </a:cubicBezTo>
                  <a:cubicBezTo>
                    <a:pt x="2474" y="1220"/>
                    <a:pt x="2475" y="1220"/>
                    <a:pt x="2477" y="1219"/>
                  </a:cubicBezTo>
                  <a:cubicBezTo>
                    <a:pt x="2479" y="1218"/>
                    <a:pt x="2481" y="1218"/>
                    <a:pt x="2484" y="1217"/>
                  </a:cubicBezTo>
                  <a:cubicBezTo>
                    <a:pt x="2484" y="1217"/>
                    <a:pt x="2485" y="1217"/>
                    <a:pt x="2486" y="1217"/>
                  </a:cubicBezTo>
                  <a:cubicBezTo>
                    <a:pt x="2489" y="1218"/>
                    <a:pt x="2492" y="1219"/>
                    <a:pt x="2495" y="1221"/>
                  </a:cubicBezTo>
                  <a:cubicBezTo>
                    <a:pt x="2496" y="1221"/>
                    <a:pt x="2496" y="1223"/>
                    <a:pt x="2497" y="1223"/>
                  </a:cubicBezTo>
                  <a:cubicBezTo>
                    <a:pt x="2498" y="1225"/>
                    <a:pt x="2499" y="1226"/>
                    <a:pt x="2501" y="1225"/>
                  </a:cubicBezTo>
                  <a:cubicBezTo>
                    <a:pt x="2503" y="1224"/>
                    <a:pt x="2505" y="1223"/>
                    <a:pt x="2507" y="1223"/>
                  </a:cubicBezTo>
                  <a:cubicBezTo>
                    <a:pt x="2508" y="1223"/>
                    <a:pt x="2509" y="1223"/>
                    <a:pt x="2510" y="1224"/>
                  </a:cubicBezTo>
                  <a:cubicBezTo>
                    <a:pt x="2512" y="1224"/>
                    <a:pt x="2513" y="1223"/>
                    <a:pt x="2513" y="1222"/>
                  </a:cubicBezTo>
                  <a:cubicBezTo>
                    <a:pt x="2513" y="1221"/>
                    <a:pt x="2514" y="1221"/>
                    <a:pt x="2513" y="1220"/>
                  </a:cubicBezTo>
                  <a:cubicBezTo>
                    <a:pt x="2512" y="1218"/>
                    <a:pt x="2512" y="1215"/>
                    <a:pt x="2514" y="1213"/>
                  </a:cubicBezTo>
                  <a:cubicBezTo>
                    <a:pt x="2515" y="1212"/>
                    <a:pt x="2515" y="1209"/>
                    <a:pt x="2515" y="1207"/>
                  </a:cubicBezTo>
                  <a:cubicBezTo>
                    <a:pt x="2515" y="1204"/>
                    <a:pt x="2516" y="1201"/>
                    <a:pt x="2518" y="1199"/>
                  </a:cubicBezTo>
                  <a:cubicBezTo>
                    <a:pt x="2521" y="1196"/>
                    <a:pt x="2522" y="1191"/>
                    <a:pt x="2524" y="1187"/>
                  </a:cubicBezTo>
                  <a:cubicBezTo>
                    <a:pt x="2525" y="1185"/>
                    <a:pt x="2526" y="1183"/>
                    <a:pt x="2527" y="1181"/>
                  </a:cubicBezTo>
                  <a:cubicBezTo>
                    <a:pt x="2527" y="1179"/>
                    <a:pt x="2529" y="1179"/>
                    <a:pt x="2530" y="1178"/>
                  </a:cubicBezTo>
                  <a:cubicBezTo>
                    <a:pt x="2531" y="1178"/>
                    <a:pt x="2532" y="1178"/>
                    <a:pt x="2534" y="1178"/>
                  </a:cubicBezTo>
                  <a:cubicBezTo>
                    <a:pt x="2534" y="1178"/>
                    <a:pt x="2535" y="1178"/>
                    <a:pt x="2536" y="1177"/>
                  </a:cubicBezTo>
                  <a:cubicBezTo>
                    <a:pt x="2537" y="1177"/>
                    <a:pt x="2537" y="1175"/>
                    <a:pt x="2537" y="1174"/>
                  </a:cubicBezTo>
                  <a:cubicBezTo>
                    <a:pt x="2535" y="1172"/>
                    <a:pt x="2532" y="1170"/>
                    <a:pt x="2530" y="1168"/>
                  </a:cubicBezTo>
                  <a:cubicBezTo>
                    <a:pt x="2529" y="1167"/>
                    <a:pt x="2529" y="1165"/>
                    <a:pt x="2529" y="1164"/>
                  </a:cubicBezTo>
                  <a:cubicBezTo>
                    <a:pt x="2530" y="1162"/>
                    <a:pt x="2530" y="1161"/>
                    <a:pt x="2529" y="1160"/>
                  </a:cubicBezTo>
                  <a:cubicBezTo>
                    <a:pt x="2525" y="1156"/>
                    <a:pt x="2526" y="1151"/>
                    <a:pt x="2528" y="1147"/>
                  </a:cubicBezTo>
                  <a:cubicBezTo>
                    <a:pt x="2528" y="1146"/>
                    <a:pt x="2529" y="1144"/>
                    <a:pt x="2531" y="1144"/>
                  </a:cubicBezTo>
                  <a:cubicBezTo>
                    <a:pt x="2532" y="1143"/>
                    <a:pt x="2533" y="1141"/>
                    <a:pt x="2533" y="1140"/>
                  </a:cubicBezTo>
                  <a:cubicBezTo>
                    <a:pt x="2533" y="1138"/>
                    <a:pt x="2534" y="1137"/>
                    <a:pt x="2535" y="1137"/>
                  </a:cubicBezTo>
                  <a:cubicBezTo>
                    <a:pt x="2537" y="1137"/>
                    <a:pt x="2538" y="1136"/>
                    <a:pt x="2539" y="1135"/>
                  </a:cubicBezTo>
                  <a:cubicBezTo>
                    <a:pt x="2540" y="1135"/>
                    <a:pt x="2540" y="1134"/>
                    <a:pt x="2540" y="1134"/>
                  </a:cubicBezTo>
                  <a:cubicBezTo>
                    <a:pt x="2540" y="1134"/>
                    <a:pt x="2540" y="1133"/>
                    <a:pt x="2539" y="1133"/>
                  </a:cubicBezTo>
                  <a:cubicBezTo>
                    <a:pt x="2537" y="1132"/>
                    <a:pt x="2534" y="1130"/>
                    <a:pt x="2531" y="1129"/>
                  </a:cubicBezTo>
                  <a:cubicBezTo>
                    <a:pt x="2529" y="1127"/>
                    <a:pt x="2526" y="1126"/>
                    <a:pt x="2526" y="1122"/>
                  </a:cubicBezTo>
                  <a:cubicBezTo>
                    <a:pt x="2524" y="1121"/>
                    <a:pt x="2523" y="1119"/>
                    <a:pt x="2521" y="1117"/>
                  </a:cubicBezTo>
                  <a:cubicBezTo>
                    <a:pt x="2521" y="1117"/>
                    <a:pt x="2519" y="1117"/>
                    <a:pt x="2518" y="1117"/>
                  </a:cubicBezTo>
                  <a:cubicBezTo>
                    <a:pt x="2516" y="1118"/>
                    <a:pt x="2515" y="1119"/>
                    <a:pt x="2514" y="1120"/>
                  </a:cubicBezTo>
                  <a:cubicBezTo>
                    <a:pt x="2513" y="1122"/>
                    <a:pt x="2512" y="1125"/>
                    <a:pt x="2511" y="1127"/>
                  </a:cubicBezTo>
                  <a:cubicBezTo>
                    <a:pt x="2510" y="1128"/>
                    <a:pt x="2509" y="1129"/>
                    <a:pt x="2508" y="1130"/>
                  </a:cubicBezTo>
                  <a:cubicBezTo>
                    <a:pt x="2505" y="1132"/>
                    <a:pt x="2503" y="1135"/>
                    <a:pt x="2500" y="1136"/>
                  </a:cubicBezTo>
                  <a:cubicBezTo>
                    <a:pt x="2496" y="1138"/>
                    <a:pt x="2492" y="1140"/>
                    <a:pt x="2490" y="1144"/>
                  </a:cubicBezTo>
                  <a:cubicBezTo>
                    <a:pt x="2489" y="1146"/>
                    <a:pt x="2487" y="1148"/>
                    <a:pt x="2486" y="1150"/>
                  </a:cubicBezTo>
                  <a:cubicBezTo>
                    <a:pt x="2484" y="1154"/>
                    <a:pt x="2481" y="1156"/>
                    <a:pt x="2476" y="1157"/>
                  </a:cubicBezTo>
                  <a:cubicBezTo>
                    <a:pt x="2472" y="1158"/>
                    <a:pt x="2470" y="1161"/>
                    <a:pt x="2468" y="1164"/>
                  </a:cubicBezTo>
                  <a:cubicBezTo>
                    <a:pt x="2468" y="1165"/>
                    <a:pt x="2467" y="1167"/>
                    <a:pt x="2467" y="1168"/>
                  </a:cubicBezTo>
                  <a:cubicBezTo>
                    <a:pt x="2466" y="1170"/>
                    <a:pt x="2464" y="1170"/>
                    <a:pt x="2463" y="1170"/>
                  </a:cubicBezTo>
                  <a:cubicBezTo>
                    <a:pt x="2461" y="1169"/>
                    <a:pt x="2458" y="1168"/>
                    <a:pt x="2456" y="1167"/>
                  </a:cubicBezTo>
                  <a:cubicBezTo>
                    <a:pt x="2453" y="1166"/>
                    <a:pt x="2452" y="1167"/>
                    <a:pt x="2450" y="1169"/>
                  </a:cubicBezTo>
                  <a:cubicBezTo>
                    <a:pt x="2449" y="1170"/>
                    <a:pt x="2449" y="1171"/>
                    <a:pt x="2448" y="1172"/>
                  </a:cubicBezTo>
                  <a:cubicBezTo>
                    <a:pt x="2447" y="1175"/>
                    <a:pt x="2445" y="1178"/>
                    <a:pt x="2447" y="1181"/>
                  </a:cubicBezTo>
                  <a:close/>
                  <a:moveTo>
                    <a:pt x="1885" y="1296"/>
                  </a:moveTo>
                  <a:cubicBezTo>
                    <a:pt x="1885" y="1295"/>
                    <a:pt x="1884" y="1295"/>
                    <a:pt x="1883" y="1296"/>
                  </a:cubicBezTo>
                  <a:cubicBezTo>
                    <a:pt x="1882" y="1298"/>
                    <a:pt x="1881" y="1300"/>
                    <a:pt x="1880" y="1302"/>
                  </a:cubicBezTo>
                  <a:cubicBezTo>
                    <a:pt x="1880" y="1304"/>
                    <a:pt x="1879" y="1306"/>
                    <a:pt x="1877" y="1307"/>
                  </a:cubicBezTo>
                  <a:cubicBezTo>
                    <a:pt x="1877" y="1308"/>
                    <a:pt x="1876" y="1309"/>
                    <a:pt x="1876" y="1309"/>
                  </a:cubicBezTo>
                  <a:cubicBezTo>
                    <a:pt x="1874" y="1310"/>
                    <a:pt x="1871" y="1311"/>
                    <a:pt x="1871" y="1315"/>
                  </a:cubicBezTo>
                  <a:cubicBezTo>
                    <a:pt x="1871" y="1318"/>
                    <a:pt x="1868" y="1320"/>
                    <a:pt x="1865" y="1322"/>
                  </a:cubicBezTo>
                  <a:cubicBezTo>
                    <a:pt x="1862" y="1324"/>
                    <a:pt x="1860" y="1327"/>
                    <a:pt x="1857" y="1328"/>
                  </a:cubicBezTo>
                  <a:cubicBezTo>
                    <a:pt x="1854" y="1330"/>
                    <a:pt x="1850" y="1331"/>
                    <a:pt x="1847" y="1331"/>
                  </a:cubicBezTo>
                  <a:cubicBezTo>
                    <a:pt x="1847" y="1331"/>
                    <a:pt x="1846" y="1332"/>
                    <a:pt x="1846" y="1332"/>
                  </a:cubicBezTo>
                  <a:cubicBezTo>
                    <a:pt x="1843" y="1333"/>
                    <a:pt x="1840" y="1334"/>
                    <a:pt x="1837" y="1335"/>
                  </a:cubicBezTo>
                  <a:cubicBezTo>
                    <a:pt x="1836" y="1338"/>
                    <a:pt x="1835" y="1340"/>
                    <a:pt x="1833" y="1343"/>
                  </a:cubicBezTo>
                  <a:cubicBezTo>
                    <a:pt x="1831" y="1347"/>
                    <a:pt x="1831" y="1352"/>
                    <a:pt x="1832" y="1357"/>
                  </a:cubicBezTo>
                  <a:cubicBezTo>
                    <a:pt x="1833" y="1358"/>
                    <a:pt x="1833" y="1359"/>
                    <a:pt x="1834" y="1361"/>
                  </a:cubicBezTo>
                  <a:cubicBezTo>
                    <a:pt x="1836" y="1365"/>
                    <a:pt x="1835" y="1369"/>
                    <a:pt x="1832" y="1373"/>
                  </a:cubicBezTo>
                  <a:cubicBezTo>
                    <a:pt x="1830" y="1376"/>
                    <a:pt x="1828" y="1380"/>
                    <a:pt x="1825" y="1384"/>
                  </a:cubicBezTo>
                  <a:cubicBezTo>
                    <a:pt x="1822" y="1389"/>
                    <a:pt x="1820" y="1394"/>
                    <a:pt x="1823" y="1399"/>
                  </a:cubicBezTo>
                  <a:cubicBezTo>
                    <a:pt x="1824" y="1401"/>
                    <a:pt x="1824" y="1404"/>
                    <a:pt x="1824" y="1407"/>
                  </a:cubicBezTo>
                  <a:cubicBezTo>
                    <a:pt x="1824" y="1409"/>
                    <a:pt x="1824" y="1411"/>
                    <a:pt x="1824" y="1414"/>
                  </a:cubicBezTo>
                  <a:cubicBezTo>
                    <a:pt x="1825" y="1415"/>
                    <a:pt x="1825" y="1417"/>
                    <a:pt x="1826" y="1418"/>
                  </a:cubicBezTo>
                  <a:cubicBezTo>
                    <a:pt x="1829" y="1422"/>
                    <a:pt x="1833" y="1425"/>
                    <a:pt x="1837" y="1426"/>
                  </a:cubicBezTo>
                  <a:cubicBezTo>
                    <a:pt x="1840" y="1427"/>
                    <a:pt x="1842" y="1425"/>
                    <a:pt x="1845" y="1424"/>
                  </a:cubicBezTo>
                  <a:cubicBezTo>
                    <a:pt x="1846" y="1423"/>
                    <a:pt x="1848" y="1423"/>
                    <a:pt x="1850" y="1423"/>
                  </a:cubicBezTo>
                  <a:cubicBezTo>
                    <a:pt x="1854" y="1423"/>
                    <a:pt x="1857" y="1420"/>
                    <a:pt x="1859" y="1417"/>
                  </a:cubicBezTo>
                  <a:cubicBezTo>
                    <a:pt x="1860" y="1414"/>
                    <a:pt x="1861" y="1411"/>
                    <a:pt x="1862" y="1408"/>
                  </a:cubicBezTo>
                  <a:cubicBezTo>
                    <a:pt x="1865" y="1402"/>
                    <a:pt x="1867" y="1395"/>
                    <a:pt x="1870" y="1388"/>
                  </a:cubicBezTo>
                  <a:cubicBezTo>
                    <a:pt x="1874" y="1379"/>
                    <a:pt x="1877" y="1368"/>
                    <a:pt x="1881" y="1359"/>
                  </a:cubicBezTo>
                  <a:cubicBezTo>
                    <a:pt x="1882" y="1356"/>
                    <a:pt x="1883" y="1353"/>
                    <a:pt x="1884" y="1350"/>
                  </a:cubicBezTo>
                  <a:cubicBezTo>
                    <a:pt x="1884" y="1346"/>
                    <a:pt x="1885" y="1342"/>
                    <a:pt x="1887" y="1339"/>
                  </a:cubicBezTo>
                  <a:cubicBezTo>
                    <a:pt x="1888" y="1336"/>
                    <a:pt x="1887" y="1332"/>
                    <a:pt x="1891" y="1331"/>
                  </a:cubicBezTo>
                  <a:cubicBezTo>
                    <a:pt x="1893" y="1329"/>
                    <a:pt x="1893" y="1328"/>
                    <a:pt x="1893" y="1326"/>
                  </a:cubicBezTo>
                  <a:cubicBezTo>
                    <a:pt x="1893" y="1322"/>
                    <a:pt x="1892" y="1319"/>
                    <a:pt x="1892" y="1315"/>
                  </a:cubicBezTo>
                  <a:cubicBezTo>
                    <a:pt x="1893" y="1308"/>
                    <a:pt x="1890" y="1302"/>
                    <a:pt x="1885" y="1296"/>
                  </a:cubicBezTo>
                  <a:close/>
                  <a:moveTo>
                    <a:pt x="1795" y="292"/>
                  </a:moveTo>
                  <a:cubicBezTo>
                    <a:pt x="1792" y="295"/>
                    <a:pt x="1793" y="300"/>
                    <a:pt x="1791" y="303"/>
                  </a:cubicBezTo>
                  <a:cubicBezTo>
                    <a:pt x="1790" y="305"/>
                    <a:pt x="1790" y="307"/>
                    <a:pt x="1792" y="308"/>
                  </a:cubicBezTo>
                  <a:cubicBezTo>
                    <a:pt x="1793" y="309"/>
                    <a:pt x="1793" y="310"/>
                    <a:pt x="1794" y="311"/>
                  </a:cubicBezTo>
                  <a:cubicBezTo>
                    <a:pt x="1795" y="313"/>
                    <a:pt x="1794" y="316"/>
                    <a:pt x="1792" y="318"/>
                  </a:cubicBezTo>
                  <a:cubicBezTo>
                    <a:pt x="1790" y="319"/>
                    <a:pt x="1788" y="319"/>
                    <a:pt x="1788" y="321"/>
                  </a:cubicBezTo>
                  <a:cubicBezTo>
                    <a:pt x="1788" y="324"/>
                    <a:pt x="1788" y="326"/>
                    <a:pt x="1789" y="328"/>
                  </a:cubicBezTo>
                  <a:cubicBezTo>
                    <a:pt x="1789" y="330"/>
                    <a:pt x="1791" y="332"/>
                    <a:pt x="1793" y="333"/>
                  </a:cubicBezTo>
                  <a:cubicBezTo>
                    <a:pt x="1794" y="334"/>
                    <a:pt x="1795" y="334"/>
                    <a:pt x="1796" y="334"/>
                  </a:cubicBezTo>
                  <a:cubicBezTo>
                    <a:pt x="1797" y="334"/>
                    <a:pt x="1799" y="333"/>
                    <a:pt x="1800" y="333"/>
                  </a:cubicBezTo>
                  <a:cubicBezTo>
                    <a:pt x="1802" y="332"/>
                    <a:pt x="1804" y="334"/>
                    <a:pt x="1806" y="335"/>
                  </a:cubicBezTo>
                  <a:cubicBezTo>
                    <a:pt x="1807" y="336"/>
                    <a:pt x="1808" y="338"/>
                    <a:pt x="1808" y="339"/>
                  </a:cubicBezTo>
                  <a:cubicBezTo>
                    <a:pt x="1808" y="343"/>
                    <a:pt x="1810" y="345"/>
                    <a:pt x="1813" y="345"/>
                  </a:cubicBezTo>
                  <a:cubicBezTo>
                    <a:pt x="1815" y="346"/>
                    <a:pt x="1817" y="346"/>
                    <a:pt x="1818" y="347"/>
                  </a:cubicBezTo>
                  <a:cubicBezTo>
                    <a:pt x="1820" y="348"/>
                    <a:pt x="1822" y="348"/>
                    <a:pt x="1824" y="348"/>
                  </a:cubicBezTo>
                  <a:cubicBezTo>
                    <a:pt x="1825" y="348"/>
                    <a:pt x="1827" y="348"/>
                    <a:pt x="1828" y="348"/>
                  </a:cubicBezTo>
                  <a:cubicBezTo>
                    <a:pt x="1828" y="348"/>
                    <a:pt x="1828" y="348"/>
                    <a:pt x="1828" y="348"/>
                  </a:cubicBezTo>
                  <a:cubicBezTo>
                    <a:pt x="1830" y="348"/>
                    <a:pt x="1833" y="348"/>
                    <a:pt x="1835" y="348"/>
                  </a:cubicBezTo>
                  <a:cubicBezTo>
                    <a:pt x="1835" y="348"/>
                    <a:pt x="1836" y="348"/>
                    <a:pt x="1836" y="347"/>
                  </a:cubicBezTo>
                  <a:cubicBezTo>
                    <a:pt x="1837" y="346"/>
                    <a:pt x="1837" y="345"/>
                    <a:pt x="1837" y="344"/>
                  </a:cubicBezTo>
                  <a:cubicBezTo>
                    <a:pt x="1838" y="342"/>
                    <a:pt x="1837" y="341"/>
                    <a:pt x="1836" y="340"/>
                  </a:cubicBezTo>
                  <a:cubicBezTo>
                    <a:pt x="1834" y="339"/>
                    <a:pt x="1831" y="337"/>
                    <a:pt x="1829" y="336"/>
                  </a:cubicBezTo>
                  <a:cubicBezTo>
                    <a:pt x="1823" y="332"/>
                    <a:pt x="1819" y="326"/>
                    <a:pt x="1817" y="319"/>
                  </a:cubicBezTo>
                  <a:cubicBezTo>
                    <a:pt x="1816" y="315"/>
                    <a:pt x="1816" y="312"/>
                    <a:pt x="1815" y="309"/>
                  </a:cubicBezTo>
                  <a:cubicBezTo>
                    <a:pt x="1814" y="304"/>
                    <a:pt x="1815" y="299"/>
                    <a:pt x="1815" y="294"/>
                  </a:cubicBezTo>
                  <a:cubicBezTo>
                    <a:pt x="1815" y="292"/>
                    <a:pt x="1816" y="290"/>
                    <a:pt x="1818" y="288"/>
                  </a:cubicBezTo>
                  <a:cubicBezTo>
                    <a:pt x="1818" y="287"/>
                    <a:pt x="1819" y="285"/>
                    <a:pt x="1819" y="284"/>
                  </a:cubicBezTo>
                  <a:cubicBezTo>
                    <a:pt x="1820" y="278"/>
                    <a:pt x="1821" y="271"/>
                    <a:pt x="1822" y="265"/>
                  </a:cubicBezTo>
                  <a:cubicBezTo>
                    <a:pt x="1822" y="262"/>
                    <a:pt x="1823" y="260"/>
                    <a:pt x="1825" y="258"/>
                  </a:cubicBezTo>
                  <a:cubicBezTo>
                    <a:pt x="1829" y="256"/>
                    <a:pt x="1830" y="253"/>
                    <a:pt x="1832" y="250"/>
                  </a:cubicBezTo>
                  <a:cubicBezTo>
                    <a:pt x="1833" y="245"/>
                    <a:pt x="1837" y="241"/>
                    <a:pt x="1839" y="237"/>
                  </a:cubicBezTo>
                  <a:cubicBezTo>
                    <a:pt x="1841" y="233"/>
                    <a:pt x="1844" y="230"/>
                    <a:pt x="1848" y="226"/>
                  </a:cubicBezTo>
                  <a:cubicBezTo>
                    <a:pt x="1852" y="223"/>
                    <a:pt x="1855" y="219"/>
                    <a:pt x="1860" y="217"/>
                  </a:cubicBezTo>
                  <a:cubicBezTo>
                    <a:pt x="1862" y="216"/>
                    <a:pt x="1863" y="214"/>
                    <a:pt x="1865" y="213"/>
                  </a:cubicBezTo>
                  <a:cubicBezTo>
                    <a:pt x="1869" y="210"/>
                    <a:pt x="1870" y="207"/>
                    <a:pt x="1869" y="202"/>
                  </a:cubicBezTo>
                  <a:cubicBezTo>
                    <a:pt x="1868" y="201"/>
                    <a:pt x="1868" y="200"/>
                    <a:pt x="1868" y="199"/>
                  </a:cubicBezTo>
                  <a:cubicBezTo>
                    <a:pt x="1868" y="197"/>
                    <a:pt x="1867" y="196"/>
                    <a:pt x="1865" y="195"/>
                  </a:cubicBezTo>
                  <a:cubicBezTo>
                    <a:pt x="1865" y="195"/>
                    <a:pt x="1864" y="194"/>
                    <a:pt x="1863" y="193"/>
                  </a:cubicBezTo>
                  <a:cubicBezTo>
                    <a:pt x="1860" y="191"/>
                    <a:pt x="1857" y="191"/>
                    <a:pt x="1854" y="192"/>
                  </a:cubicBezTo>
                  <a:cubicBezTo>
                    <a:pt x="1850" y="195"/>
                    <a:pt x="1847" y="197"/>
                    <a:pt x="1846" y="203"/>
                  </a:cubicBezTo>
                  <a:cubicBezTo>
                    <a:pt x="1846" y="206"/>
                    <a:pt x="1844" y="208"/>
                    <a:pt x="1841" y="210"/>
                  </a:cubicBezTo>
                  <a:cubicBezTo>
                    <a:pt x="1838" y="212"/>
                    <a:pt x="1834" y="214"/>
                    <a:pt x="1830" y="214"/>
                  </a:cubicBezTo>
                  <a:cubicBezTo>
                    <a:pt x="1824" y="214"/>
                    <a:pt x="1820" y="219"/>
                    <a:pt x="1816" y="223"/>
                  </a:cubicBezTo>
                  <a:cubicBezTo>
                    <a:pt x="1816" y="224"/>
                    <a:pt x="1816" y="224"/>
                    <a:pt x="1816" y="224"/>
                  </a:cubicBezTo>
                  <a:cubicBezTo>
                    <a:pt x="1815" y="226"/>
                    <a:pt x="1813" y="227"/>
                    <a:pt x="1812" y="228"/>
                  </a:cubicBezTo>
                  <a:cubicBezTo>
                    <a:pt x="1810" y="228"/>
                    <a:pt x="1809" y="229"/>
                    <a:pt x="1809" y="231"/>
                  </a:cubicBezTo>
                  <a:cubicBezTo>
                    <a:pt x="1808" y="233"/>
                    <a:pt x="1808" y="234"/>
                    <a:pt x="1807" y="236"/>
                  </a:cubicBezTo>
                  <a:cubicBezTo>
                    <a:pt x="1806" y="238"/>
                    <a:pt x="1806" y="239"/>
                    <a:pt x="1806" y="241"/>
                  </a:cubicBezTo>
                  <a:cubicBezTo>
                    <a:pt x="1806" y="242"/>
                    <a:pt x="1806" y="242"/>
                    <a:pt x="1805" y="243"/>
                  </a:cubicBezTo>
                  <a:cubicBezTo>
                    <a:pt x="1805" y="243"/>
                    <a:pt x="1805" y="244"/>
                    <a:pt x="1804" y="244"/>
                  </a:cubicBezTo>
                  <a:cubicBezTo>
                    <a:pt x="1802" y="244"/>
                    <a:pt x="1801" y="246"/>
                    <a:pt x="1800" y="247"/>
                  </a:cubicBezTo>
                  <a:cubicBezTo>
                    <a:pt x="1800" y="249"/>
                    <a:pt x="1798" y="249"/>
                    <a:pt x="1797" y="249"/>
                  </a:cubicBezTo>
                  <a:cubicBezTo>
                    <a:pt x="1796" y="249"/>
                    <a:pt x="1795" y="251"/>
                    <a:pt x="1795" y="252"/>
                  </a:cubicBezTo>
                  <a:cubicBezTo>
                    <a:pt x="1797" y="254"/>
                    <a:pt x="1799" y="256"/>
                    <a:pt x="1799" y="258"/>
                  </a:cubicBezTo>
                  <a:cubicBezTo>
                    <a:pt x="1800" y="261"/>
                    <a:pt x="1798" y="264"/>
                    <a:pt x="1798" y="267"/>
                  </a:cubicBezTo>
                  <a:cubicBezTo>
                    <a:pt x="1798" y="269"/>
                    <a:pt x="1798" y="271"/>
                    <a:pt x="1797" y="272"/>
                  </a:cubicBezTo>
                  <a:cubicBezTo>
                    <a:pt x="1796" y="275"/>
                    <a:pt x="1795" y="277"/>
                    <a:pt x="1793" y="279"/>
                  </a:cubicBezTo>
                  <a:cubicBezTo>
                    <a:pt x="1793" y="281"/>
                    <a:pt x="1793" y="283"/>
                    <a:pt x="1794" y="284"/>
                  </a:cubicBezTo>
                  <a:cubicBezTo>
                    <a:pt x="1797" y="288"/>
                    <a:pt x="1797" y="290"/>
                    <a:pt x="1795" y="292"/>
                  </a:cubicBezTo>
                  <a:close/>
                  <a:moveTo>
                    <a:pt x="2611" y="844"/>
                  </a:moveTo>
                  <a:cubicBezTo>
                    <a:pt x="2611" y="844"/>
                    <a:pt x="2611" y="844"/>
                    <a:pt x="2611" y="844"/>
                  </a:cubicBezTo>
                  <a:cubicBezTo>
                    <a:pt x="2611" y="843"/>
                    <a:pt x="2611" y="843"/>
                    <a:pt x="2611" y="843"/>
                  </a:cubicBezTo>
                  <a:cubicBezTo>
                    <a:pt x="2611" y="844"/>
                    <a:pt x="2611" y="844"/>
                    <a:pt x="2611" y="844"/>
                  </a:cubicBezTo>
                  <a:close/>
                  <a:moveTo>
                    <a:pt x="2615" y="855"/>
                  </a:moveTo>
                  <a:cubicBezTo>
                    <a:pt x="2614" y="851"/>
                    <a:pt x="2613" y="847"/>
                    <a:pt x="2611" y="844"/>
                  </a:cubicBezTo>
                  <a:cubicBezTo>
                    <a:pt x="2612" y="842"/>
                    <a:pt x="2613" y="841"/>
                    <a:pt x="2613" y="840"/>
                  </a:cubicBezTo>
                  <a:cubicBezTo>
                    <a:pt x="2613" y="838"/>
                    <a:pt x="2612" y="838"/>
                    <a:pt x="2610" y="838"/>
                  </a:cubicBezTo>
                  <a:cubicBezTo>
                    <a:pt x="2609" y="838"/>
                    <a:pt x="2609" y="838"/>
                    <a:pt x="2609" y="839"/>
                  </a:cubicBezTo>
                  <a:cubicBezTo>
                    <a:pt x="2609" y="839"/>
                    <a:pt x="2609" y="839"/>
                    <a:pt x="2609" y="839"/>
                  </a:cubicBezTo>
                  <a:cubicBezTo>
                    <a:pt x="2609" y="839"/>
                    <a:pt x="2609" y="839"/>
                    <a:pt x="2609" y="839"/>
                  </a:cubicBezTo>
                  <a:cubicBezTo>
                    <a:pt x="2609" y="839"/>
                    <a:pt x="2609" y="839"/>
                    <a:pt x="2609" y="839"/>
                  </a:cubicBezTo>
                  <a:cubicBezTo>
                    <a:pt x="2607" y="838"/>
                    <a:pt x="2606" y="836"/>
                    <a:pt x="2606" y="834"/>
                  </a:cubicBezTo>
                  <a:cubicBezTo>
                    <a:pt x="2606" y="832"/>
                    <a:pt x="2606" y="830"/>
                    <a:pt x="2608" y="829"/>
                  </a:cubicBezTo>
                  <a:cubicBezTo>
                    <a:pt x="2610" y="827"/>
                    <a:pt x="2611" y="825"/>
                    <a:pt x="2613" y="823"/>
                  </a:cubicBezTo>
                  <a:cubicBezTo>
                    <a:pt x="2614" y="822"/>
                    <a:pt x="2614" y="821"/>
                    <a:pt x="2614" y="820"/>
                  </a:cubicBezTo>
                  <a:cubicBezTo>
                    <a:pt x="2614" y="819"/>
                    <a:pt x="2615" y="818"/>
                    <a:pt x="2615" y="817"/>
                  </a:cubicBezTo>
                  <a:cubicBezTo>
                    <a:pt x="2620" y="813"/>
                    <a:pt x="2624" y="809"/>
                    <a:pt x="2627" y="804"/>
                  </a:cubicBezTo>
                  <a:cubicBezTo>
                    <a:pt x="2628" y="803"/>
                    <a:pt x="2630" y="801"/>
                    <a:pt x="2632" y="801"/>
                  </a:cubicBezTo>
                  <a:cubicBezTo>
                    <a:pt x="2636" y="801"/>
                    <a:pt x="2639" y="800"/>
                    <a:pt x="2643" y="799"/>
                  </a:cubicBezTo>
                  <a:cubicBezTo>
                    <a:pt x="2646" y="798"/>
                    <a:pt x="2649" y="798"/>
                    <a:pt x="2652" y="798"/>
                  </a:cubicBezTo>
                  <a:cubicBezTo>
                    <a:pt x="2652" y="799"/>
                    <a:pt x="2653" y="798"/>
                    <a:pt x="2653" y="797"/>
                  </a:cubicBezTo>
                  <a:cubicBezTo>
                    <a:pt x="2654" y="793"/>
                    <a:pt x="2655" y="789"/>
                    <a:pt x="2657" y="785"/>
                  </a:cubicBezTo>
                  <a:cubicBezTo>
                    <a:pt x="2657" y="784"/>
                    <a:pt x="2657" y="782"/>
                    <a:pt x="2657" y="781"/>
                  </a:cubicBezTo>
                  <a:cubicBezTo>
                    <a:pt x="2657" y="780"/>
                    <a:pt x="2656" y="778"/>
                    <a:pt x="2657" y="777"/>
                  </a:cubicBezTo>
                  <a:cubicBezTo>
                    <a:pt x="2658" y="776"/>
                    <a:pt x="2659" y="775"/>
                    <a:pt x="2659" y="775"/>
                  </a:cubicBezTo>
                  <a:cubicBezTo>
                    <a:pt x="2660" y="774"/>
                    <a:pt x="2661" y="775"/>
                    <a:pt x="2661" y="777"/>
                  </a:cubicBezTo>
                  <a:cubicBezTo>
                    <a:pt x="2661" y="778"/>
                    <a:pt x="2661" y="778"/>
                    <a:pt x="2662" y="779"/>
                  </a:cubicBezTo>
                  <a:cubicBezTo>
                    <a:pt x="2662" y="780"/>
                    <a:pt x="2664" y="781"/>
                    <a:pt x="2664" y="781"/>
                  </a:cubicBezTo>
                  <a:cubicBezTo>
                    <a:pt x="2669" y="780"/>
                    <a:pt x="2672" y="777"/>
                    <a:pt x="2674" y="772"/>
                  </a:cubicBezTo>
                  <a:cubicBezTo>
                    <a:pt x="2674" y="771"/>
                    <a:pt x="2674" y="769"/>
                    <a:pt x="2675" y="768"/>
                  </a:cubicBezTo>
                  <a:cubicBezTo>
                    <a:pt x="2680" y="760"/>
                    <a:pt x="2678" y="752"/>
                    <a:pt x="2678" y="744"/>
                  </a:cubicBezTo>
                  <a:cubicBezTo>
                    <a:pt x="2678" y="743"/>
                    <a:pt x="2678" y="742"/>
                    <a:pt x="2677" y="742"/>
                  </a:cubicBezTo>
                  <a:cubicBezTo>
                    <a:pt x="2674" y="740"/>
                    <a:pt x="2675" y="737"/>
                    <a:pt x="2675" y="734"/>
                  </a:cubicBezTo>
                  <a:cubicBezTo>
                    <a:pt x="2673" y="727"/>
                    <a:pt x="2676" y="722"/>
                    <a:pt x="2680" y="718"/>
                  </a:cubicBezTo>
                  <a:cubicBezTo>
                    <a:pt x="2681" y="717"/>
                    <a:pt x="2684" y="717"/>
                    <a:pt x="2684" y="718"/>
                  </a:cubicBezTo>
                  <a:cubicBezTo>
                    <a:pt x="2686" y="724"/>
                    <a:pt x="2691" y="729"/>
                    <a:pt x="2694" y="734"/>
                  </a:cubicBezTo>
                  <a:cubicBezTo>
                    <a:pt x="2697" y="740"/>
                    <a:pt x="2699" y="745"/>
                    <a:pt x="2698" y="750"/>
                  </a:cubicBezTo>
                  <a:cubicBezTo>
                    <a:pt x="2698" y="752"/>
                    <a:pt x="2698" y="754"/>
                    <a:pt x="2699" y="756"/>
                  </a:cubicBezTo>
                  <a:cubicBezTo>
                    <a:pt x="2699" y="758"/>
                    <a:pt x="2698" y="759"/>
                    <a:pt x="2696" y="761"/>
                  </a:cubicBezTo>
                  <a:cubicBezTo>
                    <a:pt x="2695" y="762"/>
                    <a:pt x="2694" y="763"/>
                    <a:pt x="2695" y="765"/>
                  </a:cubicBezTo>
                  <a:cubicBezTo>
                    <a:pt x="2697" y="771"/>
                    <a:pt x="2698" y="776"/>
                    <a:pt x="2697" y="782"/>
                  </a:cubicBezTo>
                  <a:cubicBezTo>
                    <a:pt x="2697" y="786"/>
                    <a:pt x="2698" y="789"/>
                    <a:pt x="2700" y="793"/>
                  </a:cubicBezTo>
                  <a:cubicBezTo>
                    <a:pt x="2702" y="797"/>
                    <a:pt x="2699" y="802"/>
                    <a:pt x="2695" y="804"/>
                  </a:cubicBezTo>
                  <a:cubicBezTo>
                    <a:pt x="2694" y="805"/>
                    <a:pt x="2692" y="804"/>
                    <a:pt x="2692" y="803"/>
                  </a:cubicBezTo>
                  <a:cubicBezTo>
                    <a:pt x="2692" y="802"/>
                    <a:pt x="2691" y="801"/>
                    <a:pt x="2691" y="800"/>
                  </a:cubicBezTo>
                  <a:cubicBezTo>
                    <a:pt x="2691" y="800"/>
                    <a:pt x="2691" y="800"/>
                    <a:pt x="2691" y="799"/>
                  </a:cubicBezTo>
                  <a:cubicBezTo>
                    <a:pt x="2690" y="800"/>
                    <a:pt x="2690" y="800"/>
                    <a:pt x="2690" y="800"/>
                  </a:cubicBezTo>
                  <a:cubicBezTo>
                    <a:pt x="2687" y="802"/>
                    <a:pt x="2687" y="805"/>
                    <a:pt x="2687" y="807"/>
                  </a:cubicBezTo>
                  <a:cubicBezTo>
                    <a:pt x="2686" y="808"/>
                    <a:pt x="2685" y="809"/>
                    <a:pt x="2684" y="808"/>
                  </a:cubicBezTo>
                  <a:cubicBezTo>
                    <a:pt x="2683" y="808"/>
                    <a:pt x="2682" y="807"/>
                    <a:pt x="2682" y="807"/>
                  </a:cubicBezTo>
                  <a:cubicBezTo>
                    <a:pt x="2680" y="809"/>
                    <a:pt x="2678" y="810"/>
                    <a:pt x="2676" y="810"/>
                  </a:cubicBezTo>
                  <a:cubicBezTo>
                    <a:pt x="2674" y="810"/>
                    <a:pt x="2672" y="811"/>
                    <a:pt x="2670" y="811"/>
                  </a:cubicBezTo>
                  <a:cubicBezTo>
                    <a:pt x="2669" y="811"/>
                    <a:pt x="2668" y="812"/>
                    <a:pt x="2668" y="813"/>
                  </a:cubicBezTo>
                  <a:cubicBezTo>
                    <a:pt x="2666" y="817"/>
                    <a:pt x="2663" y="821"/>
                    <a:pt x="2661" y="825"/>
                  </a:cubicBezTo>
                  <a:cubicBezTo>
                    <a:pt x="2660" y="826"/>
                    <a:pt x="2658" y="826"/>
                    <a:pt x="2657" y="826"/>
                  </a:cubicBezTo>
                  <a:cubicBezTo>
                    <a:pt x="2655" y="825"/>
                    <a:pt x="2654" y="823"/>
                    <a:pt x="2653" y="822"/>
                  </a:cubicBezTo>
                  <a:cubicBezTo>
                    <a:pt x="2651" y="820"/>
                    <a:pt x="2650" y="818"/>
                    <a:pt x="2649" y="816"/>
                  </a:cubicBezTo>
                  <a:cubicBezTo>
                    <a:pt x="2649" y="815"/>
                    <a:pt x="2650" y="814"/>
                    <a:pt x="2650" y="813"/>
                  </a:cubicBezTo>
                  <a:cubicBezTo>
                    <a:pt x="2650" y="812"/>
                    <a:pt x="2651" y="812"/>
                    <a:pt x="2650" y="811"/>
                  </a:cubicBezTo>
                  <a:cubicBezTo>
                    <a:pt x="2650" y="811"/>
                    <a:pt x="2649" y="811"/>
                    <a:pt x="2649" y="811"/>
                  </a:cubicBezTo>
                  <a:cubicBezTo>
                    <a:pt x="2648" y="812"/>
                    <a:pt x="2647" y="812"/>
                    <a:pt x="2646" y="813"/>
                  </a:cubicBezTo>
                  <a:cubicBezTo>
                    <a:pt x="2645" y="813"/>
                    <a:pt x="2644" y="815"/>
                    <a:pt x="2645" y="816"/>
                  </a:cubicBezTo>
                  <a:cubicBezTo>
                    <a:pt x="2646" y="817"/>
                    <a:pt x="2647" y="818"/>
                    <a:pt x="2649" y="820"/>
                  </a:cubicBezTo>
                  <a:cubicBezTo>
                    <a:pt x="2650" y="822"/>
                    <a:pt x="2648" y="827"/>
                    <a:pt x="2646" y="828"/>
                  </a:cubicBezTo>
                  <a:cubicBezTo>
                    <a:pt x="2646" y="828"/>
                    <a:pt x="2645" y="828"/>
                    <a:pt x="2645" y="828"/>
                  </a:cubicBezTo>
                  <a:cubicBezTo>
                    <a:pt x="2643" y="827"/>
                    <a:pt x="2641" y="826"/>
                    <a:pt x="2639" y="828"/>
                  </a:cubicBezTo>
                  <a:cubicBezTo>
                    <a:pt x="2638" y="829"/>
                    <a:pt x="2637" y="831"/>
                    <a:pt x="2637" y="833"/>
                  </a:cubicBezTo>
                  <a:cubicBezTo>
                    <a:pt x="2636" y="835"/>
                    <a:pt x="2633" y="835"/>
                    <a:pt x="2632" y="834"/>
                  </a:cubicBezTo>
                  <a:cubicBezTo>
                    <a:pt x="2631" y="833"/>
                    <a:pt x="2631" y="833"/>
                    <a:pt x="2631" y="833"/>
                  </a:cubicBezTo>
                  <a:cubicBezTo>
                    <a:pt x="2630" y="831"/>
                    <a:pt x="2629" y="829"/>
                    <a:pt x="2629" y="828"/>
                  </a:cubicBezTo>
                  <a:cubicBezTo>
                    <a:pt x="2628" y="825"/>
                    <a:pt x="2630" y="822"/>
                    <a:pt x="2632" y="821"/>
                  </a:cubicBezTo>
                  <a:cubicBezTo>
                    <a:pt x="2633" y="821"/>
                    <a:pt x="2634" y="821"/>
                    <a:pt x="2634" y="821"/>
                  </a:cubicBezTo>
                  <a:cubicBezTo>
                    <a:pt x="2637" y="821"/>
                    <a:pt x="2638" y="819"/>
                    <a:pt x="2640" y="818"/>
                  </a:cubicBezTo>
                  <a:cubicBezTo>
                    <a:pt x="2640" y="818"/>
                    <a:pt x="2640" y="818"/>
                    <a:pt x="2640" y="818"/>
                  </a:cubicBezTo>
                  <a:cubicBezTo>
                    <a:pt x="2640" y="817"/>
                    <a:pt x="2640" y="817"/>
                    <a:pt x="2640" y="817"/>
                  </a:cubicBezTo>
                  <a:cubicBezTo>
                    <a:pt x="2640" y="817"/>
                    <a:pt x="2640" y="817"/>
                    <a:pt x="2640" y="817"/>
                  </a:cubicBezTo>
                  <a:cubicBezTo>
                    <a:pt x="2640" y="817"/>
                    <a:pt x="2640" y="818"/>
                    <a:pt x="2640" y="818"/>
                  </a:cubicBezTo>
                  <a:cubicBezTo>
                    <a:pt x="2636" y="817"/>
                    <a:pt x="2633" y="817"/>
                    <a:pt x="2630" y="818"/>
                  </a:cubicBezTo>
                  <a:cubicBezTo>
                    <a:pt x="2629" y="818"/>
                    <a:pt x="2627" y="819"/>
                    <a:pt x="2627" y="820"/>
                  </a:cubicBezTo>
                  <a:cubicBezTo>
                    <a:pt x="2626" y="822"/>
                    <a:pt x="2624" y="822"/>
                    <a:pt x="2621" y="822"/>
                  </a:cubicBezTo>
                  <a:cubicBezTo>
                    <a:pt x="2621" y="822"/>
                    <a:pt x="2620" y="823"/>
                    <a:pt x="2620" y="823"/>
                  </a:cubicBezTo>
                  <a:cubicBezTo>
                    <a:pt x="2619" y="823"/>
                    <a:pt x="2619" y="824"/>
                    <a:pt x="2619" y="824"/>
                  </a:cubicBezTo>
                  <a:cubicBezTo>
                    <a:pt x="2619" y="824"/>
                    <a:pt x="2619" y="825"/>
                    <a:pt x="2619" y="825"/>
                  </a:cubicBezTo>
                  <a:cubicBezTo>
                    <a:pt x="2625" y="826"/>
                    <a:pt x="2625" y="831"/>
                    <a:pt x="2627" y="835"/>
                  </a:cubicBezTo>
                  <a:cubicBezTo>
                    <a:pt x="2626" y="841"/>
                    <a:pt x="2626" y="846"/>
                    <a:pt x="2625" y="852"/>
                  </a:cubicBezTo>
                  <a:cubicBezTo>
                    <a:pt x="2625" y="854"/>
                    <a:pt x="2624" y="856"/>
                    <a:pt x="2623" y="857"/>
                  </a:cubicBezTo>
                  <a:cubicBezTo>
                    <a:pt x="2623" y="857"/>
                    <a:pt x="2622" y="857"/>
                    <a:pt x="2622" y="858"/>
                  </a:cubicBezTo>
                  <a:cubicBezTo>
                    <a:pt x="2620" y="858"/>
                    <a:pt x="2615" y="857"/>
                    <a:pt x="2615" y="855"/>
                  </a:cubicBezTo>
                  <a:close/>
                  <a:moveTo>
                    <a:pt x="2680" y="723"/>
                  </a:moveTo>
                  <a:cubicBezTo>
                    <a:pt x="2680" y="723"/>
                    <a:pt x="2680" y="723"/>
                    <a:pt x="2680" y="723"/>
                  </a:cubicBezTo>
                  <a:cubicBezTo>
                    <a:pt x="2681" y="722"/>
                    <a:pt x="2681" y="722"/>
                    <a:pt x="2681" y="722"/>
                  </a:cubicBezTo>
                  <a:cubicBezTo>
                    <a:pt x="2680" y="723"/>
                    <a:pt x="2680" y="723"/>
                    <a:pt x="2680" y="723"/>
                  </a:cubicBezTo>
                  <a:close/>
                  <a:moveTo>
                    <a:pt x="881" y="127"/>
                  </a:moveTo>
                  <a:cubicBezTo>
                    <a:pt x="881" y="126"/>
                    <a:pt x="881" y="126"/>
                    <a:pt x="881" y="126"/>
                  </a:cubicBezTo>
                  <a:cubicBezTo>
                    <a:pt x="880" y="126"/>
                    <a:pt x="880" y="126"/>
                    <a:pt x="880" y="126"/>
                  </a:cubicBezTo>
                  <a:lnTo>
                    <a:pt x="881" y="127"/>
                  </a:lnTo>
                  <a:close/>
                  <a:moveTo>
                    <a:pt x="862" y="127"/>
                  </a:moveTo>
                  <a:cubicBezTo>
                    <a:pt x="863" y="127"/>
                    <a:pt x="865" y="128"/>
                    <a:pt x="866" y="128"/>
                  </a:cubicBezTo>
                  <a:cubicBezTo>
                    <a:pt x="868" y="127"/>
                    <a:pt x="871" y="128"/>
                    <a:pt x="873" y="129"/>
                  </a:cubicBezTo>
                  <a:cubicBezTo>
                    <a:pt x="875" y="130"/>
                    <a:pt x="876" y="130"/>
                    <a:pt x="877" y="129"/>
                  </a:cubicBezTo>
                  <a:cubicBezTo>
                    <a:pt x="878" y="128"/>
                    <a:pt x="879" y="127"/>
                    <a:pt x="881" y="126"/>
                  </a:cubicBezTo>
                  <a:cubicBezTo>
                    <a:pt x="883" y="125"/>
                    <a:pt x="886" y="124"/>
                    <a:pt x="888" y="121"/>
                  </a:cubicBezTo>
                  <a:cubicBezTo>
                    <a:pt x="889" y="119"/>
                    <a:pt x="892" y="118"/>
                    <a:pt x="894" y="117"/>
                  </a:cubicBezTo>
                  <a:cubicBezTo>
                    <a:pt x="894" y="116"/>
                    <a:pt x="895" y="115"/>
                    <a:pt x="895" y="114"/>
                  </a:cubicBezTo>
                  <a:cubicBezTo>
                    <a:pt x="896" y="111"/>
                    <a:pt x="898" y="111"/>
                    <a:pt x="900" y="111"/>
                  </a:cubicBezTo>
                  <a:cubicBezTo>
                    <a:pt x="900" y="111"/>
                    <a:pt x="900" y="111"/>
                    <a:pt x="900" y="110"/>
                  </a:cubicBezTo>
                  <a:cubicBezTo>
                    <a:pt x="900" y="110"/>
                    <a:pt x="900" y="109"/>
                    <a:pt x="901" y="110"/>
                  </a:cubicBezTo>
                  <a:cubicBezTo>
                    <a:pt x="901" y="110"/>
                    <a:pt x="900" y="110"/>
                    <a:pt x="900" y="111"/>
                  </a:cubicBezTo>
                  <a:cubicBezTo>
                    <a:pt x="900" y="114"/>
                    <a:pt x="900" y="114"/>
                    <a:pt x="903" y="114"/>
                  </a:cubicBezTo>
                  <a:cubicBezTo>
                    <a:pt x="904" y="114"/>
                    <a:pt x="904" y="115"/>
                    <a:pt x="905" y="115"/>
                  </a:cubicBezTo>
                  <a:cubicBezTo>
                    <a:pt x="906" y="113"/>
                    <a:pt x="907" y="110"/>
                    <a:pt x="909" y="108"/>
                  </a:cubicBezTo>
                  <a:cubicBezTo>
                    <a:pt x="911" y="106"/>
                    <a:pt x="914" y="105"/>
                    <a:pt x="914" y="102"/>
                  </a:cubicBezTo>
                  <a:cubicBezTo>
                    <a:pt x="914" y="98"/>
                    <a:pt x="914" y="94"/>
                    <a:pt x="911" y="91"/>
                  </a:cubicBezTo>
                  <a:cubicBezTo>
                    <a:pt x="911" y="91"/>
                    <a:pt x="910" y="90"/>
                    <a:pt x="910" y="89"/>
                  </a:cubicBezTo>
                  <a:cubicBezTo>
                    <a:pt x="910" y="88"/>
                    <a:pt x="910" y="87"/>
                    <a:pt x="910" y="86"/>
                  </a:cubicBezTo>
                  <a:cubicBezTo>
                    <a:pt x="912" y="84"/>
                    <a:pt x="913" y="82"/>
                    <a:pt x="915" y="81"/>
                  </a:cubicBezTo>
                  <a:cubicBezTo>
                    <a:pt x="915" y="78"/>
                    <a:pt x="914" y="76"/>
                    <a:pt x="915" y="73"/>
                  </a:cubicBezTo>
                  <a:cubicBezTo>
                    <a:pt x="916" y="71"/>
                    <a:pt x="916" y="69"/>
                    <a:pt x="916" y="68"/>
                  </a:cubicBezTo>
                  <a:cubicBezTo>
                    <a:pt x="916" y="65"/>
                    <a:pt x="913" y="65"/>
                    <a:pt x="912" y="63"/>
                  </a:cubicBezTo>
                  <a:cubicBezTo>
                    <a:pt x="910" y="61"/>
                    <a:pt x="908" y="61"/>
                    <a:pt x="906" y="59"/>
                  </a:cubicBezTo>
                  <a:cubicBezTo>
                    <a:pt x="906" y="59"/>
                    <a:pt x="905" y="57"/>
                    <a:pt x="905" y="57"/>
                  </a:cubicBezTo>
                  <a:cubicBezTo>
                    <a:pt x="905" y="54"/>
                    <a:pt x="905" y="51"/>
                    <a:pt x="905" y="48"/>
                  </a:cubicBezTo>
                  <a:cubicBezTo>
                    <a:pt x="905" y="45"/>
                    <a:pt x="906" y="42"/>
                    <a:pt x="906" y="40"/>
                  </a:cubicBezTo>
                  <a:cubicBezTo>
                    <a:pt x="907" y="36"/>
                    <a:pt x="905" y="33"/>
                    <a:pt x="902" y="30"/>
                  </a:cubicBezTo>
                  <a:cubicBezTo>
                    <a:pt x="900" y="28"/>
                    <a:pt x="897" y="28"/>
                    <a:pt x="895" y="28"/>
                  </a:cubicBezTo>
                  <a:cubicBezTo>
                    <a:pt x="893" y="28"/>
                    <a:pt x="892" y="30"/>
                    <a:pt x="892" y="31"/>
                  </a:cubicBezTo>
                  <a:cubicBezTo>
                    <a:pt x="892" y="32"/>
                    <a:pt x="892" y="33"/>
                    <a:pt x="894" y="34"/>
                  </a:cubicBezTo>
                  <a:cubicBezTo>
                    <a:pt x="895" y="34"/>
                    <a:pt x="896" y="35"/>
                    <a:pt x="898" y="35"/>
                  </a:cubicBezTo>
                  <a:cubicBezTo>
                    <a:pt x="899" y="36"/>
                    <a:pt x="899" y="37"/>
                    <a:pt x="898" y="37"/>
                  </a:cubicBezTo>
                  <a:cubicBezTo>
                    <a:pt x="898" y="38"/>
                    <a:pt x="897" y="38"/>
                    <a:pt x="897" y="38"/>
                  </a:cubicBezTo>
                  <a:cubicBezTo>
                    <a:pt x="895" y="38"/>
                    <a:pt x="893" y="38"/>
                    <a:pt x="892" y="38"/>
                  </a:cubicBezTo>
                  <a:cubicBezTo>
                    <a:pt x="890" y="39"/>
                    <a:pt x="888" y="39"/>
                    <a:pt x="887" y="40"/>
                  </a:cubicBezTo>
                  <a:cubicBezTo>
                    <a:pt x="885" y="40"/>
                    <a:pt x="883" y="43"/>
                    <a:pt x="883" y="45"/>
                  </a:cubicBezTo>
                  <a:cubicBezTo>
                    <a:pt x="884" y="47"/>
                    <a:pt x="884" y="48"/>
                    <a:pt x="885" y="49"/>
                  </a:cubicBezTo>
                  <a:cubicBezTo>
                    <a:pt x="885" y="50"/>
                    <a:pt x="885" y="51"/>
                    <a:pt x="884" y="51"/>
                  </a:cubicBezTo>
                  <a:cubicBezTo>
                    <a:pt x="884" y="52"/>
                    <a:pt x="883" y="52"/>
                    <a:pt x="883" y="51"/>
                  </a:cubicBezTo>
                  <a:cubicBezTo>
                    <a:pt x="882" y="50"/>
                    <a:pt x="880" y="49"/>
                    <a:pt x="878" y="51"/>
                  </a:cubicBezTo>
                  <a:cubicBezTo>
                    <a:pt x="876" y="52"/>
                    <a:pt x="874" y="53"/>
                    <a:pt x="872" y="53"/>
                  </a:cubicBezTo>
                  <a:cubicBezTo>
                    <a:pt x="870" y="52"/>
                    <a:pt x="869" y="55"/>
                    <a:pt x="870" y="57"/>
                  </a:cubicBezTo>
                  <a:cubicBezTo>
                    <a:pt x="870" y="59"/>
                    <a:pt x="871" y="60"/>
                    <a:pt x="872" y="62"/>
                  </a:cubicBezTo>
                  <a:cubicBezTo>
                    <a:pt x="874" y="63"/>
                    <a:pt x="875" y="65"/>
                    <a:pt x="875" y="67"/>
                  </a:cubicBezTo>
                  <a:cubicBezTo>
                    <a:pt x="875" y="67"/>
                    <a:pt x="875" y="67"/>
                    <a:pt x="875" y="67"/>
                  </a:cubicBezTo>
                  <a:cubicBezTo>
                    <a:pt x="875" y="67"/>
                    <a:pt x="876" y="68"/>
                    <a:pt x="876" y="68"/>
                  </a:cubicBezTo>
                  <a:cubicBezTo>
                    <a:pt x="876" y="68"/>
                    <a:pt x="877" y="68"/>
                    <a:pt x="878" y="68"/>
                  </a:cubicBezTo>
                  <a:cubicBezTo>
                    <a:pt x="877" y="69"/>
                    <a:pt x="876" y="68"/>
                    <a:pt x="876" y="68"/>
                  </a:cubicBezTo>
                  <a:cubicBezTo>
                    <a:pt x="876" y="68"/>
                    <a:pt x="875" y="68"/>
                    <a:pt x="875" y="68"/>
                  </a:cubicBezTo>
                  <a:cubicBezTo>
                    <a:pt x="875" y="67"/>
                    <a:pt x="875" y="67"/>
                    <a:pt x="875" y="67"/>
                  </a:cubicBezTo>
                  <a:cubicBezTo>
                    <a:pt x="873" y="67"/>
                    <a:pt x="871" y="66"/>
                    <a:pt x="869" y="65"/>
                  </a:cubicBezTo>
                  <a:cubicBezTo>
                    <a:pt x="868" y="64"/>
                    <a:pt x="867" y="65"/>
                    <a:pt x="866" y="65"/>
                  </a:cubicBezTo>
                  <a:cubicBezTo>
                    <a:pt x="863" y="71"/>
                    <a:pt x="862" y="78"/>
                    <a:pt x="859" y="84"/>
                  </a:cubicBezTo>
                  <a:cubicBezTo>
                    <a:pt x="858" y="86"/>
                    <a:pt x="859" y="88"/>
                    <a:pt x="861" y="90"/>
                  </a:cubicBezTo>
                  <a:cubicBezTo>
                    <a:pt x="863" y="91"/>
                    <a:pt x="865" y="92"/>
                    <a:pt x="867" y="93"/>
                  </a:cubicBezTo>
                  <a:cubicBezTo>
                    <a:pt x="868" y="93"/>
                    <a:pt x="869" y="93"/>
                    <a:pt x="870" y="94"/>
                  </a:cubicBezTo>
                  <a:cubicBezTo>
                    <a:pt x="870" y="94"/>
                    <a:pt x="870" y="95"/>
                    <a:pt x="870" y="96"/>
                  </a:cubicBezTo>
                  <a:cubicBezTo>
                    <a:pt x="870" y="96"/>
                    <a:pt x="870" y="97"/>
                    <a:pt x="869" y="97"/>
                  </a:cubicBezTo>
                  <a:cubicBezTo>
                    <a:pt x="868" y="98"/>
                    <a:pt x="868" y="97"/>
                    <a:pt x="867" y="97"/>
                  </a:cubicBezTo>
                  <a:cubicBezTo>
                    <a:pt x="862" y="97"/>
                    <a:pt x="859" y="98"/>
                    <a:pt x="858" y="103"/>
                  </a:cubicBezTo>
                  <a:cubicBezTo>
                    <a:pt x="856" y="106"/>
                    <a:pt x="856" y="110"/>
                    <a:pt x="855" y="114"/>
                  </a:cubicBezTo>
                  <a:cubicBezTo>
                    <a:pt x="855" y="120"/>
                    <a:pt x="858" y="124"/>
                    <a:pt x="862" y="127"/>
                  </a:cubicBezTo>
                  <a:close/>
                  <a:moveTo>
                    <a:pt x="2418" y="1228"/>
                  </a:moveTo>
                  <a:cubicBezTo>
                    <a:pt x="2418" y="1223"/>
                    <a:pt x="2420" y="1219"/>
                    <a:pt x="2421" y="1214"/>
                  </a:cubicBezTo>
                  <a:cubicBezTo>
                    <a:pt x="2420" y="1214"/>
                    <a:pt x="2420" y="1214"/>
                    <a:pt x="2420" y="1214"/>
                  </a:cubicBezTo>
                  <a:cubicBezTo>
                    <a:pt x="2420" y="1213"/>
                    <a:pt x="2418" y="1213"/>
                    <a:pt x="2418" y="1212"/>
                  </a:cubicBezTo>
                  <a:cubicBezTo>
                    <a:pt x="2418" y="1211"/>
                    <a:pt x="2418" y="1211"/>
                    <a:pt x="2417" y="1211"/>
                  </a:cubicBezTo>
                  <a:cubicBezTo>
                    <a:pt x="2417" y="1211"/>
                    <a:pt x="2417" y="1210"/>
                    <a:pt x="2417" y="1210"/>
                  </a:cubicBezTo>
                  <a:cubicBezTo>
                    <a:pt x="2417" y="1210"/>
                    <a:pt x="2417" y="1210"/>
                    <a:pt x="2417" y="1210"/>
                  </a:cubicBezTo>
                  <a:cubicBezTo>
                    <a:pt x="2417" y="1210"/>
                    <a:pt x="2417" y="1210"/>
                    <a:pt x="2417" y="1211"/>
                  </a:cubicBezTo>
                  <a:cubicBezTo>
                    <a:pt x="2418" y="1211"/>
                    <a:pt x="2418" y="1211"/>
                    <a:pt x="2418" y="1211"/>
                  </a:cubicBezTo>
                  <a:cubicBezTo>
                    <a:pt x="2419" y="1212"/>
                    <a:pt x="2420" y="1213"/>
                    <a:pt x="2421" y="1214"/>
                  </a:cubicBezTo>
                  <a:cubicBezTo>
                    <a:pt x="2421" y="1214"/>
                    <a:pt x="2421" y="1214"/>
                    <a:pt x="2421" y="1214"/>
                  </a:cubicBezTo>
                  <a:cubicBezTo>
                    <a:pt x="2422" y="1215"/>
                    <a:pt x="2423" y="1215"/>
                    <a:pt x="2424" y="1215"/>
                  </a:cubicBezTo>
                  <a:cubicBezTo>
                    <a:pt x="2424" y="1215"/>
                    <a:pt x="2425" y="1215"/>
                    <a:pt x="2425" y="1215"/>
                  </a:cubicBezTo>
                  <a:cubicBezTo>
                    <a:pt x="2426" y="1214"/>
                    <a:pt x="2426" y="1213"/>
                    <a:pt x="2426" y="1212"/>
                  </a:cubicBezTo>
                  <a:cubicBezTo>
                    <a:pt x="2424" y="1208"/>
                    <a:pt x="2422" y="1205"/>
                    <a:pt x="2420" y="1201"/>
                  </a:cubicBezTo>
                  <a:cubicBezTo>
                    <a:pt x="2419" y="1201"/>
                    <a:pt x="2418" y="1201"/>
                    <a:pt x="2418" y="1201"/>
                  </a:cubicBezTo>
                  <a:cubicBezTo>
                    <a:pt x="2416" y="1201"/>
                    <a:pt x="2415" y="1202"/>
                    <a:pt x="2414" y="1203"/>
                  </a:cubicBezTo>
                  <a:cubicBezTo>
                    <a:pt x="2413" y="1204"/>
                    <a:pt x="2413" y="1205"/>
                    <a:pt x="2413" y="1205"/>
                  </a:cubicBezTo>
                  <a:cubicBezTo>
                    <a:pt x="2412" y="1206"/>
                    <a:pt x="2410" y="1206"/>
                    <a:pt x="2409" y="1205"/>
                  </a:cubicBezTo>
                  <a:cubicBezTo>
                    <a:pt x="2408" y="1203"/>
                    <a:pt x="2407" y="1201"/>
                    <a:pt x="2407" y="1198"/>
                  </a:cubicBezTo>
                  <a:cubicBezTo>
                    <a:pt x="2406" y="1197"/>
                    <a:pt x="2405" y="1196"/>
                    <a:pt x="2404" y="1195"/>
                  </a:cubicBezTo>
                  <a:cubicBezTo>
                    <a:pt x="2402" y="1195"/>
                    <a:pt x="2401" y="1195"/>
                    <a:pt x="2399" y="1194"/>
                  </a:cubicBezTo>
                  <a:cubicBezTo>
                    <a:pt x="2399" y="1194"/>
                    <a:pt x="2398" y="1193"/>
                    <a:pt x="2398" y="1193"/>
                  </a:cubicBezTo>
                  <a:cubicBezTo>
                    <a:pt x="2399" y="1191"/>
                    <a:pt x="2397" y="1188"/>
                    <a:pt x="2399" y="1187"/>
                  </a:cubicBezTo>
                  <a:cubicBezTo>
                    <a:pt x="2399" y="1185"/>
                    <a:pt x="2399" y="1184"/>
                    <a:pt x="2399" y="1183"/>
                  </a:cubicBezTo>
                  <a:cubicBezTo>
                    <a:pt x="2397" y="1181"/>
                    <a:pt x="2393" y="1179"/>
                    <a:pt x="2393" y="1176"/>
                  </a:cubicBezTo>
                  <a:cubicBezTo>
                    <a:pt x="2392" y="1175"/>
                    <a:pt x="2391" y="1174"/>
                    <a:pt x="2390" y="1174"/>
                  </a:cubicBezTo>
                  <a:cubicBezTo>
                    <a:pt x="2388" y="1172"/>
                    <a:pt x="2386" y="1172"/>
                    <a:pt x="2384" y="1171"/>
                  </a:cubicBezTo>
                  <a:cubicBezTo>
                    <a:pt x="2383" y="1170"/>
                    <a:pt x="2381" y="1170"/>
                    <a:pt x="2381" y="1169"/>
                  </a:cubicBezTo>
                  <a:cubicBezTo>
                    <a:pt x="2380" y="1166"/>
                    <a:pt x="2377" y="1166"/>
                    <a:pt x="2375" y="1164"/>
                  </a:cubicBezTo>
                  <a:cubicBezTo>
                    <a:pt x="2373" y="1162"/>
                    <a:pt x="2370" y="1161"/>
                    <a:pt x="2367" y="1159"/>
                  </a:cubicBezTo>
                  <a:cubicBezTo>
                    <a:pt x="2365" y="1159"/>
                    <a:pt x="2364" y="1157"/>
                    <a:pt x="2363" y="1156"/>
                  </a:cubicBezTo>
                  <a:cubicBezTo>
                    <a:pt x="2362" y="1153"/>
                    <a:pt x="2360" y="1152"/>
                    <a:pt x="2357" y="1150"/>
                  </a:cubicBezTo>
                  <a:cubicBezTo>
                    <a:pt x="2351" y="1147"/>
                    <a:pt x="2346" y="1142"/>
                    <a:pt x="2342" y="1136"/>
                  </a:cubicBezTo>
                  <a:cubicBezTo>
                    <a:pt x="2340" y="1134"/>
                    <a:pt x="2338" y="1133"/>
                    <a:pt x="2336" y="1133"/>
                  </a:cubicBezTo>
                  <a:cubicBezTo>
                    <a:pt x="2331" y="1132"/>
                    <a:pt x="2326" y="1131"/>
                    <a:pt x="2322" y="1130"/>
                  </a:cubicBezTo>
                  <a:cubicBezTo>
                    <a:pt x="2321" y="1129"/>
                    <a:pt x="2319" y="1130"/>
                    <a:pt x="2318" y="1130"/>
                  </a:cubicBezTo>
                  <a:cubicBezTo>
                    <a:pt x="2317" y="1130"/>
                    <a:pt x="2317" y="1133"/>
                    <a:pt x="2317" y="1134"/>
                  </a:cubicBezTo>
                  <a:cubicBezTo>
                    <a:pt x="2318" y="1136"/>
                    <a:pt x="2319" y="1138"/>
                    <a:pt x="2320" y="1139"/>
                  </a:cubicBezTo>
                  <a:cubicBezTo>
                    <a:pt x="2323" y="1143"/>
                    <a:pt x="2326" y="1146"/>
                    <a:pt x="2330" y="1148"/>
                  </a:cubicBezTo>
                  <a:cubicBezTo>
                    <a:pt x="2333" y="1149"/>
                    <a:pt x="2335" y="1151"/>
                    <a:pt x="2336" y="1153"/>
                  </a:cubicBezTo>
                  <a:cubicBezTo>
                    <a:pt x="2337" y="1155"/>
                    <a:pt x="2339" y="1157"/>
                    <a:pt x="2340" y="1159"/>
                  </a:cubicBezTo>
                  <a:cubicBezTo>
                    <a:pt x="2342" y="1163"/>
                    <a:pt x="2345" y="1166"/>
                    <a:pt x="2349" y="1169"/>
                  </a:cubicBezTo>
                  <a:cubicBezTo>
                    <a:pt x="2350" y="1170"/>
                    <a:pt x="2351" y="1171"/>
                    <a:pt x="2351" y="1172"/>
                  </a:cubicBezTo>
                  <a:cubicBezTo>
                    <a:pt x="2352" y="1175"/>
                    <a:pt x="2353" y="1177"/>
                    <a:pt x="2354" y="1180"/>
                  </a:cubicBezTo>
                  <a:cubicBezTo>
                    <a:pt x="2355" y="1181"/>
                    <a:pt x="2356" y="1183"/>
                    <a:pt x="2357" y="1183"/>
                  </a:cubicBezTo>
                  <a:cubicBezTo>
                    <a:pt x="2361" y="1187"/>
                    <a:pt x="2364" y="1192"/>
                    <a:pt x="2365" y="1198"/>
                  </a:cubicBezTo>
                  <a:cubicBezTo>
                    <a:pt x="2366" y="1200"/>
                    <a:pt x="2367" y="1203"/>
                    <a:pt x="2368" y="1205"/>
                  </a:cubicBezTo>
                  <a:cubicBezTo>
                    <a:pt x="2369" y="1208"/>
                    <a:pt x="2371" y="1210"/>
                    <a:pt x="2372" y="1212"/>
                  </a:cubicBezTo>
                  <a:cubicBezTo>
                    <a:pt x="2375" y="1216"/>
                    <a:pt x="2380" y="1218"/>
                    <a:pt x="2383" y="1222"/>
                  </a:cubicBezTo>
                  <a:cubicBezTo>
                    <a:pt x="2386" y="1226"/>
                    <a:pt x="2389" y="1229"/>
                    <a:pt x="2393" y="1232"/>
                  </a:cubicBezTo>
                  <a:cubicBezTo>
                    <a:pt x="2396" y="1235"/>
                    <a:pt x="2399" y="1237"/>
                    <a:pt x="2402" y="1240"/>
                  </a:cubicBezTo>
                  <a:cubicBezTo>
                    <a:pt x="2403" y="1241"/>
                    <a:pt x="2404" y="1241"/>
                    <a:pt x="2406" y="1241"/>
                  </a:cubicBezTo>
                  <a:cubicBezTo>
                    <a:pt x="2410" y="1241"/>
                    <a:pt x="2414" y="1241"/>
                    <a:pt x="2418" y="1241"/>
                  </a:cubicBezTo>
                  <a:cubicBezTo>
                    <a:pt x="2418" y="1237"/>
                    <a:pt x="2418" y="1232"/>
                    <a:pt x="2418" y="1228"/>
                  </a:cubicBezTo>
                  <a:close/>
                  <a:moveTo>
                    <a:pt x="2418" y="1240"/>
                  </a:moveTo>
                  <a:cubicBezTo>
                    <a:pt x="2419" y="1240"/>
                    <a:pt x="2419" y="1240"/>
                    <a:pt x="2419" y="1240"/>
                  </a:cubicBezTo>
                  <a:cubicBezTo>
                    <a:pt x="2419" y="1240"/>
                    <a:pt x="2419" y="1240"/>
                    <a:pt x="2419" y="1240"/>
                  </a:cubicBezTo>
                  <a:cubicBezTo>
                    <a:pt x="2418" y="1240"/>
                    <a:pt x="2418" y="1240"/>
                    <a:pt x="2418" y="1240"/>
                  </a:cubicBezTo>
                  <a:close/>
                  <a:moveTo>
                    <a:pt x="616" y="203"/>
                  </a:moveTo>
                  <a:cubicBezTo>
                    <a:pt x="616" y="203"/>
                    <a:pt x="616" y="203"/>
                    <a:pt x="616" y="203"/>
                  </a:cubicBezTo>
                  <a:cubicBezTo>
                    <a:pt x="616" y="203"/>
                    <a:pt x="616" y="203"/>
                    <a:pt x="616" y="203"/>
                  </a:cubicBezTo>
                  <a:cubicBezTo>
                    <a:pt x="616" y="203"/>
                    <a:pt x="616" y="203"/>
                    <a:pt x="616" y="203"/>
                  </a:cubicBezTo>
                  <a:close/>
                  <a:moveTo>
                    <a:pt x="549" y="220"/>
                  </a:moveTo>
                  <a:cubicBezTo>
                    <a:pt x="549" y="223"/>
                    <a:pt x="549" y="226"/>
                    <a:pt x="549" y="229"/>
                  </a:cubicBezTo>
                  <a:cubicBezTo>
                    <a:pt x="549" y="230"/>
                    <a:pt x="550" y="231"/>
                    <a:pt x="551" y="231"/>
                  </a:cubicBezTo>
                  <a:cubicBezTo>
                    <a:pt x="555" y="231"/>
                    <a:pt x="559" y="230"/>
                    <a:pt x="562" y="228"/>
                  </a:cubicBezTo>
                  <a:cubicBezTo>
                    <a:pt x="562" y="228"/>
                    <a:pt x="562" y="228"/>
                    <a:pt x="562" y="228"/>
                  </a:cubicBezTo>
                  <a:cubicBezTo>
                    <a:pt x="563" y="227"/>
                    <a:pt x="563" y="227"/>
                    <a:pt x="563" y="227"/>
                  </a:cubicBezTo>
                  <a:cubicBezTo>
                    <a:pt x="562" y="228"/>
                    <a:pt x="562" y="228"/>
                    <a:pt x="562" y="228"/>
                  </a:cubicBezTo>
                  <a:cubicBezTo>
                    <a:pt x="564" y="229"/>
                    <a:pt x="565" y="231"/>
                    <a:pt x="567" y="230"/>
                  </a:cubicBezTo>
                  <a:cubicBezTo>
                    <a:pt x="569" y="230"/>
                    <a:pt x="571" y="230"/>
                    <a:pt x="572" y="229"/>
                  </a:cubicBezTo>
                  <a:cubicBezTo>
                    <a:pt x="573" y="228"/>
                    <a:pt x="574" y="227"/>
                    <a:pt x="575" y="225"/>
                  </a:cubicBezTo>
                  <a:cubicBezTo>
                    <a:pt x="576" y="224"/>
                    <a:pt x="577" y="222"/>
                    <a:pt x="579" y="220"/>
                  </a:cubicBezTo>
                  <a:cubicBezTo>
                    <a:pt x="581" y="218"/>
                    <a:pt x="583" y="215"/>
                    <a:pt x="587" y="215"/>
                  </a:cubicBezTo>
                  <a:cubicBezTo>
                    <a:pt x="588" y="215"/>
                    <a:pt x="590" y="214"/>
                    <a:pt x="592" y="213"/>
                  </a:cubicBezTo>
                  <a:cubicBezTo>
                    <a:pt x="593" y="211"/>
                    <a:pt x="595" y="209"/>
                    <a:pt x="596" y="208"/>
                  </a:cubicBezTo>
                  <a:cubicBezTo>
                    <a:pt x="597" y="207"/>
                    <a:pt x="599" y="206"/>
                    <a:pt x="600" y="206"/>
                  </a:cubicBezTo>
                  <a:cubicBezTo>
                    <a:pt x="604" y="206"/>
                    <a:pt x="608" y="204"/>
                    <a:pt x="612" y="203"/>
                  </a:cubicBezTo>
                  <a:cubicBezTo>
                    <a:pt x="613" y="203"/>
                    <a:pt x="615" y="203"/>
                    <a:pt x="616" y="203"/>
                  </a:cubicBezTo>
                  <a:cubicBezTo>
                    <a:pt x="618" y="201"/>
                    <a:pt x="620" y="201"/>
                    <a:pt x="622" y="201"/>
                  </a:cubicBezTo>
                  <a:cubicBezTo>
                    <a:pt x="624" y="201"/>
                    <a:pt x="625" y="201"/>
                    <a:pt x="627" y="201"/>
                  </a:cubicBezTo>
                  <a:cubicBezTo>
                    <a:pt x="629" y="199"/>
                    <a:pt x="631" y="199"/>
                    <a:pt x="634" y="199"/>
                  </a:cubicBezTo>
                  <a:cubicBezTo>
                    <a:pt x="635" y="193"/>
                    <a:pt x="634" y="187"/>
                    <a:pt x="634" y="181"/>
                  </a:cubicBezTo>
                  <a:cubicBezTo>
                    <a:pt x="633" y="178"/>
                    <a:pt x="631" y="175"/>
                    <a:pt x="630" y="173"/>
                  </a:cubicBezTo>
                  <a:cubicBezTo>
                    <a:pt x="628" y="172"/>
                    <a:pt x="626" y="172"/>
                    <a:pt x="624" y="172"/>
                  </a:cubicBezTo>
                  <a:cubicBezTo>
                    <a:pt x="621" y="172"/>
                    <a:pt x="619" y="170"/>
                    <a:pt x="616" y="169"/>
                  </a:cubicBezTo>
                  <a:cubicBezTo>
                    <a:pt x="615" y="167"/>
                    <a:pt x="613" y="166"/>
                    <a:pt x="612" y="165"/>
                  </a:cubicBezTo>
                  <a:cubicBezTo>
                    <a:pt x="610" y="161"/>
                    <a:pt x="606" y="160"/>
                    <a:pt x="602" y="161"/>
                  </a:cubicBezTo>
                  <a:cubicBezTo>
                    <a:pt x="598" y="161"/>
                    <a:pt x="595" y="161"/>
                    <a:pt x="592" y="161"/>
                  </a:cubicBezTo>
                  <a:cubicBezTo>
                    <a:pt x="590" y="161"/>
                    <a:pt x="588" y="161"/>
                    <a:pt x="586" y="162"/>
                  </a:cubicBezTo>
                  <a:cubicBezTo>
                    <a:pt x="585" y="162"/>
                    <a:pt x="584" y="163"/>
                    <a:pt x="583" y="165"/>
                  </a:cubicBezTo>
                  <a:cubicBezTo>
                    <a:pt x="583" y="167"/>
                    <a:pt x="582" y="169"/>
                    <a:pt x="582" y="171"/>
                  </a:cubicBezTo>
                  <a:cubicBezTo>
                    <a:pt x="582" y="174"/>
                    <a:pt x="581" y="175"/>
                    <a:pt x="579" y="177"/>
                  </a:cubicBezTo>
                  <a:cubicBezTo>
                    <a:pt x="576" y="180"/>
                    <a:pt x="572" y="183"/>
                    <a:pt x="569" y="186"/>
                  </a:cubicBezTo>
                  <a:cubicBezTo>
                    <a:pt x="567" y="187"/>
                    <a:pt x="566" y="189"/>
                    <a:pt x="566" y="191"/>
                  </a:cubicBezTo>
                  <a:cubicBezTo>
                    <a:pt x="566" y="192"/>
                    <a:pt x="565" y="193"/>
                    <a:pt x="565" y="193"/>
                  </a:cubicBezTo>
                  <a:cubicBezTo>
                    <a:pt x="558" y="197"/>
                    <a:pt x="554" y="202"/>
                    <a:pt x="548" y="206"/>
                  </a:cubicBezTo>
                  <a:cubicBezTo>
                    <a:pt x="547" y="207"/>
                    <a:pt x="545" y="208"/>
                    <a:pt x="545" y="209"/>
                  </a:cubicBezTo>
                  <a:cubicBezTo>
                    <a:pt x="544" y="211"/>
                    <a:pt x="546" y="212"/>
                    <a:pt x="547" y="214"/>
                  </a:cubicBezTo>
                  <a:cubicBezTo>
                    <a:pt x="548" y="215"/>
                    <a:pt x="549" y="218"/>
                    <a:pt x="549" y="220"/>
                  </a:cubicBezTo>
                  <a:close/>
                  <a:moveTo>
                    <a:pt x="1377" y="580"/>
                  </a:moveTo>
                  <a:cubicBezTo>
                    <a:pt x="1379" y="583"/>
                    <a:pt x="1380" y="585"/>
                    <a:pt x="1379" y="589"/>
                  </a:cubicBezTo>
                  <a:cubicBezTo>
                    <a:pt x="1378" y="590"/>
                    <a:pt x="1379" y="591"/>
                    <a:pt x="1380" y="592"/>
                  </a:cubicBezTo>
                  <a:cubicBezTo>
                    <a:pt x="1382" y="593"/>
                    <a:pt x="1381" y="594"/>
                    <a:pt x="1381" y="595"/>
                  </a:cubicBezTo>
                  <a:cubicBezTo>
                    <a:pt x="1380" y="596"/>
                    <a:pt x="1380" y="597"/>
                    <a:pt x="1379" y="598"/>
                  </a:cubicBezTo>
                  <a:cubicBezTo>
                    <a:pt x="1380" y="599"/>
                    <a:pt x="1380" y="599"/>
                    <a:pt x="1380" y="600"/>
                  </a:cubicBezTo>
                  <a:cubicBezTo>
                    <a:pt x="1381" y="600"/>
                    <a:pt x="1381" y="601"/>
                    <a:pt x="1381" y="602"/>
                  </a:cubicBezTo>
                  <a:cubicBezTo>
                    <a:pt x="1382" y="604"/>
                    <a:pt x="1383" y="604"/>
                    <a:pt x="1386" y="602"/>
                  </a:cubicBezTo>
                  <a:cubicBezTo>
                    <a:pt x="1386" y="602"/>
                    <a:pt x="1386" y="601"/>
                    <a:pt x="1387" y="601"/>
                  </a:cubicBezTo>
                  <a:cubicBezTo>
                    <a:pt x="1387" y="602"/>
                    <a:pt x="1387" y="602"/>
                    <a:pt x="1387" y="603"/>
                  </a:cubicBezTo>
                  <a:cubicBezTo>
                    <a:pt x="1387" y="605"/>
                    <a:pt x="1387" y="607"/>
                    <a:pt x="1386" y="609"/>
                  </a:cubicBezTo>
                  <a:cubicBezTo>
                    <a:pt x="1386" y="611"/>
                    <a:pt x="1387" y="612"/>
                    <a:pt x="1389" y="612"/>
                  </a:cubicBezTo>
                  <a:cubicBezTo>
                    <a:pt x="1389" y="612"/>
                    <a:pt x="1390" y="613"/>
                    <a:pt x="1390" y="613"/>
                  </a:cubicBezTo>
                  <a:cubicBezTo>
                    <a:pt x="1392" y="613"/>
                    <a:pt x="1394" y="612"/>
                    <a:pt x="1396" y="613"/>
                  </a:cubicBezTo>
                  <a:cubicBezTo>
                    <a:pt x="1398" y="613"/>
                    <a:pt x="1397" y="616"/>
                    <a:pt x="1398" y="617"/>
                  </a:cubicBezTo>
                  <a:cubicBezTo>
                    <a:pt x="1398" y="618"/>
                    <a:pt x="1399" y="619"/>
                    <a:pt x="1400" y="620"/>
                  </a:cubicBezTo>
                  <a:cubicBezTo>
                    <a:pt x="1401" y="622"/>
                    <a:pt x="1402" y="623"/>
                    <a:pt x="1401" y="625"/>
                  </a:cubicBezTo>
                  <a:cubicBezTo>
                    <a:pt x="1400" y="631"/>
                    <a:pt x="1399" y="631"/>
                    <a:pt x="1393" y="631"/>
                  </a:cubicBezTo>
                  <a:cubicBezTo>
                    <a:pt x="1393" y="631"/>
                    <a:pt x="1392" y="630"/>
                    <a:pt x="1392" y="630"/>
                  </a:cubicBezTo>
                  <a:cubicBezTo>
                    <a:pt x="1391" y="630"/>
                    <a:pt x="1391" y="631"/>
                    <a:pt x="1391" y="631"/>
                  </a:cubicBezTo>
                  <a:cubicBezTo>
                    <a:pt x="1391" y="634"/>
                    <a:pt x="1390" y="637"/>
                    <a:pt x="1393" y="640"/>
                  </a:cubicBezTo>
                  <a:cubicBezTo>
                    <a:pt x="1394" y="641"/>
                    <a:pt x="1393" y="643"/>
                    <a:pt x="1392" y="644"/>
                  </a:cubicBezTo>
                  <a:cubicBezTo>
                    <a:pt x="1391" y="645"/>
                    <a:pt x="1390" y="646"/>
                    <a:pt x="1389" y="647"/>
                  </a:cubicBezTo>
                  <a:cubicBezTo>
                    <a:pt x="1388" y="647"/>
                    <a:pt x="1387" y="648"/>
                    <a:pt x="1386" y="649"/>
                  </a:cubicBezTo>
                  <a:cubicBezTo>
                    <a:pt x="1386" y="649"/>
                    <a:pt x="1386" y="650"/>
                    <a:pt x="1386" y="651"/>
                  </a:cubicBezTo>
                  <a:cubicBezTo>
                    <a:pt x="1386" y="651"/>
                    <a:pt x="1387" y="652"/>
                    <a:pt x="1387" y="652"/>
                  </a:cubicBezTo>
                  <a:cubicBezTo>
                    <a:pt x="1391" y="653"/>
                    <a:pt x="1396" y="654"/>
                    <a:pt x="1399" y="657"/>
                  </a:cubicBezTo>
                  <a:cubicBezTo>
                    <a:pt x="1400" y="657"/>
                    <a:pt x="1400" y="657"/>
                    <a:pt x="1400" y="658"/>
                  </a:cubicBezTo>
                  <a:cubicBezTo>
                    <a:pt x="1400" y="658"/>
                    <a:pt x="1399" y="658"/>
                    <a:pt x="1399" y="658"/>
                  </a:cubicBezTo>
                  <a:cubicBezTo>
                    <a:pt x="1395" y="658"/>
                    <a:pt x="1392" y="659"/>
                    <a:pt x="1390" y="662"/>
                  </a:cubicBezTo>
                  <a:cubicBezTo>
                    <a:pt x="1388" y="666"/>
                    <a:pt x="1385" y="668"/>
                    <a:pt x="1382" y="671"/>
                  </a:cubicBezTo>
                  <a:cubicBezTo>
                    <a:pt x="1382" y="672"/>
                    <a:pt x="1382" y="672"/>
                    <a:pt x="1382" y="672"/>
                  </a:cubicBezTo>
                  <a:cubicBezTo>
                    <a:pt x="1382" y="673"/>
                    <a:pt x="1383" y="673"/>
                    <a:pt x="1383" y="673"/>
                  </a:cubicBezTo>
                  <a:cubicBezTo>
                    <a:pt x="1384" y="673"/>
                    <a:pt x="1385" y="673"/>
                    <a:pt x="1386" y="673"/>
                  </a:cubicBezTo>
                  <a:cubicBezTo>
                    <a:pt x="1388" y="672"/>
                    <a:pt x="1390" y="670"/>
                    <a:pt x="1392" y="671"/>
                  </a:cubicBezTo>
                  <a:cubicBezTo>
                    <a:pt x="1396" y="672"/>
                    <a:pt x="1399" y="671"/>
                    <a:pt x="1401" y="668"/>
                  </a:cubicBezTo>
                  <a:cubicBezTo>
                    <a:pt x="1402" y="667"/>
                    <a:pt x="1404" y="666"/>
                    <a:pt x="1405" y="666"/>
                  </a:cubicBezTo>
                  <a:cubicBezTo>
                    <a:pt x="1409" y="666"/>
                    <a:pt x="1413" y="666"/>
                    <a:pt x="1416" y="666"/>
                  </a:cubicBezTo>
                  <a:cubicBezTo>
                    <a:pt x="1420" y="665"/>
                    <a:pt x="1425" y="664"/>
                    <a:pt x="1429" y="664"/>
                  </a:cubicBezTo>
                  <a:cubicBezTo>
                    <a:pt x="1434" y="664"/>
                    <a:pt x="1437" y="662"/>
                    <a:pt x="1440" y="658"/>
                  </a:cubicBezTo>
                  <a:cubicBezTo>
                    <a:pt x="1440" y="658"/>
                    <a:pt x="1440" y="656"/>
                    <a:pt x="1440" y="655"/>
                  </a:cubicBezTo>
                  <a:cubicBezTo>
                    <a:pt x="1439" y="655"/>
                    <a:pt x="1438" y="655"/>
                    <a:pt x="1438" y="654"/>
                  </a:cubicBezTo>
                  <a:cubicBezTo>
                    <a:pt x="1436" y="654"/>
                    <a:pt x="1436" y="653"/>
                    <a:pt x="1437" y="652"/>
                  </a:cubicBezTo>
                  <a:cubicBezTo>
                    <a:pt x="1438" y="650"/>
                    <a:pt x="1440" y="648"/>
                    <a:pt x="1441" y="645"/>
                  </a:cubicBezTo>
                  <a:cubicBezTo>
                    <a:pt x="1444" y="640"/>
                    <a:pt x="1441" y="635"/>
                    <a:pt x="1436" y="634"/>
                  </a:cubicBezTo>
                  <a:cubicBezTo>
                    <a:pt x="1434" y="634"/>
                    <a:pt x="1432" y="634"/>
                    <a:pt x="1430" y="634"/>
                  </a:cubicBezTo>
                  <a:cubicBezTo>
                    <a:pt x="1430" y="634"/>
                    <a:pt x="1430" y="634"/>
                    <a:pt x="1430" y="634"/>
                  </a:cubicBezTo>
                  <a:cubicBezTo>
                    <a:pt x="1430" y="635"/>
                    <a:pt x="1430" y="635"/>
                    <a:pt x="1430" y="635"/>
                  </a:cubicBezTo>
                  <a:cubicBezTo>
                    <a:pt x="1430" y="634"/>
                    <a:pt x="1430" y="634"/>
                    <a:pt x="1430" y="634"/>
                  </a:cubicBezTo>
                  <a:cubicBezTo>
                    <a:pt x="1430" y="633"/>
                    <a:pt x="1430" y="632"/>
                    <a:pt x="1430" y="631"/>
                  </a:cubicBezTo>
                  <a:cubicBezTo>
                    <a:pt x="1428" y="628"/>
                    <a:pt x="1426" y="625"/>
                    <a:pt x="1425" y="621"/>
                  </a:cubicBezTo>
                  <a:cubicBezTo>
                    <a:pt x="1424" y="619"/>
                    <a:pt x="1423" y="617"/>
                    <a:pt x="1421" y="616"/>
                  </a:cubicBezTo>
                  <a:cubicBezTo>
                    <a:pt x="1417" y="614"/>
                    <a:pt x="1416" y="611"/>
                    <a:pt x="1415" y="607"/>
                  </a:cubicBezTo>
                  <a:cubicBezTo>
                    <a:pt x="1413" y="602"/>
                    <a:pt x="1410" y="598"/>
                    <a:pt x="1405" y="596"/>
                  </a:cubicBezTo>
                  <a:cubicBezTo>
                    <a:pt x="1404" y="596"/>
                    <a:pt x="1403" y="595"/>
                    <a:pt x="1404" y="595"/>
                  </a:cubicBezTo>
                  <a:cubicBezTo>
                    <a:pt x="1405" y="593"/>
                    <a:pt x="1405" y="591"/>
                    <a:pt x="1406" y="590"/>
                  </a:cubicBezTo>
                  <a:cubicBezTo>
                    <a:pt x="1408" y="586"/>
                    <a:pt x="1409" y="583"/>
                    <a:pt x="1410" y="579"/>
                  </a:cubicBezTo>
                  <a:cubicBezTo>
                    <a:pt x="1411" y="578"/>
                    <a:pt x="1409" y="576"/>
                    <a:pt x="1408" y="575"/>
                  </a:cubicBezTo>
                  <a:cubicBezTo>
                    <a:pt x="1407" y="575"/>
                    <a:pt x="1406" y="575"/>
                    <a:pt x="1405" y="575"/>
                  </a:cubicBezTo>
                  <a:cubicBezTo>
                    <a:pt x="1403" y="575"/>
                    <a:pt x="1400" y="575"/>
                    <a:pt x="1398" y="575"/>
                  </a:cubicBezTo>
                  <a:cubicBezTo>
                    <a:pt x="1397" y="575"/>
                    <a:pt x="1396" y="574"/>
                    <a:pt x="1396" y="574"/>
                  </a:cubicBezTo>
                  <a:cubicBezTo>
                    <a:pt x="1396" y="574"/>
                    <a:pt x="1396" y="573"/>
                    <a:pt x="1396" y="573"/>
                  </a:cubicBezTo>
                  <a:cubicBezTo>
                    <a:pt x="1398" y="571"/>
                    <a:pt x="1399" y="569"/>
                    <a:pt x="1401" y="567"/>
                  </a:cubicBezTo>
                  <a:cubicBezTo>
                    <a:pt x="1401" y="567"/>
                    <a:pt x="1401" y="566"/>
                    <a:pt x="1401" y="565"/>
                  </a:cubicBezTo>
                  <a:cubicBezTo>
                    <a:pt x="1401" y="564"/>
                    <a:pt x="1399" y="563"/>
                    <a:pt x="1398" y="563"/>
                  </a:cubicBezTo>
                  <a:cubicBezTo>
                    <a:pt x="1395" y="564"/>
                    <a:pt x="1392" y="564"/>
                    <a:pt x="1389" y="564"/>
                  </a:cubicBezTo>
                  <a:cubicBezTo>
                    <a:pt x="1388" y="564"/>
                    <a:pt x="1387" y="565"/>
                    <a:pt x="1386" y="566"/>
                  </a:cubicBezTo>
                  <a:cubicBezTo>
                    <a:pt x="1384" y="570"/>
                    <a:pt x="1382" y="573"/>
                    <a:pt x="1381" y="576"/>
                  </a:cubicBezTo>
                  <a:cubicBezTo>
                    <a:pt x="1380" y="577"/>
                    <a:pt x="1380" y="577"/>
                    <a:pt x="1379" y="577"/>
                  </a:cubicBezTo>
                  <a:cubicBezTo>
                    <a:pt x="1375" y="576"/>
                    <a:pt x="1374" y="578"/>
                    <a:pt x="1377" y="580"/>
                  </a:cubicBezTo>
                  <a:close/>
                  <a:moveTo>
                    <a:pt x="1493" y="179"/>
                  </a:moveTo>
                  <a:cubicBezTo>
                    <a:pt x="1489" y="176"/>
                    <a:pt x="1488" y="173"/>
                    <a:pt x="1490" y="168"/>
                  </a:cubicBezTo>
                  <a:cubicBezTo>
                    <a:pt x="1490" y="167"/>
                    <a:pt x="1491" y="166"/>
                    <a:pt x="1491" y="165"/>
                  </a:cubicBezTo>
                  <a:cubicBezTo>
                    <a:pt x="1492" y="163"/>
                    <a:pt x="1493" y="162"/>
                    <a:pt x="1495" y="162"/>
                  </a:cubicBezTo>
                  <a:cubicBezTo>
                    <a:pt x="1498" y="162"/>
                    <a:pt x="1501" y="161"/>
                    <a:pt x="1504" y="160"/>
                  </a:cubicBezTo>
                  <a:cubicBezTo>
                    <a:pt x="1506" y="159"/>
                    <a:pt x="1507" y="160"/>
                    <a:pt x="1508" y="163"/>
                  </a:cubicBezTo>
                  <a:cubicBezTo>
                    <a:pt x="1508" y="164"/>
                    <a:pt x="1508" y="164"/>
                    <a:pt x="1508" y="164"/>
                  </a:cubicBezTo>
                  <a:cubicBezTo>
                    <a:pt x="1508" y="164"/>
                    <a:pt x="1508" y="164"/>
                    <a:pt x="1508" y="164"/>
                  </a:cubicBezTo>
                  <a:cubicBezTo>
                    <a:pt x="1508" y="164"/>
                    <a:pt x="1508" y="164"/>
                    <a:pt x="1508" y="164"/>
                  </a:cubicBezTo>
                  <a:cubicBezTo>
                    <a:pt x="1507" y="165"/>
                    <a:pt x="1507" y="165"/>
                    <a:pt x="1506" y="165"/>
                  </a:cubicBezTo>
                  <a:cubicBezTo>
                    <a:pt x="1506" y="165"/>
                    <a:pt x="1505" y="166"/>
                    <a:pt x="1506" y="166"/>
                  </a:cubicBezTo>
                  <a:cubicBezTo>
                    <a:pt x="1506" y="167"/>
                    <a:pt x="1506" y="167"/>
                    <a:pt x="1507" y="167"/>
                  </a:cubicBezTo>
                  <a:cubicBezTo>
                    <a:pt x="1507" y="167"/>
                    <a:pt x="1508" y="167"/>
                    <a:pt x="1508" y="166"/>
                  </a:cubicBezTo>
                  <a:cubicBezTo>
                    <a:pt x="1508" y="166"/>
                    <a:pt x="1508" y="165"/>
                    <a:pt x="1508" y="165"/>
                  </a:cubicBezTo>
                  <a:cubicBezTo>
                    <a:pt x="1509" y="165"/>
                    <a:pt x="1509" y="165"/>
                    <a:pt x="1509" y="165"/>
                  </a:cubicBezTo>
                  <a:cubicBezTo>
                    <a:pt x="1509" y="164"/>
                    <a:pt x="1509" y="164"/>
                    <a:pt x="1509" y="164"/>
                  </a:cubicBezTo>
                  <a:cubicBezTo>
                    <a:pt x="1511" y="163"/>
                    <a:pt x="1513" y="162"/>
                    <a:pt x="1516" y="164"/>
                  </a:cubicBezTo>
                  <a:cubicBezTo>
                    <a:pt x="1516" y="164"/>
                    <a:pt x="1517" y="164"/>
                    <a:pt x="1517" y="164"/>
                  </a:cubicBezTo>
                  <a:cubicBezTo>
                    <a:pt x="1517" y="164"/>
                    <a:pt x="1517" y="164"/>
                    <a:pt x="1517" y="164"/>
                  </a:cubicBezTo>
                  <a:cubicBezTo>
                    <a:pt x="1518" y="165"/>
                    <a:pt x="1518" y="165"/>
                    <a:pt x="1518" y="165"/>
                  </a:cubicBezTo>
                  <a:cubicBezTo>
                    <a:pt x="1518" y="166"/>
                    <a:pt x="1518" y="168"/>
                    <a:pt x="1518" y="169"/>
                  </a:cubicBezTo>
                  <a:cubicBezTo>
                    <a:pt x="1518" y="170"/>
                    <a:pt x="1518" y="171"/>
                    <a:pt x="1519" y="170"/>
                  </a:cubicBezTo>
                  <a:cubicBezTo>
                    <a:pt x="1519" y="170"/>
                    <a:pt x="1519" y="169"/>
                    <a:pt x="1519" y="169"/>
                  </a:cubicBezTo>
                  <a:cubicBezTo>
                    <a:pt x="1519" y="167"/>
                    <a:pt x="1519" y="166"/>
                    <a:pt x="1518" y="164"/>
                  </a:cubicBezTo>
                  <a:cubicBezTo>
                    <a:pt x="1518" y="164"/>
                    <a:pt x="1518" y="164"/>
                    <a:pt x="1518" y="164"/>
                  </a:cubicBezTo>
                  <a:cubicBezTo>
                    <a:pt x="1517" y="164"/>
                    <a:pt x="1517" y="164"/>
                    <a:pt x="1517" y="164"/>
                  </a:cubicBezTo>
                  <a:cubicBezTo>
                    <a:pt x="1518" y="161"/>
                    <a:pt x="1518" y="159"/>
                    <a:pt x="1519" y="156"/>
                  </a:cubicBezTo>
                  <a:cubicBezTo>
                    <a:pt x="1519" y="155"/>
                    <a:pt x="1521" y="154"/>
                    <a:pt x="1522" y="155"/>
                  </a:cubicBezTo>
                  <a:cubicBezTo>
                    <a:pt x="1523" y="155"/>
                    <a:pt x="1525" y="156"/>
                    <a:pt x="1526" y="157"/>
                  </a:cubicBezTo>
                  <a:cubicBezTo>
                    <a:pt x="1528" y="158"/>
                    <a:pt x="1530" y="159"/>
                    <a:pt x="1531" y="161"/>
                  </a:cubicBezTo>
                  <a:cubicBezTo>
                    <a:pt x="1531" y="162"/>
                    <a:pt x="1532" y="163"/>
                    <a:pt x="1533" y="164"/>
                  </a:cubicBezTo>
                  <a:cubicBezTo>
                    <a:pt x="1536" y="165"/>
                    <a:pt x="1537" y="168"/>
                    <a:pt x="1538" y="171"/>
                  </a:cubicBezTo>
                  <a:cubicBezTo>
                    <a:pt x="1539" y="174"/>
                    <a:pt x="1541" y="176"/>
                    <a:pt x="1544" y="177"/>
                  </a:cubicBezTo>
                  <a:cubicBezTo>
                    <a:pt x="1545" y="177"/>
                    <a:pt x="1547" y="177"/>
                    <a:pt x="1548" y="178"/>
                  </a:cubicBezTo>
                  <a:cubicBezTo>
                    <a:pt x="1549" y="178"/>
                    <a:pt x="1550" y="178"/>
                    <a:pt x="1550" y="179"/>
                  </a:cubicBezTo>
                  <a:cubicBezTo>
                    <a:pt x="1551" y="182"/>
                    <a:pt x="1553" y="184"/>
                    <a:pt x="1555" y="186"/>
                  </a:cubicBezTo>
                  <a:cubicBezTo>
                    <a:pt x="1556" y="188"/>
                    <a:pt x="1558" y="188"/>
                    <a:pt x="1560" y="189"/>
                  </a:cubicBezTo>
                  <a:cubicBezTo>
                    <a:pt x="1562" y="190"/>
                    <a:pt x="1563" y="191"/>
                    <a:pt x="1562" y="194"/>
                  </a:cubicBezTo>
                  <a:cubicBezTo>
                    <a:pt x="1562" y="195"/>
                    <a:pt x="1562" y="196"/>
                    <a:pt x="1562" y="197"/>
                  </a:cubicBezTo>
                  <a:cubicBezTo>
                    <a:pt x="1561" y="199"/>
                    <a:pt x="1561" y="199"/>
                    <a:pt x="1563" y="198"/>
                  </a:cubicBezTo>
                  <a:cubicBezTo>
                    <a:pt x="1567" y="197"/>
                    <a:pt x="1568" y="198"/>
                    <a:pt x="1569" y="201"/>
                  </a:cubicBezTo>
                  <a:cubicBezTo>
                    <a:pt x="1569" y="205"/>
                    <a:pt x="1570" y="206"/>
                    <a:pt x="1574" y="206"/>
                  </a:cubicBezTo>
                  <a:cubicBezTo>
                    <a:pt x="1574" y="206"/>
                    <a:pt x="1575" y="207"/>
                    <a:pt x="1576" y="207"/>
                  </a:cubicBezTo>
                  <a:cubicBezTo>
                    <a:pt x="1576" y="208"/>
                    <a:pt x="1577" y="208"/>
                    <a:pt x="1577" y="209"/>
                  </a:cubicBezTo>
                  <a:cubicBezTo>
                    <a:pt x="1576" y="214"/>
                    <a:pt x="1574" y="219"/>
                    <a:pt x="1569" y="222"/>
                  </a:cubicBezTo>
                  <a:cubicBezTo>
                    <a:pt x="1568" y="223"/>
                    <a:pt x="1567" y="223"/>
                    <a:pt x="1566" y="221"/>
                  </a:cubicBezTo>
                  <a:cubicBezTo>
                    <a:pt x="1566" y="221"/>
                    <a:pt x="1566" y="220"/>
                    <a:pt x="1566" y="220"/>
                  </a:cubicBezTo>
                  <a:cubicBezTo>
                    <a:pt x="1565" y="217"/>
                    <a:pt x="1565" y="217"/>
                    <a:pt x="1563" y="218"/>
                  </a:cubicBezTo>
                  <a:cubicBezTo>
                    <a:pt x="1562" y="219"/>
                    <a:pt x="1560" y="220"/>
                    <a:pt x="1558" y="220"/>
                  </a:cubicBezTo>
                  <a:cubicBezTo>
                    <a:pt x="1557" y="221"/>
                    <a:pt x="1555" y="219"/>
                    <a:pt x="1555" y="218"/>
                  </a:cubicBezTo>
                  <a:cubicBezTo>
                    <a:pt x="1556" y="216"/>
                    <a:pt x="1556" y="214"/>
                    <a:pt x="1557" y="212"/>
                  </a:cubicBezTo>
                  <a:cubicBezTo>
                    <a:pt x="1557" y="210"/>
                    <a:pt x="1557" y="208"/>
                    <a:pt x="1556" y="207"/>
                  </a:cubicBezTo>
                  <a:cubicBezTo>
                    <a:pt x="1554" y="203"/>
                    <a:pt x="1553" y="198"/>
                    <a:pt x="1551" y="195"/>
                  </a:cubicBezTo>
                  <a:cubicBezTo>
                    <a:pt x="1550" y="194"/>
                    <a:pt x="1551" y="192"/>
                    <a:pt x="1551" y="190"/>
                  </a:cubicBezTo>
                  <a:cubicBezTo>
                    <a:pt x="1551" y="189"/>
                    <a:pt x="1550" y="189"/>
                    <a:pt x="1549" y="189"/>
                  </a:cubicBezTo>
                  <a:cubicBezTo>
                    <a:pt x="1546" y="191"/>
                    <a:pt x="1545" y="193"/>
                    <a:pt x="1544" y="195"/>
                  </a:cubicBezTo>
                  <a:cubicBezTo>
                    <a:pt x="1544" y="196"/>
                    <a:pt x="1544" y="196"/>
                    <a:pt x="1544" y="197"/>
                  </a:cubicBezTo>
                  <a:cubicBezTo>
                    <a:pt x="1544" y="204"/>
                    <a:pt x="1541" y="209"/>
                    <a:pt x="1541" y="215"/>
                  </a:cubicBezTo>
                  <a:cubicBezTo>
                    <a:pt x="1541" y="216"/>
                    <a:pt x="1540" y="218"/>
                    <a:pt x="1539" y="219"/>
                  </a:cubicBezTo>
                  <a:cubicBezTo>
                    <a:pt x="1538" y="221"/>
                    <a:pt x="1537" y="224"/>
                    <a:pt x="1537" y="226"/>
                  </a:cubicBezTo>
                  <a:cubicBezTo>
                    <a:pt x="1537" y="231"/>
                    <a:pt x="1535" y="236"/>
                    <a:pt x="1535" y="241"/>
                  </a:cubicBezTo>
                  <a:cubicBezTo>
                    <a:pt x="1536" y="241"/>
                    <a:pt x="1535" y="242"/>
                    <a:pt x="1535" y="242"/>
                  </a:cubicBezTo>
                  <a:cubicBezTo>
                    <a:pt x="1534" y="244"/>
                    <a:pt x="1531" y="244"/>
                    <a:pt x="1531" y="243"/>
                  </a:cubicBezTo>
                  <a:cubicBezTo>
                    <a:pt x="1528" y="241"/>
                    <a:pt x="1527" y="239"/>
                    <a:pt x="1526" y="236"/>
                  </a:cubicBezTo>
                  <a:cubicBezTo>
                    <a:pt x="1526" y="235"/>
                    <a:pt x="1526" y="235"/>
                    <a:pt x="1526" y="234"/>
                  </a:cubicBezTo>
                  <a:cubicBezTo>
                    <a:pt x="1526" y="233"/>
                    <a:pt x="1526" y="233"/>
                    <a:pt x="1526" y="233"/>
                  </a:cubicBezTo>
                  <a:cubicBezTo>
                    <a:pt x="1526" y="234"/>
                    <a:pt x="1526" y="234"/>
                    <a:pt x="1526" y="234"/>
                  </a:cubicBezTo>
                  <a:cubicBezTo>
                    <a:pt x="1526" y="234"/>
                    <a:pt x="1526" y="234"/>
                    <a:pt x="1526" y="234"/>
                  </a:cubicBezTo>
                  <a:cubicBezTo>
                    <a:pt x="1520" y="232"/>
                    <a:pt x="1516" y="228"/>
                    <a:pt x="1513" y="223"/>
                  </a:cubicBezTo>
                  <a:cubicBezTo>
                    <a:pt x="1512" y="221"/>
                    <a:pt x="1512" y="219"/>
                    <a:pt x="1513" y="218"/>
                  </a:cubicBezTo>
                  <a:cubicBezTo>
                    <a:pt x="1514" y="216"/>
                    <a:pt x="1515" y="216"/>
                    <a:pt x="1516" y="216"/>
                  </a:cubicBezTo>
                  <a:cubicBezTo>
                    <a:pt x="1516" y="216"/>
                    <a:pt x="1517" y="216"/>
                    <a:pt x="1517" y="216"/>
                  </a:cubicBezTo>
                  <a:cubicBezTo>
                    <a:pt x="1517" y="216"/>
                    <a:pt x="1517" y="216"/>
                    <a:pt x="1517" y="216"/>
                  </a:cubicBezTo>
                  <a:cubicBezTo>
                    <a:pt x="1517" y="216"/>
                    <a:pt x="1517" y="216"/>
                    <a:pt x="1516" y="216"/>
                  </a:cubicBezTo>
                  <a:cubicBezTo>
                    <a:pt x="1516" y="214"/>
                    <a:pt x="1514" y="214"/>
                    <a:pt x="1513" y="214"/>
                  </a:cubicBezTo>
                  <a:cubicBezTo>
                    <a:pt x="1511" y="214"/>
                    <a:pt x="1510" y="212"/>
                    <a:pt x="1510" y="211"/>
                  </a:cubicBezTo>
                  <a:cubicBezTo>
                    <a:pt x="1510" y="209"/>
                    <a:pt x="1510" y="207"/>
                    <a:pt x="1510" y="205"/>
                  </a:cubicBezTo>
                  <a:cubicBezTo>
                    <a:pt x="1510" y="205"/>
                    <a:pt x="1510" y="205"/>
                    <a:pt x="1510" y="205"/>
                  </a:cubicBezTo>
                  <a:cubicBezTo>
                    <a:pt x="1510" y="205"/>
                    <a:pt x="1510" y="205"/>
                    <a:pt x="1510" y="205"/>
                  </a:cubicBezTo>
                  <a:cubicBezTo>
                    <a:pt x="1510" y="205"/>
                    <a:pt x="1510" y="205"/>
                    <a:pt x="1510" y="205"/>
                  </a:cubicBezTo>
                  <a:cubicBezTo>
                    <a:pt x="1507" y="203"/>
                    <a:pt x="1504" y="199"/>
                    <a:pt x="1502" y="197"/>
                  </a:cubicBezTo>
                  <a:cubicBezTo>
                    <a:pt x="1501" y="194"/>
                    <a:pt x="1499" y="192"/>
                    <a:pt x="1497" y="190"/>
                  </a:cubicBezTo>
                  <a:cubicBezTo>
                    <a:pt x="1496" y="188"/>
                    <a:pt x="1494" y="185"/>
                    <a:pt x="1494" y="182"/>
                  </a:cubicBezTo>
                  <a:cubicBezTo>
                    <a:pt x="1495" y="181"/>
                    <a:pt x="1493" y="180"/>
                    <a:pt x="1493" y="179"/>
                  </a:cubicBezTo>
                  <a:close/>
                  <a:moveTo>
                    <a:pt x="1520" y="216"/>
                  </a:moveTo>
                  <a:cubicBezTo>
                    <a:pt x="1519" y="216"/>
                    <a:pt x="1518" y="216"/>
                    <a:pt x="1517" y="216"/>
                  </a:cubicBezTo>
                  <a:cubicBezTo>
                    <a:pt x="1517" y="216"/>
                    <a:pt x="1517" y="216"/>
                    <a:pt x="1517" y="216"/>
                  </a:cubicBezTo>
                  <a:cubicBezTo>
                    <a:pt x="1517" y="216"/>
                    <a:pt x="1517" y="216"/>
                    <a:pt x="1517" y="216"/>
                  </a:cubicBezTo>
                  <a:cubicBezTo>
                    <a:pt x="1517" y="216"/>
                    <a:pt x="1517" y="216"/>
                    <a:pt x="1517" y="216"/>
                  </a:cubicBezTo>
                  <a:cubicBezTo>
                    <a:pt x="1517" y="216"/>
                    <a:pt x="1517" y="216"/>
                    <a:pt x="1517" y="216"/>
                  </a:cubicBezTo>
                  <a:cubicBezTo>
                    <a:pt x="1518" y="217"/>
                    <a:pt x="1519" y="217"/>
                    <a:pt x="1520" y="217"/>
                  </a:cubicBezTo>
                  <a:cubicBezTo>
                    <a:pt x="1520" y="217"/>
                    <a:pt x="1520" y="218"/>
                    <a:pt x="1521" y="217"/>
                  </a:cubicBezTo>
                  <a:cubicBezTo>
                    <a:pt x="1521" y="217"/>
                    <a:pt x="1521" y="216"/>
                    <a:pt x="1520" y="216"/>
                  </a:cubicBezTo>
                  <a:close/>
                  <a:moveTo>
                    <a:pt x="1522" y="212"/>
                  </a:moveTo>
                  <a:cubicBezTo>
                    <a:pt x="1521" y="212"/>
                    <a:pt x="1521" y="212"/>
                    <a:pt x="1521" y="212"/>
                  </a:cubicBezTo>
                  <a:cubicBezTo>
                    <a:pt x="1522" y="213"/>
                    <a:pt x="1522" y="213"/>
                    <a:pt x="1522" y="213"/>
                  </a:cubicBezTo>
                  <a:lnTo>
                    <a:pt x="1522" y="212"/>
                  </a:lnTo>
                  <a:close/>
                  <a:moveTo>
                    <a:pt x="1510" y="205"/>
                  </a:moveTo>
                  <a:cubicBezTo>
                    <a:pt x="1511" y="205"/>
                    <a:pt x="1511" y="205"/>
                    <a:pt x="1511" y="205"/>
                  </a:cubicBezTo>
                  <a:cubicBezTo>
                    <a:pt x="1513" y="205"/>
                    <a:pt x="1516" y="205"/>
                    <a:pt x="1518" y="202"/>
                  </a:cubicBezTo>
                  <a:cubicBezTo>
                    <a:pt x="1520" y="201"/>
                    <a:pt x="1522" y="198"/>
                    <a:pt x="1525" y="197"/>
                  </a:cubicBezTo>
                  <a:cubicBezTo>
                    <a:pt x="1525" y="197"/>
                    <a:pt x="1525" y="196"/>
                    <a:pt x="1525" y="196"/>
                  </a:cubicBezTo>
                  <a:cubicBezTo>
                    <a:pt x="1525" y="196"/>
                    <a:pt x="1524" y="196"/>
                    <a:pt x="1524" y="196"/>
                  </a:cubicBezTo>
                  <a:cubicBezTo>
                    <a:pt x="1522" y="196"/>
                    <a:pt x="1520" y="196"/>
                    <a:pt x="1519" y="194"/>
                  </a:cubicBezTo>
                  <a:cubicBezTo>
                    <a:pt x="1518" y="193"/>
                    <a:pt x="1518" y="192"/>
                    <a:pt x="1517" y="193"/>
                  </a:cubicBezTo>
                  <a:cubicBezTo>
                    <a:pt x="1517" y="193"/>
                    <a:pt x="1516" y="194"/>
                    <a:pt x="1516" y="195"/>
                  </a:cubicBezTo>
                  <a:cubicBezTo>
                    <a:pt x="1516" y="196"/>
                    <a:pt x="1516" y="198"/>
                    <a:pt x="1515" y="200"/>
                  </a:cubicBezTo>
                  <a:cubicBezTo>
                    <a:pt x="1514" y="201"/>
                    <a:pt x="1512" y="203"/>
                    <a:pt x="1511" y="205"/>
                  </a:cubicBezTo>
                  <a:cubicBezTo>
                    <a:pt x="1511" y="205"/>
                    <a:pt x="1511" y="205"/>
                    <a:pt x="1511" y="205"/>
                  </a:cubicBezTo>
                  <a:cubicBezTo>
                    <a:pt x="1511" y="205"/>
                    <a:pt x="1511" y="205"/>
                    <a:pt x="1510" y="205"/>
                  </a:cubicBezTo>
                  <a:cubicBezTo>
                    <a:pt x="1510" y="205"/>
                    <a:pt x="1510" y="205"/>
                    <a:pt x="1510" y="205"/>
                  </a:cubicBezTo>
                  <a:close/>
                  <a:moveTo>
                    <a:pt x="894" y="206"/>
                  </a:moveTo>
                  <a:cubicBezTo>
                    <a:pt x="893" y="205"/>
                    <a:pt x="892" y="204"/>
                    <a:pt x="892" y="203"/>
                  </a:cubicBezTo>
                  <a:cubicBezTo>
                    <a:pt x="890" y="201"/>
                    <a:pt x="889" y="199"/>
                    <a:pt x="886" y="199"/>
                  </a:cubicBezTo>
                  <a:cubicBezTo>
                    <a:pt x="883" y="200"/>
                    <a:pt x="879" y="200"/>
                    <a:pt x="876" y="198"/>
                  </a:cubicBezTo>
                  <a:cubicBezTo>
                    <a:pt x="876" y="197"/>
                    <a:pt x="874" y="197"/>
                    <a:pt x="873" y="197"/>
                  </a:cubicBezTo>
                  <a:cubicBezTo>
                    <a:pt x="868" y="198"/>
                    <a:pt x="863" y="198"/>
                    <a:pt x="859" y="199"/>
                  </a:cubicBezTo>
                  <a:cubicBezTo>
                    <a:pt x="856" y="200"/>
                    <a:pt x="853" y="201"/>
                    <a:pt x="851" y="197"/>
                  </a:cubicBezTo>
                  <a:cubicBezTo>
                    <a:pt x="850" y="196"/>
                    <a:pt x="849" y="196"/>
                    <a:pt x="847" y="195"/>
                  </a:cubicBezTo>
                  <a:cubicBezTo>
                    <a:pt x="843" y="194"/>
                    <a:pt x="839" y="191"/>
                    <a:pt x="838" y="186"/>
                  </a:cubicBezTo>
                  <a:cubicBezTo>
                    <a:pt x="838" y="184"/>
                    <a:pt x="836" y="183"/>
                    <a:pt x="834" y="183"/>
                  </a:cubicBezTo>
                  <a:cubicBezTo>
                    <a:pt x="833" y="183"/>
                    <a:pt x="833" y="182"/>
                    <a:pt x="834" y="182"/>
                  </a:cubicBezTo>
                  <a:cubicBezTo>
                    <a:pt x="836" y="181"/>
                    <a:pt x="837" y="180"/>
                    <a:pt x="838" y="179"/>
                  </a:cubicBezTo>
                  <a:cubicBezTo>
                    <a:pt x="837" y="179"/>
                    <a:pt x="837" y="179"/>
                    <a:pt x="837" y="179"/>
                  </a:cubicBezTo>
                  <a:cubicBezTo>
                    <a:pt x="838" y="179"/>
                    <a:pt x="838" y="179"/>
                    <a:pt x="838" y="179"/>
                  </a:cubicBezTo>
                  <a:cubicBezTo>
                    <a:pt x="838" y="179"/>
                    <a:pt x="838" y="179"/>
                    <a:pt x="838" y="179"/>
                  </a:cubicBezTo>
                  <a:cubicBezTo>
                    <a:pt x="840" y="179"/>
                    <a:pt x="842" y="180"/>
                    <a:pt x="844" y="179"/>
                  </a:cubicBezTo>
                  <a:cubicBezTo>
                    <a:pt x="845" y="179"/>
                    <a:pt x="846" y="177"/>
                    <a:pt x="845" y="177"/>
                  </a:cubicBezTo>
                  <a:cubicBezTo>
                    <a:pt x="845" y="176"/>
                    <a:pt x="845" y="175"/>
                    <a:pt x="844" y="175"/>
                  </a:cubicBezTo>
                  <a:cubicBezTo>
                    <a:pt x="842" y="173"/>
                    <a:pt x="841" y="171"/>
                    <a:pt x="842" y="168"/>
                  </a:cubicBezTo>
                  <a:cubicBezTo>
                    <a:pt x="842" y="166"/>
                    <a:pt x="840" y="163"/>
                    <a:pt x="838" y="163"/>
                  </a:cubicBezTo>
                  <a:cubicBezTo>
                    <a:pt x="836" y="163"/>
                    <a:pt x="834" y="163"/>
                    <a:pt x="832" y="163"/>
                  </a:cubicBezTo>
                  <a:cubicBezTo>
                    <a:pt x="830" y="162"/>
                    <a:pt x="829" y="162"/>
                    <a:pt x="829" y="160"/>
                  </a:cubicBezTo>
                  <a:cubicBezTo>
                    <a:pt x="828" y="159"/>
                    <a:pt x="828" y="157"/>
                    <a:pt x="827" y="156"/>
                  </a:cubicBezTo>
                  <a:cubicBezTo>
                    <a:pt x="827" y="155"/>
                    <a:pt x="827" y="153"/>
                    <a:pt x="826" y="153"/>
                  </a:cubicBezTo>
                  <a:cubicBezTo>
                    <a:pt x="823" y="151"/>
                    <a:pt x="821" y="147"/>
                    <a:pt x="817" y="146"/>
                  </a:cubicBezTo>
                  <a:cubicBezTo>
                    <a:pt x="814" y="144"/>
                    <a:pt x="811" y="145"/>
                    <a:pt x="809" y="147"/>
                  </a:cubicBezTo>
                  <a:cubicBezTo>
                    <a:pt x="807" y="148"/>
                    <a:pt x="806" y="150"/>
                    <a:pt x="806" y="152"/>
                  </a:cubicBezTo>
                  <a:cubicBezTo>
                    <a:pt x="808" y="156"/>
                    <a:pt x="809" y="161"/>
                    <a:pt x="809" y="165"/>
                  </a:cubicBezTo>
                  <a:cubicBezTo>
                    <a:pt x="809" y="166"/>
                    <a:pt x="810" y="167"/>
                    <a:pt x="810" y="167"/>
                  </a:cubicBezTo>
                  <a:cubicBezTo>
                    <a:pt x="813" y="168"/>
                    <a:pt x="817" y="169"/>
                    <a:pt x="820" y="171"/>
                  </a:cubicBezTo>
                  <a:cubicBezTo>
                    <a:pt x="823" y="172"/>
                    <a:pt x="823" y="172"/>
                    <a:pt x="823" y="174"/>
                  </a:cubicBezTo>
                  <a:cubicBezTo>
                    <a:pt x="823" y="177"/>
                    <a:pt x="822" y="179"/>
                    <a:pt x="823" y="181"/>
                  </a:cubicBezTo>
                  <a:cubicBezTo>
                    <a:pt x="823" y="184"/>
                    <a:pt x="822" y="187"/>
                    <a:pt x="819" y="188"/>
                  </a:cubicBezTo>
                  <a:cubicBezTo>
                    <a:pt x="817" y="190"/>
                    <a:pt x="816" y="192"/>
                    <a:pt x="815" y="193"/>
                  </a:cubicBezTo>
                  <a:cubicBezTo>
                    <a:pt x="812" y="198"/>
                    <a:pt x="812" y="203"/>
                    <a:pt x="812" y="209"/>
                  </a:cubicBezTo>
                  <a:cubicBezTo>
                    <a:pt x="812" y="212"/>
                    <a:pt x="816" y="212"/>
                    <a:pt x="818" y="214"/>
                  </a:cubicBezTo>
                  <a:cubicBezTo>
                    <a:pt x="818" y="215"/>
                    <a:pt x="819" y="215"/>
                    <a:pt x="819" y="215"/>
                  </a:cubicBezTo>
                  <a:cubicBezTo>
                    <a:pt x="821" y="218"/>
                    <a:pt x="824" y="218"/>
                    <a:pt x="827" y="216"/>
                  </a:cubicBezTo>
                  <a:cubicBezTo>
                    <a:pt x="827" y="216"/>
                    <a:pt x="828" y="215"/>
                    <a:pt x="829" y="215"/>
                  </a:cubicBezTo>
                  <a:cubicBezTo>
                    <a:pt x="830" y="215"/>
                    <a:pt x="830" y="216"/>
                    <a:pt x="830" y="217"/>
                  </a:cubicBezTo>
                  <a:cubicBezTo>
                    <a:pt x="830" y="218"/>
                    <a:pt x="829" y="219"/>
                    <a:pt x="829" y="220"/>
                  </a:cubicBezTo>
                  <a:cubicBezTo>
                    <a:pt x="830" y="222"/>
                    <a:pt x="831" y="223"/>
                    <a:pt x="833" y="223"/>
                  </a:cubicBezTo>
                  <a:cubicBezTo>
                    <a:pt x="836" y="224"/>
                    <a:pt x="840" y="225"/>
                    <a:pt x="843" y="225"/>
                  </a:cubicBezTo>
                  <a:cubicBezTo>
                    <a:pt x="850" y="225"/>
                    <a:pt x="857" y="229"/>
                    <a:pt x="864" y="229"/>
                  </a:cubicBezTo>
                  <a:cubicBezTo>
                    <a:pt x="866" y="229"/>
                    <a:pt x="867" y="230"/>
                    <a:pt x="868" y="231"/>
                  </a:cubicBezTo>
                  <a:cubicBezTo>
                    <a:pt x="871" y="232"/>
                    <a:pt x="874" y="233"/>
                    <a:pt x="877" y="233"/>
                  </a:cubicBezTo>
                  <a:cubicBezTo>
                    <a:pt x="879" y="232"/>
                    <a:pt x="881" y="233"/>
                    <a:pt x="884" y="232"/>
                  </a:cubicBezTo>
                  <a:cubicBezTo>
                    <a:pt x="885" y="232"/>
                    <a:pt x="886" y="232"/>
                    <a:pt x="887" y="231"/>
                  </a:cubicBezTo>
                  <a:cubicBezTo>
                    <a:pt x="889" y="229"/>
                    <a:pt x="891" y="228"/>
                    <a:pt x="893" y="226"/>
                  </a:cubicBezTo>
                  <a:cubicBezTo>
                    <a:pt x="895" y="226"/>
                    <a:pt x="895" y="224"/>
                    <a:pt x="895" y="223"/>
                  </a:cubicBezTo>
                  <a:cubicBezTo>
                    <a:pt x="895" y="221"/>
                    <a:pt x="895" y="220"/>
                    <a:pt x="896" y="218"/>
                  </a:cubicBezTo>
                  <a:cubicBezTo>
                    <a:pt x="899" y="213"/>
                    <a:pt x="898" y="209"/>
                    <a:pt x="894" y="206"/>
                  </a:cubicBezTo>
                  <a:close/>
                  <a:moveTo>
                    <a:pt x="705" y="156"/>
                  </a:moveTo>
                  <a:cubicBezTo>
                    <a:pt x="701" y="155"/>
                    <a:pt x="698" y="154"/>
                    <a:pt x="695" y="153"/>
                  </a:cubicBezTo>
                  <a:cubicBezTo>
                    <a:pt x="695" y="154"/>
                    <a:pt x="694" y="152"/>
                    <a:pt x="694" y="152"/>
                  </a:cubicBezTo>
                  <a:cubicBezTo>
                    <a:pt x="696" y="149"/>
                    <a:pt x="694" y="146"/>
                    <a:pt x="694" y="142"/>
                  </a:cubicBezTo>
                  <a:cubicBezTo>
                    <a:pt x="694" y="139"/>
                    <a:pt x="694" y="137"/>
                    <a:pt x="694" y="134"/>
                  </a:cubicBezTo>
                  <a:cubicBezTo>
                    <a:pt x="694" y="132"/>
                    <a:pt x="692" y="130"/>
                    <a:pt x="689" y="130"/>
                  </a:cubicBezTo>
                  <a:cubicBezTo>
                    <a:pt x="687" y="129"/>
                    <a:pt x="687" y="129"/>
                    <a:pt x="687" y="127"/>
                  </a:cubicBezTo>
                  <a:cubicBezTo>
                    <a:pt x="687" y="123"/>
                    <a:pt x="686" y="121"/>
                    <a:pt x="683" y="121"/>
                  </a:cubicBezTo>
                  <a:cubicBezTo>
                    <a:pt x="681" y="120"/>
                    <a:pt x="678" y="120"/>
                    <a:pt x="677" y="122"/>
                  </a:cubicBezTo>
                  <a:cubicBezTo>
                    <a:pt x="674" y="124"/>
                    <a:pt x="670" y="125"/>
                    <a:pt x="667" y="127"/>
                  </a:cubicBezTo>
                  <a:cubicBezTo>
                    <a:pt x="666" y="128"/>
                    <a:pt x="665" y="129"/>
                    <a:pt x="664" y="130"/>
                  </a:cubicBezTo>
                  <a:cubicBezTo>
                    <a:pt x="664" y="133"/>
                    <a:pt x="663" y="134"/>
                    <a:pt x="660" y="135"/>
                  </a:cubicBezTo>
                  <a:cubicBezTo>
                    <a:pt x="659" y="136"/>
                    <a:pt x="658" y="138"/>
                    <a:pt x="656" y="139"/>
                  </a:cubicBezTo>
                  <a:cubicBezTo>
                    <a:pt x="656" y="139"/>
                    <a:pt x="656" y="141"/>
                    <a:pt x="656" y="141"/>
                  </a:cubicBezTo>
                  <a:cubicBezTo>
                    <a:pt x="657" y="142"/>
                    <a:pt x="659" y="142"/>
                    <a:pt x="660" y="143"/>
                  </a:cubicBezTo>
                  <a:cubicBezTo>
                    <a:pt x="661" y="144"/>
                    <a:pt x="661" y="144"/>
                    <a:pt x="661" y="145"/>
                  </a:cubicBezTo>
                  <a:cubicBezTo>
                    <a:pt x="660" y="145"/>
                    <a:pt x="660" y="145"/>
                    <a:pt x="660" y="145"/>
                  </a:cubicBezTo>
                  <a:cubicBezTo>
                    <a:pt x="657" y="145"/>
                    <a:pt x="654" y="144"/>
                    <a:pt x="652" y="144"/>
                  </a:cubicBezTo>
                  <a:cubicBezTo>
                    <a:pt x="650" y="144"/>
                    <a:pt x="648" y="146"/>
                    <a:pt x="647" y="149"/>
                  </a:cubicBezTo>
                  <a:cubicBezTo>
                    <a:pt x="646" y="151"/>
                    <a:pt x="647" y="153"/>
                    <a:pt x="648" y="154"/>
                  </a:cubicBezTo>
                  <a:cubicBezTo>
                    <a:pt x="650" y="155"/>
                    <a:pt x="651" y="157"/>
                    <a:pt x="653" y="158"/>
                  </a:cubicBezTo>
                  <a:cubicBezTo>
                    <a:pt x="656" y="161"/>
                    <a:pt x="660" y="163"/>
                    <a:pt x="665" y="161"/>
                  </a:cubicBezTo>
                  <a:cubicBezTo>
                    <a:pt x="665" y="161"/>
                    <a:pt x="666" y="161"/>
                    <a:pt x="667" y="161"/>
                  </a:cubicBezTo>
                  <a:cubicBezTo>
                    <a:pt x="670" y="163"/>
                    <a:pt x="673" y="163"/>
                    <a:pt x="675" y="163"/>
                  </a:cubicBezTo>
                  <a:cubicBezTo>
                    <a:pt x="676" y="163"/>
                    <a:pt x="676" y="163"/>
                    <a:pt x="676" y="163"/>
                  </a:cubicBezTo>
                  <a:cubicBezTo>
                    <a:pt x="676" y="164"/>
                    <a:pt x="676" y="164"/>
                    <a:pt x="675" y="164"/>
                  </a:cubicBezTo>
                  <a:cubicBezTo>
                    <a:pt x="670" y="165"/>
                    <a:pt x="666" y="166"/>
                    <a:pt x="661" y="166"/>
                  </a:cubicBezTo>
                  <a:cubicBezTo>
                    <a:pt x="660" y="167"/>
                    <a:pt x="658" y="168"/>
                    <a:pt x="658" y="170"/>
                  </a:cubicBezTo>
                  <a:cubicBezTo>
                    <a:pt x="658" y="173"/>
                    <a:pt x="659" y="176"/>
                    <a:pt x="662" y="177"/>
                  </a:cubicBezTo>
                  <a:cubicBezTo>
                    <a:pt x="663" y="178"/>
                    <a:pt x="664" y="178"/>
                    <a:pt x="666" y="179"/>
                  </a:cubicBezTo>
                  <a:cubicBezTo>
                    <a:pt x="668" y="179"/>
                    <a:pt x="670" y="179"/>
                    <a:pt x="673" y="179"/>
                  </a:cubicBezTo>
                  <a:cubicBezTo>
                    <a:pt x="677" y="179"/>
                    <a:pt x="681" y="179"/>
                    <a:pt x="684" y="176"/>
                  </a:cubicBezTo>
                  <a:cubicBezTo>
                    <a:pt x="686" y="175"/>
                    <a:pt x="687" y="174"/>
                    <a:pt x="688" y="174"/>
                  </a:cubicBezTo>
                  <a:cubicBezTo>
                    <a:pt x="691" y="174"/>
                    <a:pt x="695" y="174"/>
                    <a:pt x="698" y="173"/>
                  </a:cubicBezTo>
                  <a:cubicBezTo>
                    <a:pt x="699" y="173"/>
                    <a:pt x="700" y="173"/>
                    <a:pt x="700" y="173"/>
                  </a:cubicBezTo>
                  <a:cubicBezTo>
                    <a:pt x="703" y="174"/>
                    <a:pt x="705" y="175"/>
                    <a:pt x="708" y="176"/>
                  </a:cubicBezTo>
                  <a:cubicBezTo>
                    <a:pt x="710" y="177"/>
                    <a:pt x="711" y="177"/>
                    <a:pt x="713" y="177"/>
                  </a:cubicBezTo>
                  <a:cubicBezTo>
                    <a:pt x="714" y="177"/>
                    <a:pt x="716" y="176"/>
                    <a:pt x="717" y="176"/>
                  </a:cubicBezTo>
                  <a:cubicBezTo>
                    <a:pt x="720" y="176"/>
                    <a:pt x="721" y="175"/>
                    <a:pt x="723" y="173"/>
                  </a:cubicBezTo>
                  <a:cubicBezTo>
                    <a:pt x="727" y="170"/>
                    <a:pt x="730" y="166"/>
                    <a:pt x="733" y="163"/>
                  </a:cubicBezTo>
                  <a:cubicBezTo>
                    <a:pt x="734" y="162"/>
                    <a:pt x="735" y="160"/>
                    <a:pt x="736" y="159"/>
                  </a:cubicBezTo>
                  <a:cubicBezTo>
                    <a:pt x="737" y="156"/>
                    <a:pt x="736" y="152"/>
                    <a:pt x="733" y="150"/>
                  </a:cubicBezTo>
                  <a:cubicBezTo>
                    <a:pt x="733" y="149"/>
                    <a:pt x="732" y="149"/>
                    <a:pt x="731" y="149"/>
                  </a:cubicBezTo>
                  <a:cubicBezTo>
                    <a:pt x="729" y="150"/>
                    <a:pt x="728" y="151"/>
                    <a:pt x="727" y="152"/>
                  </a:cubicBezTo>
                  <a:cubicBezTo>
                    <a:pt x="727" y="153"/>
                    <a:pt x="726" y="154"/>
                    <a:pt x="726" y="153"/>
                  </a:cubicBezTo>
                  <a:cubicBezTo>
                    <a:pt x="724" y="151"/>
                    <a:pt x="721" y="151"/>
                    <a:pt x="723" y="147"/>
                  </a:cubicBezTo>
                  <a:cubicBezTo>
                    <a:pt x="721" y="146"/>
                    <a:pt x="720" y="144"/>
                    <a:pt x="722" y="142"/>
                  </a:cubicBezTo>
                  <a:cubicBezTo>
                    <a:pt x="723" y="141"/>
                    <a:pt x="724" y="140"/>
                    <a:pt x="724" y="138"/>
                  </a:cubicBezTo>
                  <a:cubicBezTo>
                    <a:pt x="723" y="135"/>
                    <a:pt x="724" y="132"/>
                    <a:pt x="726" y="128"/>
                  </a:cubicBezTo>
                  <a:cubicBezTo>
                    <a:pt x="726" y="127"/>
                    <a:pt x="726" y="126"/>
                    <a:pt x="725" y="125"/>
                  </a:cubicBezTo>
                  <a:cubicBezTo>
                    <a:pt x="724" y="124"/>
                    <a:pt x="722" y="124"/>
                    <a:pt x="721" y="125"/>
                  </a:cubicBezTo>
                  <a:cubicBezTo>
                    <a:pt x="718" y="127"/>
                    <a:pt x="715" y="129"/>
                    <a:pt x="712" y="132"/>
                  </a:cubicBezTo>
                  <a:cubicBezTo>
                    <a:pt x="710" y="133"/>
                    <a:pt x="710" y="135"/>
                    <a:pt x="710" y="137"/>
                  </a:cubicBezTo>
                  <a:cubicBezTo>
                    <a:pt x="710" y="138"/>
                    <a:pt x="710" y="139"/>
                    <a:pt x="711" y="140"/>
                  </a:cubicBezTo>
                  <a:cubicBezTo>
                    <a:pt x="711" y="142"/>
                    <a:pt x="710" y="144"/>
                    <a:pt x="708" y="145"/>
                  </a:cubicBezTo>
                  <a:cubicBezTo>
                    <a:pt x="708" y="145"/>
                    <a:pt x="708" y="145"/>
                    <a:pt x="708" y="145"/>
                  </a:cubicBezTo>
                  <a:cubicBezTo>
                    <a:pt x="706" y="146"/>
                    <a:pt x="706" y="148"/>
                    <a:pt x="706" y="150"/>
                  </a:cubicBezTo>
                  <a:cubicBezTo>
                    <a:pt x="707" y="151"/>
                    <a:pt x="707" y="152"/>
                    <a:pt x="707" y="152"/>
                  </a:cubicBezTo>
                  <a:cubicBezTo>
                    <a:pt x="707" y="154"/>
                    <a:pt x="706" y="156"/>
                    <a:pt x="705" y="156"/>
                  </a:cubicBezTo>
                  <a:close/>
                  <a:moveTo>
                    <a:pt x="2979" y="1674"/>
                  </a:moveTo>
                  <a:cubicBezTo>
                    <a:pt x="2978" y="1674"/>
                    <a:pt x="2976" y="1675"/>
                    <a:pt x="2975" y="1675"/>
                  </a:cubicBezTo>
                  <a:cubicBezTo>
                    <a:pt x="2972" y="1675"/>
                    <a:pt x="2973" y="1672"/>
                    <a:pt x="2972" y="1671"/>
                  </a:cubicBezTo>
                  <a:cubicBezTo>
                    <a:pt x="2972" y="1670"/>
                    <a:pt x="2971" y="1669"/>
                    <a:pt x="2971" y="1669"/>
                  </a:cubicBezTo>
                  <a:cubicBezTo>
                    <a:pt x="2970" y="1668"/>
                    <a:pt x="2968" y="1667"/>
                    <a:pt x="2967" y="1668"/>
                  </a:cubicBezTo>
                  <a:cubicBezTo>
                    <a:pt x="2966" y="1669"/>
                    <a:pt x="2964" y="1670"/>
                    <a:pt x="2964" y="1670"/>
                  </a:cubicBezTo>
                  <a:cubicBezTo>
                    <a:pt x="2962" y="1676"/>
                    <a:pt x="2959" y="1681"/>
                    <a:pt x="2953" y="1684"/>
                  </a:cubicBezTo>
                  <a:cubicBezTo>
                    <a:pt x="2952" y="1685"/>
                    <a:pt x="2951" y="1686"/>
                    <a:pt x="2950" y="1687"/>
                  </a:cubicBezTo>
                  <a:cubicBezTo>
                    <a:pt x="2949" y="1689"/>
                    <a:pt x="2948" y="1691"/>
                    <a:pt x="2947" y="1692"/>
                  </a:cubicBezTo>
                  <a:cubicBezTo>
                    <a:pt x="2946" y="1696"/>
                    <a:pt x="2943" y="1699"/>
                    <a:pt x="2939" y="1701"/>
                  </a:cubicBezTo>
                  <a:cubicBezTo>
                    <a:pt x="2935" y="1703"/>
                    <a:pt x="2930" y="1706"/>
                    <a:pt x="2926" y="1708"/>
                  </a:cubicBezTo>
                  <a:cubicBezTo>
                    <a:pt x="2923" y="1710"/>
                    <a:pt x="2920" y="1714"/>
                    <a:pt x="2915" y="1714"/>
                  </a:cubicBezTo>
                  <a:cubicBezTo>
                    <a:pt x="2914" y="1714"/>
                    <a:pt x="2913" y="1715"/>
                    <a:pt x="2912" y="1716"/>
                  </a:cubicBezTo>
                  <a:cubicBezTo>
                    <a:pt x="2907" y="1720"/>
                    <a:pt x="2901" y="1725"/>
                    <a:pt x="2896" y="1730"/>
                  </a:cubicBezTo>
                  <a:cubicBezTo>
                    <a:pt x="2892" y="1734"/>
                    <a:pt x="2889" y="1738"/>
                    <a:pt x="2886" y="1743"/>
                  </a:cubicBezTo>
                  <a:cubicBezTo>
                    <a:pt x="2886" y="1745"/>
                    <a:pt x="2887" y="1747"/>
                    <a:pt x="2888" y="1748"/>
                  </a:cubicBezTo>
                  <a:cubicBezTo>
                    <a:pt x="2892" y="1750"/>
                    <a:pt x="2896" y="1751"/>
                    <a:pt x="2898" y="1754"/>
                  </a:cubicBezTo>
                  <a:cubicBezTo>
                    <a:pt x="2898" y="1755"/>
                    <a:pt x="2899" y="1755"/>
                    <a:pt x="2899" y="1756"/>
                  </a:cubicBezTo>
                  <a:cubicBezTo>
                    <a:pt x="2902" y="1758"/>
                    <a:pt x="2905" y="1759"/>
                    <a:pt x="2909" y="1757"/>
                  </a:cubicBezTo>
                  <a:cubicBezTo>
                    <a:pt x="2914" y="1755"/>
                    <a:pt x="2918" y="1750"/>
                    <a:pt x="2924" y="1747"/>
                  </a:cubicBezTo>
                  <a:cubicBezTo>
                    <a:pt x="2926" y="1744"/>
                    <a:pt x="2927" y="1742"/>
                    <a:pt x="2929" y="1739"/>
                  </a:cubicBezTo>
                  <a:cubicBezTo>
                    <a:pt x="2930" y="1738"/>
                    <a:pt x="2931" y="1736"/>
                    <a:pt x="2932" y="1735"/>
                  </a:cubicBezTo>
                  <a:cubicBezTo>
                    <a:pt x="2934" y="1733"/>
                    <a:pt x="2935" y="1731"/>
                    <a:pt x="2936" y="1728"/>
                  </a:cubicBezTo>
                  <a:cubicBezTo>
                    <a:pt x="2941" y="1720"/>
                    <a:pt x="2940" y="1722"/>
                    <a:pt x="2948" y="1718"/>
                  </a:cubicBezTo>
                  <a:cubicBezTo>
                    <a:pt x="2950" y="1717"/>
                    <a:pt x="2952" y="1717"/>
                    <a:pt x="2954" y="1717"/>
                  </a:cubicBezTo>
                  <a:cubicBezTo>
                    <a:pt x="2957" y="1717"/>
                    <a:pt x="2959" y="1716"/>
                    <a:pt x="2958" y="1714"/>
                  </a:cubicBezTo>
                  <a:cubicBezTo>
                    <a:pt x="2957" y="1710"/>
                    <a:pt x="2958" y="1707"/>
                    <a:pt x="2962" y="1705"/>
                  </a:cubicBezTo>
                  <a:cubicBezTo>
                    <a:pt x="2963" y="1705"/>
                    <a:pt x="2964" y="1704"/>
                    <a:pt x="2965" y="1703"/>
                  </a:cubicBezTo>
                  <a:cubicBezTo>
                    <a:pt x="2969" y="1697"/>
                    <a:pt x="2974" y="1693"/>
                    <a:pt x="2978" y="1688"/>
                  </a:cubicBezTo>
                  <a:cubicBezTo>
                    <a:pt x="2979" y="1687"/>
                    <a:pt x="2980" y="1686"/>
                    <a:pt x="2980" y="1684"/>
                  </a:cubicBezTo>
                  <a:cubicBezTo>
                    <a:pt x="2980" y="1683"/>
                    <a:pt x="2980" y="1681"/>
                    <a:pt x="2980" y="1681"/>
                  </a:cubicBezTo>
                  <a:cubicBezTo>
                    <a:pt x="2980" y="1680"/>
                    <a:pt x="2980" y="1679"/>
                    <a:pt x="2980" y="1679"/>
                  </a:cubicBezTo>
                  <a:cubicBezTo>
                    <a:pt x="2981" y="1678"/>
                    <a:pt x="2981" y="1678"/>
                    <a:pt x="2981" y="1677"/>
                  </a:cubicBezTo>
                  <a:cubicBezTo>
                    <a:pt x="2981" y="1677"/>
                    <a:pt x="2981" y="1676"/>
                    <a:pt x="2981" y="1676"/>
                  </a:cubicBezTo>
                  <a:cubicBezTo>
                    <a:pt x="2982" y="1675"/>
                    <a:pt x="2980" y="1674"/>
                    <a:pt x="2979" y="1674"/>
                  </a:cubicBezTo>
                  <a:close/>
                  <a:moveTo>
                    <a:pt x="1281" y="487"/>
                  </a:moveTo>
                  <a:cubicBezTo>
                    <a:pt x="1282" y="487"/>
                    <a:pt x="1284" y="487"/>
                    <a:pt x="1285" y="486"/>
                  </a:cubicBezTo>
                  <a:cubicBezTo>
                    <a:pt x="1290" y="484"/>
                    <a:pt x="1295" y="481"/>
                    <a:pt x="1301" y="479"/>
                  </a:cubicBezTo>
                  <a:cubicBezTo>
                    <a:pt x="1302" y="479"/>
                    <a:pt x="1302" y="478"/>
                    <a:pt x="1303" y="477"/>
                  </a:cubicBezTo>
                  <a:cubicBezTo>
                    <a:pt x="1306" y="475"/>
                    <a:pt x="1309" y="473"/>
                    <a:pt x="1313" y="472"/>
                  </a:cubicBezTo>
                  <a:cubicBezTo>
                    <a:pt x="1314" y="472"/>
                    <a:pt x="1315" y="471"/>
                    <a:pt x="1316" y="470"/>
                  </a:cubicBezTo>
                  <a:cubicBezTo>
                    <a:pt x="1317" y="468"/>
                    <a:pt x="1319" y="467"/>
                    <a:pt x="1320" y="466"/>
                  </a:cubicBezTo>
                  <a:cubicBezTo>
                    <a:pt x="1320" y="465"/>
                    <a:pt x="1321" y="464"/>
                    <a:pt x="1320" y="464"/>
                  </a:cubicBezTo>
                  <a:cubicBezTo>
                    <a:pt x="1319" y="460"/>
                    <a:pt x="1320" y="458"/>
                    <a:pt x="1322" y="455"/>
                  </a:cubicBezTo>
                  <a:cubicBezTo>
                    <a:pt x="1322" y="455"/>
                    <a:pt x="1322" y="454"/>
                    <a:pt x="1322" y="454"/>
                  </a:cubicBezTo>
                  <a:cubicBezTo>
                    <a:pt x="1322" y="454"/>
                    <a:pt x="1322" y="453"/>
                    <a:pt x="1322" y="453"/>
                  </a:cubicBezTo>
                  <a:cubicBezTo>
                    <a:pt x="1320" y="452"/>
                    <a:pt x="1319" y="452"/>
                    <a:pt x="1318" y="451"/>
                  </a:cubicBezTo>
                  <a:cubicBezTo>
                    <a:pt x="1316" y="449"/>
                    <a:pt x="1317" y="447"/>
                    <a:pt x="1317" y="446"/>
                  </a:cubicBezTo>
                  <a:cubicBezTo>
                    <a:pt x="1316" y="444"/>
                    <a:pt x="1315" y="442"/>
                    <a:pt x="1314" y="441"/>
                  </a:cubicBezTo>
                  <a:cubicBezTo>
                    <a:pt x="1314" y="440"/>
                    <a:pt x="1313" y="440"/>
                    <a:pt x="1313" y="440"/>
                  </a:cubicBezTo>
                  <a:cubicBezTo>
                    <a:pt x="1311" y="441"/>
                    <a:pt x="1310" y="440"/>
                    <a:pt x="1309" y="439"/>
                  </a:cubicBezTo>
                  <a:cubicBezTo>
                    <a:pt x="1307" y="437"/>
                    <a:pt x="1305" y="437"/>
                    <a:pt x="1303" y="439"/>
                  </a:cubicBezTo>
                  <a:cubicBezTo>
                    <a:pt x="1300" y="442"/>
                    <a:pt x="1296" y="444"/>
                    <a:pt x="1292" y="442"/>
                  </a:cubicBezTo>
                  <a:cubicBezTo>
                    <a:pt x="1291" y="441"/>
                    <a:pt x="1289" y="443"/>
                    <a:pt x="1288" y="442"/>
                  </a:cubicBezTo>
                  <a:cubicBezTo>
                    <a:pt x="1284" y="441"/>
                    <a:pt x="1282" y="442"/>
                    <a:pt x="1281" y="445"/>
                  </a:cubicBezTo>
                  <a:cubicBezTo>
                    <a:pt x="1281" y="446"/>
                    <a:pt x="1280" y="446"/>
                    <a:pt x="1279" y="445"/>
                  </a:cubicBezTo>
                  <a:cubicBezTo>
                    <a:pt x="1278" y="444"/>
                    <a:pt x="1278" y="444"/>
                    <a:pt x="1277" y="443"/>
                  </a:cubicBezTo>
                  <a:cubicBezTo>
                    <a:pt x="1277" y="442"/>
                    <a:pt x="1275" y="442"/>
                    <a:pt x="1275" y="443"/>
                  </a:cubicBezTo>
                  <a:cubicBezTo>
                    <a:pt x="1274" y="444"/>
                    <a:pt x="1274" y="446"/>
                    <a:pt x="1274" y="447"/>
                  </a:cubicBezTo>
                  <a:cubicBezTo>
                    <a:pt x="1275" y="450"/>
                    <a:pt x="1273" y="451"/>
                    <a:pt x="1271" y="452"/>
                  </a:cubicBezTo>
                  <a:cubicBezTo>
                    <a:pt x="1271" y="452"/>
                    <a:pt x="1270" y="452"/>
                    <a:pt x="1270" y="453"/>
                  </a:cubicBezTo>
                  <a:cubicBezTo>
                    <a:pt x="1270" y="453"/>
                    <a:pt x="1270" y="453"/>
                    <a:pt x="1270" y="453"/>
                  </a:cubicBezTo>
                  <a:cubicBezTo>
                    <a:pt x="1270" y="453"/>
                    <a:pt x="1269" y="453"/>
                    <a:pt x="1269" y="453"/>
                  </a:cubicBezTo>
                  <a:cubicBezTo>
                    <a:pt x="1269" y="453"/>
                    <a:pt x="1269" y="453"/>
                    <a:pt x="1270" y="453"/>
                  </a:cubicBezTo>
                  <a:cubicBezTo>
                    <a:pt x="1268" y="451"/>
                    <a:pt x="1268" y="449"/>
                    <a:pt x="1268" y="447"/>
                  </a:cubicBezTo>
                  <a:cubicBezTo>
                    <a:pt x="1268" y="445"/>
                    <a:pt x="1268" y="443"/>
                    <a:pt x="1266" y="441"/>
                  </a:cubicBezTo>
                  <a:cubicBezTo>
                    <a:pt x="1265" y="441"/>
                    <a:pt x="1264" y="440"/>
                    <a:pt x="1263" y="439"/>
                  </a:cubicBezTo>
                  <a:cubicBezTo>
                    <a:pt x="1261" y="437"/>
                    <a:pt x="1260" y="437"/>
                    <a:pt x="1257" y="439"/>
                  </a:cubicBezTo>
                  <a:cubicBezTo>
                    <a:pt x="1257" y="440"/>
                    <a:pt x="1257" y="440"/>
                    <a:pt x="1257" y="440"/>
                  </a:cubicBezTo>
                  <a:cubicBezTo>
                    <a:pt x="1256" y="440"/>
                    <a:pt x="1256" y="440"/>
                    <a:pt x="1256" y="440"/>
                  </a:cubicBezTo>
                  <a:cubicBezTo>
                    <a:pt x="1256" y="440"/>
                    <a:pt x="1257" y="440"/>
                    <a:pt x="1257" y="439"/>
                  </a:cubicBezTo>
                  <a:cubicBezTo>
                    <a:pt x="1255" y="440"/>
                    <a:pt x="1253" y="440"/>
                    <a:pt x="1252" y="441"/>
                  </a:cubicBezTo>
                  <a:cubicBezTo>
                    <a:pt x="1250" y="444"/>
                    <a:pt x="1248" y="447"/>
                    <a:pt x="1246" y="450"/>
                  </a:cubicBezTo>
                  <a:cubicBezTo>
                    <a:pt x="1246" y="450"/>
                    <a:pt x="1247" y="453"/>
                    <a:pt x="1248" y="453"/>
                  </a:cubicBezTo>
                  <a:cubicBezTo>
                    <a:pt x="1249" y="453"/>
                    <a:pt x="1251" y="453"/>
                    <a:pt x="1252" y="452"/>
                  </a:cubicBezTo>
                  <a:cubicBezTo>
                    <a:pt x="1254" y="451"/>
                    <a:pt x="1257" y="452"/>
                    <a:pt x="1259" y="453"/>
                  </a:cubicBezTo>
                  <a:cubicBezTo>
                    <a:pt x="1260" y="453"/>
                    <a:pt x="1260" y="454"/>
                    <a:pt x="1259" y="455"/>
                  </a:cubicBezTo>
                  <a:cubicBezTo>
                    <a:pt x="1258" y="456"/>
                    <a:pt x="1258" y="458"/>
                    <a:pt x="1256" y="459"/>
                  </a:cubicBezTo>
                  <a:cubicBezTo>
                    <a:pt x="1253" y="459"/>
                    <a:pt x="1251" y="459"/>
                    <a:pt x="1248" y="460"/>
                  </a:cubicBezTo>
                  <a:cubicBezTo>
                    <a:pt x="1248" y="460"/>
                    <a:pt x="1247" y="461"/>
                    <a:pt x="1247" y="462"/>
                  </a:cubicBezTo>
                  <a:cubicBezTo>
                    <a:pt x="1247" y="462"/>
                    <a:pt x="1248" y="463"/>
                    <a:pt x="1248" y="464"/>
                  </a:cubicBezTo>
                  <a:cubicBezTo>
                    <a:pt x="1250" y="464"/>
                    <a:pt x="1252" y="464"/>
                    <a:pt x="1254" y="465"/>
                  </a:cubicBezTo>
                  <a:cubicBezTo>
                    <a:pt x="1255" y="465"/>
                    <a:pt x="1256" y="466"/>
                    <a:pt x="1257" y="466"/>
                  </a:cubicBezTo>
                  <a:cubicBezTo>
                    <a:pt x="1258" y="468"/>
                    <a:pt x="1258" y="469"/>
                    <a:pt x="1259" y="471"/>
                  </a:cubicBezTo>
                  <a:cubicBezTo>
                    <a:pt x="1260" y="472"/>
                    <a:pt x="1259" y="473"/>
                    <a:pt x="1259" y="473"/>
                  </a:cubicBezTo>
                  <a:cubicBezTo>
                    <a:pt x="1258" y="474"/>
                    <a:pt x="1258" y="474"/>
                    <a:pt x="1257" y="474"/>
                  </a:cubicBezTo>
                  <a:cubicBezTo>
                    <a:pt x="1255" y="475"/>
                    <a:pt x="1254" y="475"/>
                    <a:pt x="1254" y="477"/>
                  </a:cubicBezTo>
                  <a:cubicBezTo>
                    <a:pt x="1254" y="479"/>
                    <a:pt x="1256" y="481"/>
                    <a:pt x="1258" y="481"/>
                  </a:cubicBezTo>
                  <a:cubicBezTo>
                    <a:pt x="1259" y="481"/>
                    <a:pt x="1260" y="481"/>
                    <a:pt x="1261" y="481"/>
                  </a:cubicBezTo>
                  <a:cubicBezTo>
                    <a:pt x="1265" y="481"/>
                    <a:pt x="1268" y="481"/>
                    <a:pt x="1271" y="484"/>
                  </a:cubicBezTo>
                  <a:cubicBezTo>
                    <a:pt x="1275" y="485"/>
                    <a:pt x="1278" y="486"/>
                    <a:pt x="1281" y="487"/>
                  </a:cubicBezTo>
                  <a:close/>
                  <a:moveTo>
                    <a:pt x="1953" y="68"/>
                  </a:moveTo>
                  <a:cubicBezTo>
                    <a:pt x="1952" y="69"/>
                    <a:pt x="1953" y="70"/>
                    <a:pt x="1955" y="70"/>
                  </a:cubicBezTo>
                  <a:cubicBezTo>
                    <a:pt x="1956" y="71"/>
                    <a:pt x="1957" y="70"/>
                    <a:pt x="1958" y="71"/>
                  </a:cubicBezTo>
                  <a:cubicBezTo>
                    <a:pt x="1960" y="72"/>
                    <a:pt x="1962" y="73"/>
                    <a:pt x="1965" y="74"/>
                  </a:cubicBezTo>
                  <a:cubicBezTo>
                    <a:pt x="1965" y="74"/>
                    <a:pt x="1966" y="74"/>
                    <a:pt x="1966" y="74"/>
                  </a:cubicBezTo>
                  <a:cubicBezTo>
                    <a:pt x="1967" y="75"/>
                    <a:pt x="1966" y="75"/>
                    <a:pt x="1965" y="75"/>
                  </a:cubicBezTo>
                  <a:cubicBezTo>
                    <a:pt x="1964" y="75"/>
                    <a:pt x="1962" y="76"/>
                    <a:pt x="1961" y="76"/>
                  </a:cubicBezTo>
                  <a:cubicBezTo>
                    <a:pt x="1959" y="76"/>
                    <a:pt x="1958" y="77"/>
                    <a:pt x="1957" y="78"/>
                  </a:cubicBezTo>
                  <a:cubicBezTo>
                    <a:pt x="1957" y="79"/>
                    <a:pt x="1957" y="80"/>
                    <a:pt x="1959" y="82"/>
                  </a:cubicBezTo>
                  <a:cubicBezTo>
                    <a:pt x="1961" y="84"/>
                    <a:pt x="1963" y="86"/>
                    <a:pt x="1965" y="88"/>
                  </a:cubicBezTo>
                  <a:cubicBezTo>
                    <a:pt x="1966" y="88"/>
                    <a:pt x="1967" y="89"/>
                    <a:pt x="1967" y="88"/>
                  </a:cubicBezTo>
                  <a:cubicBezTo>
                    <a:pt x="1972" y="88"/>
                    <a:pt x="1975" y="83"/>
                    <a:pt x="1974" y="78"/>
                  </a:cubicBezTo>
                  <a:cubicBezTo>
                    <a:pt x="1973" y="77"/>
                    <a:pt x="1973" y="76"/>
                    <a:pt x="1973" y="75"/>
                  </a:cubicBezTo>
                  <a:cubicBezTo>
                    <a:pt x="1973" y="75"/>
                    <a:pt x="1974" y="75"/>
                    <a:pt x="1974" y="75"/>
                  </a:cubicBezTo>
                  <a:cubicBezTo>
                    <a:pt x="1974" y="75"/>
                    <a:pt x="1975" y="74"/>
                    <a:pt x="1975" y="75"/>
                  </a:cubicBezTo>
                  <a:cubicBezTo>
                    <a:pt x="1977" y="77"/>
                    <a:pt x="1978" y="79"/>
                    <a:pt x="1978" y="82"/>
                  </a:cubicBezTo>
                  <a:cubicBezTo>
                    <a:pt x="1978" y="83"/>
                    <a:pt x="1978" y="85"/>
                    <a:pt x="1977" y="86"/>
                  </a:cubicBezTo>
                  <a:cubicBezTo>
                    <a:pt x="1977" y="90"/>
                    <a:pt x="1977" y="90"/>
                    <a:pt x="1980" y="90"/>
                  </a:cubicBezTo>
                  <a:cubicBezTo>
                    <a:pt x="1983" y="90"/>
                    <a:pt x="1985" y="91"/>
                    <a:pt x="1987" y="93"/>
                  </a:cubicBezTo>
                  <a:cubicBezTo>
                    <a:pt x="1989" y="97"/>
                    <a:pt x="1992" y="98"/>
                    <a:pt x="1996" y="98"/>
                  </a:cubicBezTo>
                  <a:cubicBezTo>
                    <a:pt x="2002" y="98"/>
                    <a:pt x="2009" y="98"/>
                    <a:pt x="2015" y="100"/>
                  </a:cubicBezTo>
                  <a:cubicBezTo>
                    <a:pt x="2016" y="100"/>
                    <a:pt x="2017" y="100"/>
                    <a:pt x="2018" y="100"/>
                  </a:cubicBezTo>
                  <a:cubicBezTo>
                    <a:pt x="2021" y="99"/>
                    <a:pt x="2023" y="97"/>
                    <a:pt x="2026" y="95"/>
                  </a:cubicBezTo>
                  <a:cubicBezTo>
                    <a:pt x="2026" y="94"/>
                    <a:pt x="2026" y="92"/>
                    <a:pt x="2026" y="91"/>
                  </a:cubicBezTo>
                  <a:cubicBezTo>
                    <a:pt x="2025" y="90"/>
                    <a:pt x="2025" y="89"/>
                    <a:pt x="2025" y="89"/>
                  </a:cubicBezTo>
                  <a:cubicBezTo>
                    <a:pt x="2023" y="88"/>
                    <a:pt x="2022" y="87"/>
                    <a:pt x="2021" y="86"/>
                  </a:cubicBezTo>
                  <a:cubicBezTo>
                    <a:pt x="2019" y="86"/>
                    <a:pt x="2019" y="84"/>
                    <a:pt x="2019" y="83"/>
                  </a:cubicBezTo>
                  <a:cubicBezTo>
                    <a:pt x="2020" y="79"/>
                    <a:pt x="2017" y="78"/>
                    <a:pt x="2016" y="75"/>
                  </a:cubicBezTo>
                  <a:cubicBezTo>
                    <a:pt x="2015" y="69"/>
                    <a:pt x="2011" y="66"/>
                    <a:pt x="2006" y="63"/>
                  </a:cubicBezTo>
                  <a:cubicBezTo>
                    <a:pt x="2004" y="62"/>
                    <a:pt x="2002" y="61"/>
                    <a:pt x="2000" y="63"/>
                  </a:cubicBezTo>
                  <a:cubicBezTo>
                    <a:pt x="1998" y="64"/>
                    <a:pt x="1997" y="64"/>
                    <a:pt x="1995" y="62"/>
                  </a:cubicBezTo>
                  <a:cubicBezTo>
                    <a:pt x="1993" y="61"/>
                    <a:pt x="1990" y="61"/>
                    <a:pt x="1988" y="63"/>
                  </a:cubicBezTo>
                  <a:cubicBezTo>
                    <a:pt x="1987" y="63"/>
                    <a:pt x="1987" y="63"/>
                    <a:pt x="1986" y="64"/>
                  </a:cubicBezTo>
                  <a:cubicBezTo>
                    <a:pt x="1986" y="64"/>
                    <a:pt x="1986" y="64"/>
                    <a:pt x="1986" y="64"/>
                  </a:cubicBezTo>
                  <a:cubicBezTo>
                    <a:pt x="1986" y="64"/>
                    <a:pt x="1986" y="64"/>
                    <a:pt x="1985" y="64"/>
                  </a:cubicBezTo>
                  <a:cubicBezTo>
                    <a:pt x="1984" y="66"/>
                    <a:pt x="1982" y="67"/>
                    <a:pt x="1981" y="69"/>
                  </a:cubicBezTo>
                  <a:cubicBezTo>
                    <a:pt x="1980" y="69"/>
                    <a:pt x="1979" y="69"/>
                    <a:pt x="1979" y="69"/>
                  </a:cubicBezTo>
                  <a:cubicBezTo>
                    <a:pt x="1979" y="68"/>
                    <a:pt x="1979" y="68"/>
                    <a:pt x="1979" y="68"/>
                  </a:cubicBezTo>
                  <a:cubicBezTo>
                    <a:pt x="1981" y="65"/>
                    <a:pt x="1982" y="64"/>
                    <a:pt x="1985" y="64"/>
                  </a:cubicBezTo>
                  <a:cubicBezTo>
                    <a:pt x="1986" y="64"/>
                    <a:pt x="1986" y="64"/>
                    <a:pt x="1986" y="64"/>
                  </a:cubicBezTo>
                  <a:cubicBezTo>
                    <a:pt x="1986" y="64"/>
                    <a:pt x="1986" y="64"/>
                    <a:pt x="1986" y="63"/>
                  </a:cubicBezTo>
                  <a:cubicBezTo>
                    <a:pt x="1986" y="60"/>
                    <a:pt x="1986" y="57"/>
                    <a:pt x="1983" y="55"/>
                  </a:cubicBezTo>
                  <a:cubicBezTo>
                    <a:pt x="1980" y="53"/>
                    <a:pt x="1979" y="50"/>
                    <a:pt x="1979" y="47"/>
                  </a:cubicBezTo>
                  <a:cubicBezTo>
                    <a:pt x="1979" y="46"/>
                    <a:pt x="1978" y="44"/>
                    <a:pt x="1976" y="44"/>
                  </a:cubicBezTo>
                  <a:cubicBezTo>
                    <a:pt x="1971" y="44"/>
                    <a:pt x="1968" y="41"/>
                    <a:pt x="1965" y="37"/>
                  </a:cubicBezTo>
                  <a:cubicBezTo>
                    <a:pt x="1964" y="36"/>
                    <a:pt x="1962" y="35"/>
                    <a:pt x="1960" y="34"/>
                  </a:cubicBezTo>
                  <a:cubicBezTo>
                    <a:pt x="1959" y="34"/>
                    <a:pt x="1957" y="35"/>
                    <a:pt x="1956" y="36"/>
                  </a:cubicBezTo>
                  <a:cubicBezTo>
                    <a:pt x="1956" y="39"/>
                    <a:pt x="1955" y="41"/>
                    <a:pt x="1953" y="44"/>
                  </a:cubicBezTo>
                  <a:cubicBezTo>
                    <a:pt x="1950" y="48"/>
                    <a:pt x="1950" y="53"/>
                    <a:pt x="1952" y="57"/>
                  </a:cubicBezTo>
                  <a:cubicBezTo>
                    <a:pt x="1953" y="61"/>
                    <a:pt x="1953" y="64"/>
                    <a:pt x="1953" y="68"/>
                  </a:cubicBezTo>
                  <a:close/>
                  <a:moveTo>
                    <a:pt x="3034" y="1626"/>
                  </a:moveTo>
                  <a:cubicBezTo>
                    <a:pt x="3033" y="1626"/>
                    <a:pt x="3032" y="1626"/>
                    <a:pt x="3030" y="1626"/>
                  </a:cubicBezTo>
                  <a:cubicBezTo>
                    <a:pt x="3030" y="1627"/>
                    <a:pt x="3029" y="1627"/>
                    <a:pt x="3029" y="1628"/>
                  </a:cubicBezTo>
                  <a:cubicBezTo>
                    <a:pt x="3024" y="1630"/>
                    <a:pt x="3023" y="1630"/>
                    <a:pt x="3019" y="1627"/>
                  </a:cubicBezTo>
                  <a:cubicBezTo>
                    <a:pt x="3018" y="1626"/>
                    <a:pt x="3016" y="1624"/>
                    <a:pt x="3016" y="1622"/>
                  </a:cubicBezTo>
                  <a:cubicBezTo>
                    <a:pt x="3016" y="1619"/>
                    <a:pt x="3015" y="1617"/>
                    <a:pt x="3015" y="1614"/>
                  </a:cubicBezTo>
                  <a:cubicBezTo>
                    <a:pt x="3015" y="1613"/>
                    <a:pt x="3015" y="1612"/>
                    <a:pt x="3014" y="1611"/>
                  </a:cubicBezTo>
                  <a:cubicBezTo>
                    <a:pt x="3014" y="1611"/>
                    <a:pt x="3013" y="1610"/>
                    <a:pt x="3012" y="1610"/>
                  </a:cubicBezTo>
                  <a:cubicBezTo>
                    <a:pt x="3012" y="1610"/>
                    <a:pt x="3012" y="1611"/>
                    <a:pt x="3012" y="1611"/>
                  </a:cubicBezTo>
                  <a:cubicBezTo>
                    <a:pt x="3011" y="1612"/>
                    <a:pt x="3011" y="1613"/>
                    <a:pt x="3011" y="1613"/>
                  </a:cubicBezTo>
                  <a:cubicBezTo>
                    <a:pt x="3010" y="1614"/>
                    <a:pt x="3010" y="1614"/>
                    <a:pt x="3009" y="1615"/>
                  </a:cubicBezTo>
                  <a:cubicBezTo>
                    <a:pt x="3009" y="1615"/>
                    <a:pt x="3007" y="1613"/>
                    <a:pt x="3007" y="1613"/>
                  </a:cubicBezTo>
                  <a:cubicBezTo>
                    <a:pt x="3008" y="1607"/>
                    <a:pt x="3008" y="1602"/>
                    <a:pt x="3009" y="1597"/>
                  </a:cubicBezTo>
                  <a:cubicBezTo>
                    <a:pt x="3010" y="1594"/>
                    <a:pt x="3009" y="1592"/>
                    <a:pt x="3007" y="1589"/>
                  </a:cubicBezTo>
                  <a:cubicBezTo>
                    <a:pt x="3005" y="1586"/>
                    <a:pt x="3003" y="1582"/>
                    <a:pt x="3000" y="1580"/>
                  </a:cubicBezTo>
                  <a:cubicBezTo>
                    <a:pt x="2999" y="1579"/>
                    <a:pt x="2998" y="1578"/>
                    <a:pt x="2998" y="1577"/>
                  </a:cubicBezTo>
                  <a:cubicBezTo>
                    <a:pt x="2998" y="1576"/>
                    <a:pt x="2998" y="1576"/>
                    <a:pt x="2997" y="1576"/>
                  </a:cubicBezTo>
                  <a:cubicBezTo>
                    <a:pt x="2997" y="1575"/>
                    <a:pt x="2996" y="1575"/>
                    <a:pt x="2995" y="1576"/>
                  </a:cubicBezTo>
                  <a:cubicBezTo>
                    <a:pt x="2995" y="1576"/>
                    <a:pt x="2995" y="1576"/>
                    <a:pt x="2995" y="1577"/>
                  </a:cubicBezTo>
                  <a:cubicBezTo>
                    <a:pt x="2995" y="1580"/>
                    <a:pt x="2998" y="1582"/>
                    <a:pt x="2996" y="1585"/>
                  </a:cubicBezTo>
                  <a:cubicBezTo>
                    <a:pt x="2995" y="1587"/>
                    <a:pt x="2996" y="1590"/>
                    <a:pt x="2997" y="1592"/>
                  </a:cubicBezTo>
                  <a:cubicBezTo>
                    <a:pt x="2998" y="1595"/>
                    <a:pt x="2998" y="1598"/>
                    <a:pt x="2999" y="1601"/>
                  </a:cubicBezTo>
                  <a:cubicBezTo>
                    <a:pt x="3000" y="1605"/>
                    <a:pt x="3002" y="1607"/>
                    <a:pt x="3000" y="1611"/>
                  </a:cubicBezTo>
                  <a:cubicBezTo>
                    <a:pt x="3000" y="1612"/>
                    <a:pt x="3001" y="1613"/>
                    <a:pt x="3001" y="1614"/>
                  </a:cubicBezTo>
                  <a:cubicBezTo>
                    <a:pt x="3002" y="1616"/>
                    <a:pt x="3002" y="1617"/>
                    <a:pt x="3003" y="1618"/>
                  </a:cubicBezTo>
                  <a:cubicBezTo>
                    <a:pt x="3002" y="1622"/>
                    <a:pt x="3002" y="1625"/>
                    <a:pt x="3000" y="1628"/>
                  </a:cubicBezTo>
                  <a:cubicBezTo>
                    <a:pt x="2999" y="1632"/>
                    <a:pt x="2998" y="1635"/>
                    <a:pt x="2996" y="1638"/>
                  </a:cubicBezTo>
                  <a:cubicBezTo>
                    <a:pt x="2995" y="1640"/>
                    <a:pt x="2994" y="1641"/>
                    <a:pt x="2992" y="1642"/>
                  </a:cubicBezTo>
                  <a:cubicBezTo>
                    <a:pt x="2991" y="1643"/>
                    <a:pt x="2989" y="1643"/>
                    <a:pt x="2987" y="1644"/>
                  </a:cubicBezTo>
                  <a:cubicBezTo>
                    <a:pt x="2984" y="1646"/>
                    <a:pt x="2984" y="1650"/>
                    <a:pt x="2986" y="1652"/>
                  </a:cubicBezTo>
                  <a:cubicBezTo>
                    <a:pt x="2988" y="1654"/>
                    <a:pt x="2990" y="1656"/>
                    <a:pt x="2991" y="1657"/>
                  </a:cubicBezTo>
                  <a:cubicBezTo>
                    <a:pt x="2993" y="1659"/>
                    <a:pt x="2994" y="1661"/>
                    <a:pt x="2993" y="1664"/>
                  </a:cubicBezTo>
                  <a:cubicBezTo>
                    <a:pt x="2993" y="1665"/>
                    <a:pt x="2992" y="1667"/>
                    <a:pt x="2991" y="1669"/>
                  </a:cubicBezTo>
                  <a:cubicBezTo>
                    <a:pt x="2989" y="1671"/>
                    <a:pt x="2987" y="1674"/>
                    <a:pt x="2985" y="1676"/>
                  </a:cubicBezTo>
                  <a:cubicBezTo>
                    <a:pt x="2985" y="1677"/>
                    <a:pt x="2985" y="1678"/>
                    <a:pt x="2985" y="1679"/>
                  </a:cubicBezTo>
                  <a:cubicBezTo>
                    <a:pt x="2986" y="1680"/>
                    <a:pt x="2987" y="1681"/>
                    <a:pt x="2989" y="1682"/>
                  </a:cubicBezTo>
                  <a:cubicBezTo>
                    <a:pt x="2989" y="1683"/>
                    <a:pt x="2990" y="1683"/>
                    <a:pt x="2991" y="1683"/>
                  </a:cubicBezTo>
                  <a:cubicBezTo>
                    <a:pt x="2994" y="1682"/>
                    <a:pt x="2996" y="1680"/>
                    <a:pt x="2998" y="1677"/>
                  </a:cubicBezTo>
                  <a:cubicBezTo>
                    <a:pt x="3002" y="1674"/>
                    <a:pt x="3006" y="1670"/>
                    <a:pt x="3009" y="1666"/>
                  </a:cubicBezTo>
                  <a:cubicBezTo>
                    <a:pt x="3013" y="1662"/>
                    <a:pt x="3015" y="1659"/>
                    <a:pt x="3015" y="1654"/>
                  </a:cubicBezTo>
                  <a:cubicBezTo>
                    <a:pt x="3015" y="1651"/>
                    <a:pt x="3018" y="1649"/>
                    <a:pt x="3021" y="1649"/>
                  </a:cubicBezTo>
                  <a:cubicBezTo>
                    <a:pt x="3022" y="1649"/>
                    <a:pt x="3022" y="1649"/>
                    <a:pt x="3023" y="1649"/>
                  </a:cubicBezTo>
                  <a:cubicBezTo>
                    <a:pt x="3024" y="1649"/>
                    <a:pt x="3025" y="1648"/>
                    <a:pt x="3025" y="1648"/>
                  </a:cubicBezTo>
                  <a:cubicBezTo>
                    <a:pt x="3026" y="1644"/>
                    <a:pt x="3029" y="1643"/>
                    <a:pt x="3031" y="1640"/>
                  </a:cubicBezTo>
                  <a:cubicBezTo>
                    <a:pt x="3032" y="1639"/>
                    <a:pt x="3033" y="1638"/>
                    <a:pt x="3033" y="1637"/>
                  </a:cubicBezTo>
                  <a:cubicBezTo>
                    <a:pt x="3034" y="1635"/>
                    <a:pt x="3035" y="1632"/>
                    <a:pt x="3036" y="1631"/>
                  </a:cubicBezTo>
                  <a:cubicBezTo>
                    <a:pt x="3036" y="1629"/>
                    <a:pt x="3035" y="1627"/>
                    <a:pt x="3034" y="1626"/>
                  </a:cubicBezTo>
                  <a:close/>
                  <a:moveTo>
                    <a:pt x="2314" y="87"/>
                  </a:moveTo>
                  <a:cubicBezTo>
                    <a:pt x="2314" y="85"/>
                    <a:pt x="2314" y="84"/>
                    <a:pt x="2314" y="83"/>
                  </a:cubicBezTo>
                  <a:cubicBezTo>
                    <a:pt x="2315" y="80"/>
                    <a:pt x="2316" y="77"/>
                    <a:pt x="2317" y="74"/>
                  </a:cubicBezTo>
                  <a:cubicBezTo>
                    <a:pt x="2317" y="72"/>
                    <a:pt x="2319" y="72"/>
                    <a:pt x="2320" y="72"/>
                  </a:cubicBezTo>
                  <a:cubicBezTo>
                    <a:pt x="2323" y="73"/>
                    <a:pt x="2326" y="74"/>
                    <a:pt x="2328" y="76"/>
                  </a:cubicBezTo>
                  <a:cubicBezTo>
                    <a:pt x="2330" y="79"/>
                    <a:pt x="2333" y="79"/>
                    <a:pt x="2336" y="80"/>
                  </a:cubicBezTo>
                  <a:cubicBezTo>
                    <a:pt x="2336" y="81"/>
                    <a:pt x="2336" y="81"/>
                    <a:pt x="2336" y="81"/>
                  </a:cubicBezTo>
                  <a:cubicBezTo>
                    <a:pt x="2337" y="81"/>
                    <a:pt x="2337" y="81"/>
                    <a:pt x="2338" y="82"/>
                  </a:cubicBezTo>
                  <a:cubicBezTo>
                    <a:pt x="2337" y="81"/>
                    <a:pt x="2337" y="81"/>
                    <a:pt x="2337" y="80"/>
                  </a:cubicBezTo>
                  <a:cubicBezTo>
                    <a:pt x="2336" y="80"/>
                    <a:pt x="2336" y="80"/>
                    <a:pt x="2336" y="80"/>
                  </a:cubicBezTo>
                  <a:cubicBezTo>
                    <a:pt x="2336" y="78"/>
                    <a:pt x="2336" y="76"/>
                    <a:pt x="2336" y="74"/>
                  </a:cubicBezTo>
                  <a:cubicBezTo>
                    <a:pt x="2337" y="72"/>
                    <a:pt x="2337" y="71"/>
                    <a:pt x="2338" y="69"/>
                  </a:cubicBezTo>
                  <a:cubicBezTo>
                    <a:pt x="2338" y="69"/>
                    <a:pt x="2339" y="68"/>
                    <a:pt x="2340" y="68"/>
                  </a:cubicBezTo>
                  <a:cubicBezTo>
                    <a:pt x="2342" y="68"/>
                    <a:pt x="2344" y="69"/>
                    <a:pt x="2346" y="70"/>
                  </a:cubicBezTo>
                  <a:cubicBezTo>
                    <a:pt x="2349" y="70"/>
                    <a:pt x="2350" y="71"/>
                    <a:pt x="2351" y="74"/>
                  </a:cubicBezTo>
                  <a:cubicBezTo>
                    <a:pt x="2351" y="79"/>
                    <a:pt x="2353" y="82"/>
                    <a:pt x="2355" y="86"/>
                  </a:cubicBezTo>
                  <a:cubicBezTo>
                    <a:pt x="2356" y="87"/>
                    <a:pt x="2356" y="87"/>
                    <a:pt x="2357" y="87"/>
                  </a:cubicBezTo>
                  <a:cubicBezTo>
                    <a:pt x="2357" y="87"/>
                    <a:pt x="2357" y="87"/>
                    <a:pt x="2357" y="88"/>
                  </a:cubicBezTo>
                  <a:cubicBezTo>
                    <a:pt x="2357" y="88"/>
                    <a:pt x="2357" y="88"/>
                    <a:pt x="2357" y="88"/>
                  </a:cubicBezTo>
                  <a:cubicBezTo>
                    <a:pt x="2357" y="88"/>
                    <a:pt x="2357" y="88"/>
                    <a:pt x="2357" y="87"/>
                  </a:cubicBezTo>
                  <a:cubicBezTo>
                    <a:pt x="2357" y="87"/>
                    <a:pt x="2357" y="87"/>
                    <a:pt x="2357" y="87"/>
                  </a:cubicBezTo>
                  <a:cubicBezTo>
                    <a:pt x="2356" y="86"/>
                    <a:pt x="2356" y="85"/>
                    <a:pt x="2356" y="84"/>
                  </a:cubicBezTo>
                  <a:cubicBezTo>
                    <a:pt x="2356" y="80"/>
                    <a:pt x="2355" y="77"/>
                    <a:pt x="2353" y="73"/>
                  </a:cubicBezTo>
                  <a:cubicBezTo>
                    <a:pt x="2353" y="73"/>
                    <a:pt x="2353" y="71"/>
                    <a:pt x="2353" y="71"/>
                  </a:cubicBezTo>
                  <a:cubicBezTo>
                    <a:pt x="2354" y="70"/>
                    <a:pt x="2355" y="70"/>
                    <a:pt x="2356" y="69"/>
                  </a:cubicBezTo>
                  <a:cubicBezTo>
                    <a:pt x="2356" y="69"/>
                    <a:pt x="2357" y="69"/>
                    <a:pt x="2357" y="69"/>
                  </a:cubicBezTo>
                  <a:cubicBezTo>
                    <a:pt x="2362" y="70"/>
                    <a:pt x="2366" y="71"/>
                    <a:pt x="2371" y="72"/>
                  </a:cubicBezTo>
                  <a:cubicBezTo>
                    <a:pt x="2374" y="73"/>
                    <a:pt x="2376" y="74"/>
                    <a:pt x="2375" y="78"/>
                  </a:cubicBezTo>
                  <a:cubicBezTo>
                    <a:pt x="2375" y="80"/>
                    <a:pt x="2376" y="82"/>
                    <a:pt x="2376" y="83"/>
                  </a:cubicBezTo>
                  <a:cubicBezTo>
                    <a:pt x="2377" y="85"/>
                    <a:pt x="2377" y="87"/>
                    <a:pt x="2376" y="88"/>
                  </a:cubicBezTo>
                  <a:cubicBezTo>
                    <a:pt x="2376" y="89"/>
                    <a:pt x="2376" y="90"/>
                    <a:pt x="2375" y="91"/>
                  </a:cubicBezTo>
                  <a:cubicBezTo>
                    <a:pt x="2375" y="92"/>
                    <a:pt x="2374" y="92"/>
                    <a:pt x="2374" y="93"/>
                  </a:cubicBezTo>
                  <a:cubicBezTo>
                    <a:pt x="2373" y="94"/>
                    <a:pt x="2372" y="94"/>
                    <a:pt x="2372" y="96"/>
                  </a:cubicBezTo>
                  <a:cubicBezTo>
                    <a:pt x="2372" y="96"/>
                    <a:pt x="2372" y="97"/>
                    <a:pt x="2371" y="98"/>
                  </a:cubicBezTo>
                  <a:cubicBezTo>
                    <a:pt x="2370" y="98"/>
                    <a:pt x="2370" y="99"/>
                    <a:pt x="2369" y="100"/>
                  </a:cubicBezTo>
                  <a:cubicBezTo>
                    <a:pt x="2368" y="100"/>
                    <a:pt x="2367" y="101"/>
                    <a:pt x="2366" y="101"/>
                  </a:cubicBezTo>
                  <a:cubicBezTo>
                    <a:pt x="2362" y="100"/>
                    <a:pt x="2360" y="101"/>
                    <a:pt x="2357" y="104"/>
                  </a:cubicBezTo>
                  <a:cubicBezTo>
                    <a:pt x="2356" y="106"/>
                    <a:pt x="2355" y="108"/>
                    <a:pt x="2354" y="109"/>
                  </a:cubicBezTo>
                  <a:cubicBezTo>
                    <a:pt x="2352" y="111"/>
                    <a:pt x="2352" y="112"/>
                    <a:pt x="2351" y="114"/>
                  </a:cubicBezTo>
                  <a:cubicBezTo>
                    <a:pt x="2351" y="115"/>
                    <a:pt x="2350" y="116"/>
                    <a:pt x="2349" y="116"/>
                  </a:cubicBezTo>
                  <a:cubicBezTo>
                    <a:pt x="2347" y="116"/>
                    <a:pt x="2345" y="116"/>
                    <a:pt x="2344" y="116"/>
                  </a:cubicBezTo>
                  <a:cubicBezTo>
                    <a:pt x="2341" y="117"/>
                    <a:pt x="2339" y="116"/>
                    <a:pt x="2338" y="114"/>
                  </a:cubicBezTo>
                  <a:cubicBezTo>
                    <a:pt x="2336" y="112"/>
                    <a:pt x="2334" y="111"/>
                    <a:pt x="2331" y="110"/>
                  </a:cubicBezTo>
                  <a:cubicBezTo>
                    <a:pt x="2329" y="109"/>
                    <a:pt x="2327" y="108"/>
                    <a:pt x="2325" y="107"/>
                  </a:cubicBezTo>
                  <a:cubicBezTo>
                    <a:pt x="2324" y="106"/>
                    <a:pt x="2323" y="105"/>
                    <a:pt x="2323" y="104"/>
                  </a:cubicBezTo>
                  <a:cubicBezTo>
                    <a:pt x="2323" y="101"/>
                    <a:pt x="2321" y="99"/>
                    <a:pt x="2320" y="96"/>
                  </a:cubicBezTo>
                  <a:cubicBezTo>
                    <a:pt x="2318" y="93"/>
                    <a:pt x="2317" y="90"/>
                    <a:pt x="2314" y="87"/>
                  </a:cubicBezTo>
                  <a:close/>
                  <a:moveTo>
                    <a:pt x="2338" y="82"/>
                  </a:moveTo>
                  <a:cubicBezTo>
                    <a:pt x="2339" y="83"/>
                    <a:pt x="2339" y="83"/>
                    <a:pt x="2340" y="83"/>
                  </a:cubicBezTo>
                  <a:cubicBezTo>
                    <a:pt x="2339" y="83"/>
                    <a:pt x="2339" y="83"/>
                    <a:pt x="2338" y="82"/>
                  </a:cubicBezTo>
                  <a:close/>
                  <a:moveTo>
                    <a:pt x="762" y="225"/>
                  </a:moveTo>
                  <a:cubicBezTo>
                    <a:pt x="763" y="224"/>
                    <a:pt x="764" y="223"/>
                    <a:pt x="763" y="221"/>
                  </a:cubicBezTo>
                  <a:cubicBezTo>
                    <a:pt x="763" y="219"/>
                    <a:pt x="762" y="219"/>
                    <a:pt x="760" y="218"/>
                  </a:cubicBezTo>
                  <a:cubicBezTo>
                    <a:pt x="760" y="218"/>
                    <a:pt x="760" y="218"/>
                    <a:pt x="760" y="218"/>
                  </a:cubicBezTo>
                  <a:cubicBezTo>
                    <a:pt x="761" y="218"/>
                    <a:pt x="762" y="217"/>
                    <a:pt x="763" y="216"/>
                  </a:cubicBezTo>
                  <a:cubicBezTo>
                    <a:pt x="763" y="216"/>
                    <a:pt x="763" y="215"/>
                    <a:pt x="763" y="214"/>
                  </a:cubicBezTo>
                  <a:cubicBezTo>
                    <a:pt x="763" y="214"/>
                    <a:pt x="763" y="213"/>
                    <a:pt x="763" y="213"/>
                  </a:cubicBezTo>
                  <a:cubicBezTo>
                    <a:pt x="760" y="212"/>
                    <a:pt x="758" y="213"/>
                    <a:pt x="755" y="213"/>
                  </a:cubicBezTo>
                  <a:cubicBezTo>
                    <a:pt x="753" y="213"/>
                    <a:pt x="752" y="215"/>
                    <a:pt x="751" y="217"/>
                  </a:cubicBezTo>
                  <a:cubicBezTo>
                    <a:pt x="750" y="217"/>
                    <a:pt x="750" y="216"/>
                    <a:pt x="749" y="216"/>
                  </a:cubicBezTo>
                  <a:cubicBezTo>
                    <a:pt x="749" y="216"/>
                    <a:pt x="749" y="216"/>
                    <a:pt x="749" y="216"/>
                  </a:cubicBezTo>
                  <a:cubicBezTo>
                    <a:pt x="749" y="216"/>
                    <a:pt x="749" y="216"/>
                    <a:pt x="749" y="216"/>
                  </a:cubicBezTo>
                  <a:cubicBezTo>
                    <a:pt x="749" y="216"/>
                    <a:pt x="749" y="216"/>
                    <a:pt x="749" y="216"/>
                  </a:cubicBezTo>
                  <a:cubicBezTo>
                    <a:pt x="749" y="216"/>
                    <a:pt x="749" y="216"/>
                    <a:pt x="749" y="216"/>
                  </a:cubicBezTo>
                  <a:cubicBezTo>
                    <a:pt x="748" y="215"/>
                    <a:pt x="748" y="215"/>
                    <a:pt x="747" y="214"/>
                  </a:cubicBezTo>
                  <a:cubicBezTo>
                    <a:pt x="746" y="213"/>
                    <a:pt x="745" y="213"/>
                    <a:pt x="744" y="213"/>
                  </a:cubicBezTo>
                  <a:cubicBezTo>
                    <a:pt x="742" y="213"/>
                    <a:pt x="741" y="213"/>
                    <a:pt x="739" y="214"/>
                  </a:cubicBezTo>
                  <a:cubicBezTo>
                    <a:pt x="738" y="214"/>
                    <a:pt x="737" y="215"/>
                    <a:pt x="736" y="216"/>
                  </a:cubicBezTo>
                  <a:cubicBezTo>
                    <a:pt x="735" y="219"/>
                    <a:pt x="734" y="220"/>
                    <a:pt x="732" y="222"/>
                  </a:cubicBezTo>
                  <a:cubicBezTo>
                    <a:pt x="731" y="223"/>
                    <a:pt x="731" y="224"/>
                    <a:pt x="731" y="225"/>
                  </a:cubicBezTo>
                  <a:cubicBezTo>
                    <a:pt x="731" y="226"/>
                    <a:pt x="731" y="227"/>
                    <a:pt x="732" y="228"/>
                  </a:cubicBezTo>
                  <a:cubicBezTo>
                    <a:pt x="734" y="232"/>
                    <a:pt x="733" y="236"/>
                    <a:pt x="731" y="239"/>
                  </a:cubicBezTo>
                  <a:cubicBezTo>
                    <a:pt x="731" y="240"/>
                    <a:pt x="729" y="241"/>
                    <a:pt x="728" y="240"/>
                  </a:cubicBezTo>
                  <a:cubicBezTo>
                    <a:pt x="726" y="238"/>
                    <a:pt x="726" y="235"/>
                    <a:pt x="725" y="233"/>
                  </a:cubicBezTo>
                  <a:cubicBezTo>
                    <a:pt x="724" y="231"/>
                    <a:pt x="723" y="230"/>
                    <a:pt x="721" y="230"/>
                  </a:cubicBezTo>
                  <a:cubicBezTo>
                    <a:pt x="717" y="230"/>
                    <a:pt x="715" y="233"/>
                    <a:pt x="714" y="237"/>
                  </a:cubicBezTo>
                  <a:cubicBezTo>
                    <a:pt x="714" y="241"/>
                    <a:pt x="714" y="244"/>
                    <a:pt x="714" y="247"/>
                  </a:cubicBezTo>
                  <a:cubicBezTo>
                    <a:pt x="714" y="248"/>
                    <a:pt x="714" y="249"/>
                    <a:pt x="715" y="250"/>
                  </a:cubicBezTo>
                  <a:cubicBezTo>
                    <a:pt x="718" y="251"/>
                    <a:pt x="719" y="253"/>
                    <a:pt x="720" y="255"/>
                  </a:cubicBezTo>
                  <a:cubicBezTo>
                    <a:pt x="721" y="260"/>
                    <a:pt x="724" y="265"/>
                    <a:pt x="723" y="270"/>
                  </a:cubicBezTo>
                  <a:cubicBezTo>
                    <a:pt x="723" y="273"/>
                    <a:pt x="725" y="275"/>
                    <a:pt x="726" y="277"/>
                  </a:cubicBezTo>
                  <a:cubicBezTo>
                    <a:pt x="727" y="278"/>
                    <a:pt x="729" y="279"/>
                    <a:pt x="730" y="278"/>
                  </a:cubicBezTo>
                  <a:cubicBezTo>
                    <a:pt x="732" y="276"/>
                    <a:pt x="733" y="275"/>
                    <a:pt x="735" y="273"/>
                  </a:cubicBezTo>
                  <a:cubicBezTo>
                    <a:pt x="737" y="272"/>
                    <a:pt x="739" y="272"/>
                    <a:pt x="741" y="271"/>
                  </a:cubicBezTo>
                  <a:cubicBezTo>
                    <a:pt x="743" y="270"/>
                    <a:pt x="745" y="269"/>
                    <a:pt x="747" y="268"/>
                  </a:cubicBezTo>
                  <a:cubicBezTo>
                    <a:pt x="747" y="267"/>
                    <a:pt x="748" y="266"/>
                    <a:pt x="749" y="266"/>
                  </a:cubicBezTo>
                  <a:cubicBezTo>
                    <a:pt x="750" y="262"/>
                    <a:pt x="752" y="259"/>
                    <a:pt x="754" y="256"/>
                  </a:cubicBezTo>
                  <a:cubicBezTo>
                    <a:pt x="756" y="254"/>
                    <a:pt x="756" y="251"/>
                    <a:pt x="756" y="248"/>
                  </a:cubicBezTo>
                  <a:cubicBezTo>
                    <a:pt x="755" y="246"/>
                    <a:pt x="755" y="244"/>
                    <a:pt x="754" y="242"/>
                  </a:cubicBezTo>
                  <a:cubicBezTo>
                    <a:pt x="754" y="240"/>
                    <a:pt x="752" y="239"/>
                    <a:pt x="750" y="237"/>
                  </a:cubicBezTo>
                  <a:cubicBezTo>
                    <a:pt x="749" y="237"/>
                    <a:pt x="749" y="236"/>
                    <a:pt x="750" y="236"/>
                  </a:cubicBezTo>
                  <a:cubicBezTo>
                    <a:pt x="752" y="235"/>
                    <a:pt x="754" y="234"/>
                    <a:pt x="756" y="233"/>
                  </a:cubicBezTo>
                  <a:cubicBezTo>
                    <a:pt x="757" y="233"/>
                    <a:pt x="759" y="232"/>
                    <a:pt x="759" y="230"/>
                  </a:cubicBezTo>
                  <a:cubicBezTo>
                    <a:pt x="759" y="227"/>
                    <a:pt x="761" y="226"/>
                    <a:pt x="762" y="225"/>
                  </a:cubicBezTo>
                  <a:close/>
                  <a:moveTo>
                    <a:pt x="2579" y="1235"/>
                  </a:moveTo>
                  <a:cubicBezTo>
                    <a:pt x="2578" y="1236"/>
                    <a:pt x="2576" y="1237"/>
                    <a:pt x="2574" y="1236"/>
                  </a:cubicBezTo>
                  <a:cubicBezTo>
                    <a:pt x="2574" y="1236"/>
                    <a:pt x="2573" y="1236"/>
                    <a:pt x="2573" y="1236"/>
                  </a:cubicBezTo>
                  <a:cubicBezTo>
                    <a:pt x="2571" y="1235"/>
                    <a:pt x="2570" y="1233"/>
                    <a:pt x="2570" y="1231"/>
                  </a:cubicBezTo>
                  <a:cubicBezTo>
                    <a:pt x="2570" y="1231"/>
                    <a:pt x="2570" y="1231"/>
                    <a:pt x="2570" y="1231"/>
                  </a:cubicBezTo>
                  <a:cubicBezTo>
                    <a:pt x="2570" y="1231"/>
                    <a:pt x="2570" y="1231"/>
                    <a:pt x="2570" y="1230"/>
                  </a:cubicBezTo>
                  <a:cubicBezTo>
                    <a:pt x="2570" y="1230"/>
                    <a:pt x="2570" y="1231"/>
                    <a:pt x="2570" y="1231"/>
                  </a:cubicBezTo>
                  <a:cubicBezTo>
                    <a:pt x="2570" y="1231"/>
                    <a:pt x="2570" y="1231"/>
                    <a:pt x="2570" y="1231"/>
                  </a:cubicBezTo>
                  <a:cubicBezTo>
                    <a:pt x="2569" y="1231"/>
                    <a:pt x="2568" y="1231"/>
                    <a:pt x="2568" y="1231"/>
                  </a:cubicBezTo>
                  <a:cubicBezTo>
                    <a:pt x="2564" y="1231"/>
                    <a:pt x="2563" y="1230"/>
                    <a:pt x="2563" y="1228"/>
                  </a:cubicBezTo>
                  <a:cubicBezTo>
                    <a:pt x="2562" y="1226"/>
                    <a:pt x="2562" y="1224"/>
                    <a:pt x="2561" y="1224"/>
                  </a:cubicBezTo>
                  <a:cubicBezTo>
                    <a:pt x="2558" y="1221"/>
                    <a:pt x="2558" y="1217"/>
                    <a:pt x="2558" y="1214"/>
                  </a:cubicBezTo>
                  <a:cubicBezTo>
                    <a:pt x="2558" y="1213"/>
                    <a:pt x="2557" y="1212"/>
                    <a:pt x="2557" y="1212"/>
                  </a:cubicBezTo>
                  <a:cubicBezTo>
                    <a:pt x="2556" y="1212"/>
                    <a:pt x="2555" y="1213"/>
                    <a:pt x="2555" y="1214"/>
                  </a:cubicBezTo>
                  <a:cubicBezTo>
                    <a:pt x="2555" y="1220"/>
                    <a:pt x="2553" y="1227"/>
                    <a:pt x="2553" y="1233"/>
                  </a:cubicBezTo>
                  <a:cubicBezTo>
                    <a:pt x="2553" y="1235"/>
                    <a:pt x="2554" y="1236"/>
                    <a:pt x="2552" y="1237"/>
                  </a:cubicBezTo>
                  <a:cubicBezTo>
                    <a:pt x="2550" y="1238"/>
                    <a:pt x="2547" y="1239"/>
                    <a:pt x="2545" y="1237"/>
                  </a:cubicBezTo>
                  <a:cubicBezTo>
                    <a:pt x="2544" y="1236"/>
                    <a:pt x="2544" y="1235"/>
                    <a:pt x="2543" y="1234"/>
                  </a:cubicBezTo>
                  <a:cubicBezTo>
                    <a:pt x="2543" y="1231"/>
                    <a:pt x="2544" y="1229"/>
                    <a:pt x="2545" y="1226"/>
                  </a:cubicBezTo>
                  <a:cubicBezTo>
                    <a:pt x="2545" y="1224"/>
                    <a:pt x="2545" y="1222"/>
                    <a:pt x="2543" y="1220"/>
                  </a:cubicBezTo>
                  <a:cubicBezTo>
                    <a:pt x="2542" y="1220"/>
                    <a:pt x="2541" y="1219"/>
                    <a:pt x="2540" y="1218"/>
                  </a:cubicBezTo>
                  <a:cubicBezTo>
                    <a:pt x="2538" y="1217"/>
                    <a:pt x="2538" y="1214"/>
                    <a:pt x="2539" y="1212"/>
                  </a:cubicBezTo>
                  <a:cubicBezTo>
                    <a:pt x="2539" y="1210"/>
                    <a:pt x="2540" y="1209"/>
                    <a:pt x="2541" y="1207"/>
                  </a:cubicBezTo>
                  <a:cubicBezTo>
                    <a:pt x="2542" y="1205"/>
                    <a:pt x="2543" y="1202"/>
                    <a:pt x="2543" y="1199"/>
                  </a:cubicBezTo>
                  <a:cubicBezTo>
                    <a:pt x="2543" y="1196"/>
                    <a:pt x="2543" y="1194"/>
                    <a:pt x="2546" y="1191"/>
                  </a:cubicBezTo>
                  <a:cubicBezTo>
                    <a:pt x="2547" y="1190"/>
                    <a:pt x="2547" y="1189"/>
                    <a:pt x="2547" y="1187"/>
                  </a:cubicBezTo>
                  <a:cubicBezTo>
                    <a:pt x="2547" y="1186"/>
                    <a:pt x="2547" y="1184"/>
                    <a:pt x="2547" y="1183"/>
                  </a:cubicBezTo>
                  <a:cubicBezTo>
                    <a:pt x="2548" y="1181"/>
                    <a:pt x="2549" y="1179"/>
                    <a:pt x="2551" y="1178"/>
                  </a:cubicBezTo>
                  <a:cubicBezTo>
                    <a:pt x="2551" y="1177"/>
                    <a:pt x="2552" y="1177"/>
                    <a:pt x="2552" y="1177"/>
                  </a:cubicBezTo>
                  <a:cubicBezTo>
                    <a:pt x="2556" y="1177"/>
                    <a:pt x="2557" y="1172"/>
                    <a:pt x="2561" y="1172"/>
                  </a:cubicBezTo>
                  <a:cubicBezTo>
                    <a:pt x="2564" y="1173"/>
                    <a:pt x="2566" y="1174"/>
                    <a:pt x="2569" y="1174"/>
                  </a:cubicBezTo>
                  <a:cubicBezTo>
                    <a:pt x="2574" y="1175"/>
                    <a:pt x="2578" y="1175"/>
                    <a:pt x="2582" y="1176"/>
                  </a:cubicBezTo>
                  <a:cubicBezTo>
                    <a:pt x="2585" y="1177"/>
                    <a:pt x="2588" y="1175"/>
                    <a:pt x="2590" y="1173"/>
                  </a:cubicBezTo>
                  <a:cubicBezTo>
                    <a:pt x="2592" y="1172"/>
                    <a:pt x="2593" y="1171"/>
                    <a:pt x="2594" y="1170"/>
                  </a:cubicBezTo>
                  <a:cubicBezTo>
                    <a:pt x="2595" y="1169"/>
                    <a:pt x="2596" y="1169"/>
                    <a:pt x="2597" y="1170"/>
                  </a:cubicBezTo>
                  <a:cubicBezTo>
                    <a:pt x="2598" y="1171"/>
                    <a:pt x="2598" y="1172"/>
                    <a:pt x="2598" y="1173"/>
                  </a:cubicBezTo>
                  <a:cubicBezTo>
                    <a:pt x="2594" y="1180"/>
                    <a:pt x="2588" y="1183"/>
                    <a:pt x="2580" y="1182"/>
                  </a:cubicBezTo>
                  <a:cubicBezTo>
                    <a:pt x="2572" y="1181"/>
                    <a:pt x="2564" y="1181"/>
                    <a:pt x="2557" y="1182"/>
                  </a:cubicBezTo>
                  <a:cubicBezTo>
                    <a:pt x="2553" y="1182"/>
                    <a:pt x="2551" y="1186"/>
                    <a:pt x="2551" y="1189"/>
                  </a:cubicBezTo>
                  <a:cubicBezTo>
                    <a:pt x="2552" y="1192"/>
                    <a:pt x="2554" y="1195"/>
                    <a:pt x="2558" y="1196"/>
                  </a:cubicBezTo>
                  <a:cubicBezTo>
                    <a:pt x="2558" y="1196"/>
                    <a:pt x="2559" y="1196"/>
                    <a:pt x="2560" y="1196"/>
                  </a:cubicBezTo>
                  <a:cubicBezTo>
                    <a:pt x="2562" y="1193"/>
                    <a:pt x="2565" y="1192"/>
                    <a:pt x="2568" y="1192"/>
                  </a:cubicBezTo>
                  <a:cubicBezTo>
                    <a:pt x="2571" y="1192"/>
                    <a:pt x="2574" y="1191"/>
                    <a:pt x="2577" y="1190"/>
                  </a:cubicBezTo>
                  <a:cubicBezTo>
                    <a:pt x="2578" y="1190"/>
                    <a:pt x="2580" y="1190"/>
                    <a:pt x="2581" y="1190"/>
                  </a:cubicBezTo>
                  <a:cubicBezTo>
                    <a:pt x="2582" y="1191"/>
                    <a:pt x="2583" y="1191"/>
                    <a:pt x="2583" y="1192"/>
                  </a:cubicBezTo>
                  <a:cubicBezTo>
                    <a:pt x="2583" y="1194"/>
                    <a:pt x="2583" y="1196"/>
                    <a:pt x="2582" y="1198"/>
                  </a:cubicBezTo>
                  <a:cubicBezTo>
                    <a:pt x="2582" y="1199"/>
                    <a:pt x="2581" y="1199"/>
                    <a:pt x="2581" y="1199"/>
                  </a:cubicBezTo>
                  <a:cubicBezTo>
                    <a:pt x="2580" y="1199"/>
                    <a:pt x="2579" y="1199"/>
                    <a:pt x="2577" y="1199"/>
                  </a:cubicBezTo>
                  <a:cubicBezTo>
                    <a:pt x="2576" y="1199"/>
                    <a:pt x="2575" y="1199"/>
                    <a:pt x="2573" y="1199"/>
                  </a:cubicBezTo>
                  <a:cubicBezTo>
                    <a:pt x="2571" y="1201"/>
                    <a:pt x="2570" y="1202"/>
                    <a:pt x="2568" y="1203"/>
                  </a:cubicBezTo>
                  <a:cubicBezTo>
                    <a:pt x="2567" y="1204"/>
                    <a:pt x="2566" y="1205"/>
                    <a:pt x="2567" y="1206"/>
                  </a:cubicBezTo>
                  <a:cubicBezTo>
                    <a:pt x="2568" y="1208"/>
                    <a:pt x="2570" y="1210"/>
                    <a:pt x="2571" y="1212"/>
                  </a:cubicBezTo>
                  <a:cubicBezTo>
                    <a:pt x="2572" y="1213"/>
                    <a:pt x="2573" y="1215"/>
                    <a:pt x="2572" y="1217"/>
                  </a:cubicBezTo>
                  <a:cubicBezTo>
                    <a:pt x="2572" y="1218"/>
                    <a:pt x="2573" y="1219"/>
                    <a:pt x="2574" y="1221"/>
                  </a:cubicBezTo>
                  <a:cubicBezTo>
                    <a:pt x="2575" y="1221"/>
                    <a:pt x="2576" y="1222"/>
                    <a:pt x="2577" y="1222"/>
                  </a:cubicBezTo>
                  <a:cubicBezTo>
                    <a:pt x="2578" y="1223"/>
                    <a:pt x="2579" y="1224"/>
                    <a:pt x="2579" y="1226"/>
                  </a:cubicBezTo>
                  <a:cubicBezTo>
                    <a:pt x="2579" y="1229"/>
                    <a:pt x="2579" y="1232"/>
                    <a:pt x="2579" y="1235"/>
                  </a:cubicBezTo>
                  <a:close/>
                  <a:moveTo>
                    <a:pt x="2575" y="1228"/>
                  </a:moveTo>
                  <a:cubicBezTo>
                    <a:pt x="2575" y="1228"/>
                    <a:pt x="2575" y="1227"/>
                    <a:pt x="2574" y="1227"/>
                  </a:cubicBezTo>
                  <a:cubicBezTo>
                    <a:pt x="2573" y="1227"/>
                    <a:pt x="2573" y="1227"/>
                    <a:pt x="2572" y="1228"/>
                  </a:cubicBezTo>
                  <a:cubicBezTo>
                    <a:pt x="2572" y="1228"/>
                    <a:pt x="2572" y="1228"/>
                    <a:pt x="2572" y="1228"/>
                  </a:cubicBezTo>
                  <a:cubicBezTo>
                    <a:pt x="2572" y="1228"/>
                    <a:pt x="2572" y="1228"/>
                    <a:pt x="2572" y="1228"/>
                  </a:cubicBezTo>
                  <a:cubicBezTo>
                    <a:pt x="2572" y="1228"/>
                    <a:pt x="2572" y="1228"/>
                    <a:pt x="2572" y="1228"/>
                  </a:cubicBezTo>
                  <a:cubicBezTo>
                    <a:pt x="2572" y="1228"/>
                    <a:pt x="2572" y="1228"/>
                    <a:pt x="2572" y="1229"/>
                  </a:cubicBezTo>
                  <a:cubicBezTo>
                    <a:pt x="2572" y="1229"/>
                    <a:pt x="2572" y="1228"/>
                    <a:pt x="2572" y="1228"/>
                  </a:cubicBezTo>
                  <a:cubicBezTo>
                    <a:pt x="2572" y="1228"/>
                    <a:pt x="2572" y="1228"/>
                    <a:pt x="2572" y="1228"/>
                  </a:cubicBezTo>
                  <a:cubicBezTo>
                    <a:pt x="2572" y="1228"/>
                    <a:pt x="2572" y="1228"/>
                    <a:pt x="2572" y="1228"/>
                  </a:cubicBezTo>
                  <a:cubicBezTo>
                    <a:pt x="2572" y="1228"/>
                    <a:pt x="2572" y="1228"/>
                    <a:pt x="2572" y="1228"/>
                  </a:cubicBezTo>
                  <a:cubicBezTo>
                    <a:pt x="2573" y="1228"/>
                    <a:pt x="2574" y="1228"/>
                    <a:pt x="2575" y="1229"/>
                  </a:cubicBezTo>
                  <a:cubicBezTo>
                    <a:pt x="2575" y="1229"/>
                    <a:pt x="2575" y="1228"/>
                    <a:pt x="2575" y="1228"/>
                  </a:cubicBezTo>
                  <a:close/>
                  <a:moveTo>
                    <a:pt x="974" y="671"/>
                  </a:moveTo>
                  <a:cubicBezTo>
                    <a:pt x="975" y="671"/>
                    <a:pt x="974" y="669"/>
                    <a:pt x="974" y="668"/>
                  </a:cubicBezTo>
                  <a:cubicBezTo>
                    <a:pt x="973" y="667"/>
                    <a:pt x="972" y="667"/>
                    <a:pt x="971" y="666"/>
                  </a:cubicBezTo>
                  <a:cubicBezTo>
                    <a:pt x="970" y="665"/>
                    <a:pt x="970" y="664"/>
                    <a:pt x="968" y="665"/>
                  </a:cubicBezTo>
                  <a:cubicBezTo>
                    <a:pt x="967" y="666"/>
                    <a:pt x="966" y="666"/>
                    <a:pt x="965" y="667"/>
                  </a:cubicBezTo>
                  <a:cubicBezTo>
                    <a:pt x="963" y="668"/>
                    <a:pt x="960" y="668"/>
                    <a:pt x="957" y="667"/>
                  </a:cubicBezTo>
                  <a:cubicBezTo>
                    <a:pt x="956" y="667"/>
                    <a:pt x="955" y="666"/>
                    <a:pt x="956" y="664"/>
                  </a:cubicBezTo>
                  <a:cubicBezTo>
                    <a:pt x="956" y="664"/>
                    <a:pt x="956" y="663"/>
                    <a:pt x="956" y="663"/>
                  </a:cubicBezTo>
                  <a:cubicBezTo>
                    <a:pt x="956" y="661"/>
                    <a:pt x="955" y="659"/>
                    <a:pt x="953" y="659"/>
                  </a:cubicBezTo>
                  <a:cubicBezTo>
                    <a:pt x="952" y="659"/>
                    <a:pt x="951" y="659"/>
                    <a:pt x="950" y="659"/>
                  </a:cubicBezTo>
                  <a:cubicBezTo>
                    <a:pt x="950" y="659"/>
                    <a:pt x="950" y="659"/>
                    <a:pt x="950" y="659"/>
                  </a:cubicBezTo>
                  <a:cubicBezTo>
                    <a:pt x="950" y="659"/>
                    <a:pt x="950" y="659"/>
                    <a:pt x="950" y="659"/>
                  </a:cubicBezTo>
                  <a:cubicBezTo>
                    <a:pt x="950" y="659"/>
                    <a:pt x="950" y="659"/>
                    <a:pt x="950" y="659"/>
                  </a:cubicBezTo>
                  <a:cubicBezTo>
                    <a:pt x="950" y="659"/>
                    <a:pt x="950" y="659"/>
                    <a:pt x="950" y="659"/>
                  </a:cubicBezTo>
                  <a:cubicBezTo>
                    <a:pt x="951" y="655"/>
                    <a:pt x="953" y="653"/>
                    <a:pt x="956" y="651"/>
                  </a:cubicBezTo>
                  <a:cubicBezTo>
                    <a:pt x="958" y="649"/>
                    <a:pt x="959" y="646"/>
                    <a:pt x="961" y="643"/>
                  </a:cubicBezTo>
                  <a:cubicBezTo>
                    <a:pt x="961" y="643"/>
                    <a:pt x="961" y="642"/>
                    <a:pt x="961" y="641"/>
                  </a:cubicBezTo>
                  <a:cubicBezTo>
                    <a:pt x="961" y="641"/>
                    <a:pt x="959" y="640"/>
                    <a:pt x="958" y="640"/>
                  </a:cubicBezTo>
                  <a:cubicBezTo>
                    <a:pt x="954" y="641"/>
                    <a:pt x="951" y="643"/>
                    <a:pt x="948" y="646"/>
                  </a:cubicBezTo>
                  <a:cubicBezTo>
                    <a:pt x="943" y="652"/>
                    <a:pt x="938" y="659"/>
                    <a:pt x="934" y="667"/>
                  </a:cubicBezTo>
                  <a:cubicBezTo>
                    <a:pt x="932" y="671"/>
                    <a:pt x="929" y="674"/>
                    <a:pt x="925" y="675"/>
                  </a:cubicBezTo>
                  <a:cubicBezTo>
                    <a:pt x="924" y="676"/>
                    <a:pt x="924" y="677"/>
                    <a:pt x="924" y="678"/>
                  </a:cubicBezTo>
                  <a:cubicBezTo>
                    <a:pt x="926" y="680"/>
                    <a:pt x="925" y="681"/>
                    <a:pt x="924" y="682"/>
                  </a:cubicBezTo>
                  <a:cubicBezTo>
                    <a:pt x="923" y="683"/>
                    <a:pt x="921" y="685"/>
                    <a:pt x="920" y="686"/>
                  </a:cubicBezTo>
                  <a:cubicBezTo>
                    <a:pt x="920" y="687"/>
                    <a:pt x="920" y="689"/>
                    <a:pt x="921" y="689"/>
                  </a:cubicBezTo>
                  <a:cubicBezTo>
                    <a:pt x="923" y="689"/>
                    <a:pt x="924" y="690"/>
                    <a:pt x="925" y="690"/>
                  </a:cubicBezTo>
                  <a:cubicBezTo>
                    <a:pt x="929" y="690"/>
                    <a:pt x="933" y="689"/>
                    <a:pt x="936" y="690"/>
                  </a:cubicBezTo>
                  <a:cubicBezTo>
                    <a:pt x="939" y="691"/>
                    <a:pt x="942" y="691"/>
                    <a:pt x="945" y="690"/>
                  </a:cubicBezTo>
                  <a:cubicBezTo>
                    <a:pt x="948" y="690"/>
                    <a:pt x="951" y="692"/>
                    <a:pt x="954" y="693"/>
                  </a:cubicBezTo>
                  <a:cubicBezTo>
                    <a:pt x="954" y="694"/>
                    <a:pt x="954" y="694"/>
                    <a:pt x="954" y="694"/>
                  </a:cubicBezTo>
                  <a:cubicBezTo>
                    <a:pt x="953" y="695"/>
                    <a:pt x="951" y="696"/>
                    <a:pt x="951" y="697"/>
                  </a:cubicBezTo>
                  <a:cubicBezTo>
                    <a:pt x="950" y="698"/>
                    <a:pt x="950" y="699"/>
                    <a:pt x="951" y="699"/>
                  </a:cubicBezTo>
                  <a:cubicBezTo>
                    <a:pt x="951" y="700"/>
                    <a:pt x="952" y="700"/>
                    <a:pt x="953" y="700"/>
                  </a:cubicBezTo>
                  <a:cubicBezTo>
                    <a:pt x="954" y="700"/>
                    <a:pt x="956" y="699"/>
                    <a:pt x="956" y="698"/>
                  </a:cubicBezTo>
                  <a:cubicBezTo>
                    <a:pt x="958" y="695"/>
                    <a:pt x="962" y="694"/>
                    <a:pt x="965" y="692"/>
                  </a:cubicBezTo>
                  <a:cubicBezTo>
                    <a:pt x="965" y="692"/>
                    <a:pt x="965" y="692"/>
                    <a:pt x="965" y="692"/>
                  </a:cubicBezTo>
                  <a:cubicBezTo>
                    <a:pt x="965" y="694"/>
                    <a:pt x="965" y="696"/>
                    <a:pt x="965" y="698"/>
                  </a:cubicBezTo>
                  <a:cubicBezTo>
                    <a:pt x="965" y="698"/>
                    <a:pt x="965" y="699"/>
                    <a:pt x="965" y="700"/>
                  </a:cubicBezTo>
                  <a:cubicBezTo>
                    <a:pt x="967" y="701"/>
                    <a:pt x="969" y="703"/>
                    <a:pt x="972" y="703"/>
                  </a:cubicBezTo>
                  <a:cubicBezTo>
                    <a:pt x="973" y="703"/>
                    <a:pt x="975" y="702"/>
                    <a:pt x="976" y="701"/>
                  </a:cubicBezTo>
                  <a:cubicBezTo>
                    <a:pt x="977" y="699"/>
                    <a:pt x="978" y="696"/>
                    <a:pt x="979" y="694"/>
                  </a:cubicBezTo>
                  <a:cubicBezTo>
                    <a:pt x="980" y="692"/>
                    <a:pt x="978" y="690"/>
                    <a:pt x="977" y="689"/>
                  </a:cubicBezTo>
                  <a:cubicBezTo>
                    <a:pt x="977" y="689"/>
                    <a:pt x="977" y="689"/>
                    <a:pt x="977" y="689"/>
                  </a:cubicBezTo>
                  <a:cubicBezTo>
                    <a:pt x="977" y="689"/>
                    <a:pt x="977" y="689"/>
                    <a:pt x="976" y="689"/>
                  </a:cubicBezTo>
                  <a:cubicBezTo>
                    <a:pt x="976" y="689"/>
                    <a:pt x="976" y="689"/>
                    <a:pt x="977" y="689"/>
                  </a:cubicBezTo>
                  <a:cubicBezTo>
                    <a:pt x="977" y="689"/>
                    <a:pt x="977" y="689"/>
                    <a:pt x="977" y="689"/>
                  </a:cubicBezTo>
                  <a:cubicBezTo>
                    <a:pt x="977" y="688"/>
                    <a:pt x="977" y="688"/>
                    <a:pt x="977" y="688"/>
                  </a:cubicBezTo>
                  <a:cubicBezTo>
                    <a:pt x="976" y="687"/>
                    <a:pt x="974" y="687"/>
                    <a:pt x="972" y="687"/>
                  </a:cubicBezTo>
                  <a:cubicBezTo>
                    <a:pt x="972" y="687"/>
                    <a:pt x="971" y="687"/>
                    <a:pt x="972" y="686"/>
                  </a:cubicBezTo>
                  <a:cubicBezTo>
                    <a:pt x="972" y="685"/>
                    <a:pt x="972" y="683"/>
                    <a:pt x="973" y="683"/>
                  </a:cubicBezTo>
                  <a:cubicBezTo>
                    <a:pt x="974" y="681"/>
                    <a:pt x="975" y="680"/>
                    <a:pt x="976" y="680"/>
                  </a:cubicBezTo>
                  <a:cubicBezTo>
                    <a:pt x="977" y="679"/>
                    <a:pt x="977" y="679"/>
                    <a:pt x="976" y="678"/>
                  </a:cubicBezTo>
                  <a:cubicBezTo>
                    <a:pt x="976" y="678"/>
                    <a:pt x="975" y="677"/>
                    <a:pt x="975" y="677"/>
                  </a:cubicBezTo>
                  <a:cubicBezTo>
                    <a:pt x="973" y="677"/>
                    <a:pt x="972" y="678"/>
                    <a:pt x="972" y="677"/>
                  </a:cubicBezTo>
                  <a:cubicBezTo>
                    <a:pt x="971" y="676"/>
                    <a:pt x="972" y="675"/>
                    <a:pt x="972" y="674"/>
                  </a:cubicBezTo>
                  <a:cubicBezTo>
                    <a:pt x="973" y="673"/>
                    <a:pt x="974" y="672"/>
                    <a:pt x="974" y="671"/>
                  </a:cubicBezTo>
                  <a:close/>
                  <a:moveTo>
                    <a:pt x="629" y="119"/>
                  </a:moveTo>
                  <a:cubicBezTo>
                    <a:pt x="633" y="120"/>
                    <a:pt x="635" y="121"/>
                    <a:pt x="637" y="122"/>
                  </a:cubicBezTo>
                  <a:cubicBezTo>
                    <a:pt x="638" y="123"/>
                    <a:pt x="639" y="124"/>
                    <a:pt x="641" y="125"/>
                  </a:cubicBezTo>
                  <a:cubicBezTo>
                    <a:pt x="642" y="127"/>
                    <a:pt x="645" y="127"/>
                    <a:pt x="646" y="126"/>
                  </a:cubicBezTo>
                  <a:cubicBezTo>
                    <a:pt x="648" y="125"/>
                    <a:pt x="650" y="123"/>
                    <a:pt x="651" y="122"/>
                  </a:cubicBezTo>
                  <a:cubicBezTo>
                    <a:pt x="652" y="122"/>
                    <a:pt x="652" y="122"/>
                    <a:pt x="653" y="122"/>
                  </a:cubicBezTo>
                  <a:cubicBezTo>
                    <a:pt x="654" y="123"/>
                    <a:pt x="655" y="123"/>
                    <a:pt x="656" y="122"/>
                  </a:cubicBezTo>
                  <a:cubicBezTo>
                    <a:pt x="658" y="119"/>
                    <a:pt x="659" y="117"/>
                    <a:pt x="661" y="114"/>
                  </a:cubicBezTo>
                  <a:cubicBezTo>
                    <a:pt x="663" y="112"/>
                    <a:pt x="665" y="110"/>
                    <a:pt x="667" y="108"/>
                  </a:cubicBezTo>
                  <a:cubicBezTo>
                    <a:pt x="668" y="108"/>
                    <a:pt x="668" y="108"/>
                    <a:pt x="669" y="108"/>
                  </a:cubicBezTo>
                  <a:cubicBezTo>
                    <a:pt x="670" y="108"/>
                    <a:pt x="670" y="109"/>
                    <a:pt x="669" y="111"/>
                  </a:cubicBezTo>
                  <a:cubicBezTo>
                    <a:pt x="668" y="113"/>
                    <a:pt x="666" y="115"/>
                    <a:pt x="665" y="118"/>
                  </a:cubicBezTo>
                  <a:cubicBezTo>
                    <a:pt x="664" y="119"/>
                    <a:pt x="664" y="121"/>
                    <a:pt x="665" y="122"/>
                  </a:cubicBezTo>
                  <a:cubicBezTo>
                    <a:pt x="665" y="124"/>
                    <a:pt x="667" y="124"/>
                    <a:pt x="668" y="124"/>
                  </a:cubicBezTo>
                  <a:cubicBezTo>
                    <a:pt x="669" y="123"/>
                    <a:pt x="670" y="123"/>
                    <a:pt x="671" y="122"/>
                  </a:cubicBezTo>
                  <a:cubicBezTo>
                    <a:pt x="672" y="119"/>
                    <a:pt x="674" y="118"/>
                    <a:pt x="677" y="118"/>
                  </a:cubicBezTo>
                  <a:cubicBezTo>
                    <a:pt x="678" y="118"/>
                    <a:pt x="679" y="117"/>
                    <a:pt x="680" y="117"/>
                  </a:cubicBezTo>
                  <a:cubicBezTo>
                    <a:pt x="681" y="116"/>
                    <a:pt x="683" y="115"/>
                    <a:pt x="683" y="115"/>
                  </a:cubicBezTo>
                  <a:cubicBezTo>
                    <a:pt x="685" y="111"/>
                    <a:pt x="690" y="109"/>
                    <a:pt x="690" y="104"/>
                  </a:cubicBezTo>
                  <a:cubicBezTo>
                    <a:pt x="690" y="103"/>
                    <a:pt x="691" y="102"/>
                    <a:pt x="692" y="102"/>
                  </a:cubicBezTo>
                  <a:cubicBezTo>
                    <a:pt x="693" y="101"/>
                    <a:pt x="694" y="101"/>
                    <a:pt x="695" y="100"/>
                  </a:cubicBezTo>
                  <a:cubicBezTo>
                    <a:pt x="696" y="100"/>
                    <a:pt x="697" y="99"/>
                    <a:pt x="697" y="98"/>
                  </a:cubicBezTo>
                  <a:cubicBezTo>
                    <a:pt x="697" y="96"/>
                    <a:pt x="697" y="95"/>
                    <a:pt x="697" y="94"/>
                  </a:cubicBezTo>
                  <a:cubicBezTo>
                    <a:pt x="697" y="92"/>
                    <a:pt x="696" y="90"/>
                    <a:pt x="695" y="90"/>
                  </a:cubicBezTo>
                  <a:cubicBezTo>
                    <a:pt x="694" y="90"/>
                    <a:pt x="693" y="91"/>
                    <a:pt x="692" y="91"/>
                  </a:cubicBezTo>
                  <a:cubicBezTo>
                    <a:pt x="690" y="93"/>
                    <a:pt x="689" y="94"/>
                    <a:pt x="688" y="93"/>
                  </a:cubicBezTo>
                  <a:cubicBezTo>
                    <a:pt x="685" y="90"/>
                    <a:pt x="681" y="91"/>
                    <a:pt x="679" y="90"/>
                  </a:cubicBezTo>
                  <a:cubicBezTo>
                    <a:pt x="677" y="89"/>
                    <a:pt x="674" y="90"/>
                    <a:pt x="673" y="91"/>
                  </a:cubicBezTo>
                  <a:cubicBezTo>
                    <a:pt x="665" y="96"/>
                    <a:pt x="657" y="101"/>
                    <a:pt x="648" y="104"/>
                  </a:cubicBezTo>
                  <a:cubicBezTo>
                    <a:pt x="646" y="104"/>
                    <a:pt x="644" y="106"/>
                    <a:pt x="642" y="106"/>
                  </a:cubicBezTo>
                  <a:cubicBezTo>
                    <a:pt x="638" y="106"/>
                    <a:pt x="635" y="108"/>
                    <a:pt x="632" y="110"/>
                  </a:cubicBezTo>
                  <a:cubicBezTo>
                    <a:pt x="629" y="112"/>
                    <a:pt x="628" y="115"/>
                    <a:pt x="628" y="118"/>
                  </a:cubicBezTo>
                  <a:cubicBezTo>
                    <a:pt x="628" y="118"/>
                    <a:pt x="628" y="119"/>
                    <a:pt x="629" y="119"/>
                  </a:cubicBezTo>
                  <a:close/>
                  <a:moveTo>
                    <a:pt x="1540" y="163"/>
                  </a:moveTo>
                  <a:cubicBezTo>
                    <a:pt x="1541" y="163"/>
                    <a:pt x="1543" y="162"/>
                    <a:pt x="1545" y="162"/>
                  </a:cubicBezTo>
                  <a:cubicBezTo>
                    <a:pt x="1545" y="162"/>
                    <a:pt x="1545" y="162"/>
                    <a:pt x="1545" y="162"/>
                  </a:cubicBezTo>
                  <a:cubicBezTo>
                    <a:pt x="1545" y="162"/>
                    <a:pt x="1545" y="162"/>
                    <a:pt x="1546" y="162"/>
                  </a:cubicBezTo>
                  <a:cubicBezTo>
                    <a:pt x="1546" y="162"/>
                    <a:pt x="1547" y="161"/>
                    <a:pt x="1548" y="161"/>
                  </a:cubicBezTo>
                  <a:cubicBezTo>
                    <a:pt x="1548" y="161"/>
                    <a:pt x="1549" y="161"/>
                    <a:pt x="1549" y="161"/>
                  </a:cubicBezTo>
                  <a:cubicBezTo>
                    <a:pt x="1550" y="162"/>
                    <a:pt x="1549" y="162"/>
                    <a:pt x="1548" y="162"/>
                  </a:cubicBezTo>
                  <a:cubicBezTo>
                    <a:pt x="1547" y="162"/>
                    <a:pt x="1546" y="162"/>
                    <a:pt x="1546" y="162"/>
                  </a:cubicBezTo>
                  <a:cubicBezTo>
                    <a:pt x="1545" y="162"/>
                    <a:pt x="1545" y="162"/>
                    <a:pt x="1545" y="162"/>
                  </a:cubicBezTo>
                  <a:cubicBezTo>
                    <a:pt x="1545" y="162"/>
                    <a:pt x="1545" y="162"/>
                    <a:pt x="1545" y="162"/>
                  </a:cubicBezTo>
                  <a:cubicBezTo>
                    <a:pt x="1544" y="163"/>
                    <a:pt x="1543" y="164"/>
                    <a:pt x="1543" y="164"/>
                  </a:cubicBezTo>
                  <a:cubicBezTo>
                    <a:pt x="1541" y="165"/>
                    <a:pt x="1541" y="167"/>
                    <a:pt x="1543" y="168"/>
                  </a:cubicBezTo>
                  <a:cubicBezTo>
                    <a:pt x="1545" y="169"/>
                    <a:pt x="1546" y="170"/>
                    <a:pt x="1548" y="171"/>
                  </a:cubicBezTo>
                  <a:cubicBezTo>
                    <a:pt x="1550" y="173"/>
                    <a:pt x="1553" y="173"/>
                    <a:pt x="1555" y="173"/>
                  </a:cubicBezTo>
                  <a:cubicBezTo>
                    <a:pt x="1558" y="172"/>
                    <a:pt x="1560" y="172"/>
                    <a:pt x="1562" y="175"/>
                  </a:cubicBezTo>
                  <a:cubicBezTo>
                    <a:pt x="1564" y="178"/>
                    <a:pt x="1566" y="177"/>
                    <a:pt x="1569" y="175"/>
                  </a:cubicBezTo>
                  <a:cubicBezTo>
                    <a:pt x="1571" y="173"/>
                    <a:pt x="1572" y="172"/>
                    <a:pt x="1573" y="172"/>
                  </a:cubicBezTo>
                  <a:cubicBezTo>
                    <a:pt x="1577" y="172"/>
                    <a:pt x="1579" y="171"/>
                    <a:pt x="1580" y="166"/>
                  </a:cubicBezTo>
                  <a:cubicBezTo>
                    <a:pt x="1580" y="164"/>
                    <a:pt x="1582" y="162"/>
                    <a:pt x="1583" y="160"/>
                  </a:cubicBezTo>
                  <a:cubicBezTo>
                    <a:pt x="1586" y="156"/>
                    <a:pt x="1586" y="152"/>
                    <a:pt x="1586" y="148"/>
                  </a:cubicBezTo>
                  <a:cubicBezTo>
                    <a:pt x="1584" y="147"/>
                    <a:pt x="1582" y="146"/>
                    <a:pt x="1580" y="146"/>
                  </a:cubicBezTo>
                  <a:cubicBezTo>
                    <a:pt x="1576" y="145"/>
                    <a:pt x="1572" y="144"/>
                    <a:pt x="1568" y="142"/>
                  </a:cubicBezTo>
                  <a:cubicBezTo>
                    <a:pt x="1566" y="141"/>
                    <a:pt x="1564" y="142"/>
                    <a:pt x="1563" y="144"/>
                  </a:cubicBezTo>
                  <a:cubicBezTo>
                    <a:pt x="1561" y="145"/>
                    <a:pt x="1561" y="145"/>
                    <a:pt x="1560" y="143"/>
                  </a:cubicBezTo>
                  <a:cubicBezTo>
                    <a:pt x="1560" y="142"/>
                    <a:pt x="1560" y="141"/>
                    <a:pt x="1559" y="140"/>
                  </a:cubicBezTo>
                  <a:cubicBezTo>
                    <a:pt x="1559" y="139"/>
                    <a:pt x="1557" y="139"/>
                    <a:pt x="1556" y="139"/>
                  </a:cubicBezTo>
                  <a:cubicBezTo>
                    <a:pt x="1556" y="139"/>
                    <a:pt x="1555" y="140"/>
                    <a:pt x="1555" y="141"/>
                  </a:cubicBezTo>
                  <a:cubicBezTo>
                    <a:pt x="1555" y="142"/>
                    <a:pt x="1555" y="143"/>
                    <a:pt x="1554" y="144"/>
                  </a:cubicBezTo>
                  <a:cubicBezTo>
                    <a:pt x="1554" y="145"/>
                    <a:pt x="1554" y="146"/>
                    <a:pt x="1553" y="147"/>
                  </a:cubicBezTo>
                  <a:cubicBezTo>
                    <a:pt x="1552" y="148"/>
                    <a:pt x="1552" y="146"/>
                    <a:pt x="1551" y="146"/>
                  </a:cubicBezTo>
                  <a:cubicBezTo>
                    <a:pt x="1551" y="146"/>
                    <a:pt x="1550" y="145"/>
                    <a:pt x="1550" y="146"/>
                  </a:cubicBezTo>
                  <a:cubicBezTo>
                    <a:pt x="1546" y="146"/>
                    <a:pt x="1543" y="144"/>
                    <a:pt x="1541" y="141"/>
                  </a:cubicBezTo>
                  <a:cubicBezTo>
                    <a:pt x="1541" y="141"/>
                    <a:pt x="1540" y="140"/>
                    <a:pt x="1539" y="140"/>
                  </a:cubicBezTo>
                  <a:cubicBezTo>
                    <a:pt x="1538" y="139"/>
                    <a:pt x="1536" y="140"/>
                    <a:pt x="1536" y="142"/>
                  </a:cubicBezTo>
                  <a:cubicBezTo>
                    <a:pt x="1536" y="143"/>
                    <a:pt x="1537" y="143"/>
                    <a:pt x="1536" y="144"/>
                  </a:cubicBezTo>
                  <a:cubicBezTo>
                    <a:pt x="1536" y="145"/>
                    <a:pt x="1536" y="146"/>
                    <a:pt x="1535" y="146"/>
                  </a:cubicBezTo>
                  <a:cubicBezTo>
                    <a:pt x="1535" y="146"/>
                    <a:pt x="1534" y="145"/>
                    <a:pt x="1533" y="145"/>
                  </a:cubicBezTo>
                  <a:cubicBezTo>
                    <a:pt x="1533" y="145"/>
                    <a:pt x="1532" y="145"/>
                    <a:pt x="1531" y="145"/>
                  </a:cubicBezTo>
                  <a:cubicBezTo>
                    <a:pt x="1530" y="146"/>
                    <a:pt x="1529" y="148"/>
                    <a:pt x="1529" y="150"/>
                  </a:cubicBezTo>
                  <a:cubicBezTo>
                    <a:pt x="1530" y="152"/>
                    <a:pt x="1531" y="154"/>
                    <a:pt x="1531" y="155"/>
                  </a:cubicBezTo>
                  <a:cubicBezTo>
                    <a:pt x="1533" y="161"/>
                    <a:pt x="1534" y="163"/>
                    <a:pt x="1540" y="163"/>
                  </a:cubicBezTo>
                  <a:close/>
                  <a:moveTo>
                    <a:pt x="768" y="153"/>
                  </a:moveTo>
                  <a:cubicBezTo>
                    <a:pt x="766" y="157"/>
                    <a:pt x="765" y="160"/>
                    <a:pt x="764" y="163"/>
                  </a:cubicBezTo>
                  <a:cubicBezTo>
                    <a:pt x="764" y="163"/>
                    <a:pt x="764" y="164"/>
                    <a:pt x="764" y="164"/>
                  </a:cubicBezTo>
                  <a:cubicBezTo>
                    <a:pt x="763" y="164"/>
                    <a:pt x="763" y="164"/>
                    <a:pt x="763" y="164"/>
                  </a:cubicBezTo>
                  <a:cubicBezTo>
                    <a:pt x="764" y="163"/>
                    <a:pt x="764" y="163"/>
                    <a:pt x="764" y="163"/>
                  </a:cubicBezTo>
                  <a:cubicBezTo>
                    <a:pt x="763" y="161"/>
                    <a:pt x="761" y="160"/>
                    <a:pt x="763" y="157"/>
                  </a:cubicBezTo>
                  <a:cubicBezTo>
                    <a:pt x="763" y="156"/>
                    <a:pt x="764" y="155"/>
                    <a:pt x="763" y="154"/>
                  </a:cubicBezTo>
                  <a:cubicBezTo>
                    <a:pt x="762" y="151"/>
                    <a:pt x="762" y="148"/>
                    <a:pt x="762" y="145"/>
                  </a:cubicBezTo>
                  <a:cubicBezTo>
                    <a:pt x="762" y="144"/>
                    <a:pt x="762" y="144"/>
                    <a:pt x="762" y="143"/>
                  </a:cubicBezTo>
                  <a:cubicBezTo>
                    <a:pt x="761" y="142"/>
                    <a:pt x="761" y="141"/>
                    <a:pt x="760" y="140"/>
                  </a:cubicBezTo>
                  <a:cubicBezTo>
                    <a:pt x="759" y="139"/>
                    <a:pt x="756" y="139"/>
                    <a:pt x="756" y="140"/>
                  </a:cubicBezTo>
                  <a:cubicBezTo>
                    <a:pt x="755" y="141"/>
                    <a:pt x="754" y="142"/>
                    <a:pt x="754" y="144"/>
                  </a:cubicBezTo>
                  <a:cubicBezTo>
                    <a:pt x="753" y="146"/>
                    <a:pt x="753" y="149"/>
                    <a:pt x="751" y="151"/>
                  </a:cubicBezTo>
                  <a:cubicBezTo>
                    <a:pt x="751" y="152"/>
                    <a:pt x="751" y="153"/>
                    <a:pt x="751" y="153"/>
                  </a:cubicBezTo>
                  <a:cubicBezTo>
                    <a:pt x="751" y="157"/>
                    <a:pt x="753" y="161"/>
                    <a:pt x="751" y="164"/>
                  </a:cubicBezTo>
                  <a:cubicBezTo>
                    <a:pt x="751" y="165"/>
                    <a:pt x="752" y="165"/>
                    <a:pt x="753" y="166"/>
                  </a:cubicBezTo>
                  <a:cubicBezTo>
                    <a:pt x="753" y="166"/>
                    <a:pt x="754" y="167"/>
                    <a:pt x="754" y="167"/>
                  </a:cubicBezTo>
                  <a:cubicBezTo>
                    <a:pt x="753" y="171"/>
                    <a:pt x="756" y="172"/>
                    <a:pt x="758" y="172"/>
                  </a:cubicBezTo>
                  <a:cubicBezTo>
                    <a:pt x="762" y="173"/>
                    <a:pt x="765" y="173"/>
                    <a:pt x="769" y="173"/>
                  </a:cubicBezTo>
                  <a:cubicBezTo>
                    <a:pt x="769" y="173"/>
                    <a:pt x="769" y="174"/>
                    <a:pt x="769" y="174"/>
                  </a:cubicBezTo>
                  <a:cubicBezTo>
                    <a:pt x="769" y="174"/>
                    <a:pt x="769" y="175"/>
                    <a:pt x="768" y="176"/>
                  </a:cubicBezTo>
                  <a:cubicBezTo>
                    <a:pt x="767" y="176"/>
                    <a:pt x="766" y="177"/>
                    <a:pt x="764" y="177"/>
                  </a:cubicBezTo>
                  <a:cubicBezTo>
                    <a:pt x="762" y="178"/>
                    <a:pt x="761" y="179"/>
                    <a:pt x="761" y="181"/>
                  </a:cubicBezTo>
                  <a:cubicBezTo>
                    <a:pt x="761" y="183"/>
                    <a:pt x="761" y="184"/>
                    <a:pt x="760" y="186"/>
                  </a:cubicBezTo>
                  <a:cubicBezTo>
                    <a:pt x="760" y="187"/>
                    <a:pt x="761" y="189"/>
                    <a:pt x="763" y="189"/>
                  </a:cubicBezTo>
                  <a:cubicBezTo>
                    <a:pt x="765" y="190"/>
                    <a:pt x="768" y="191"/>
                    <a:pt x="771" y="192"/>
                  </a:cubicBezTo>
                  <a:cubicBezTo>
                    <a:pt x="774" y="192"/>
                    <a:pt x="777" y="191"/>
                    <a:pt x="779" y="188"/>
                  </a:cubicBezTo>
                  <a:cubicBezTo>
                    <a:pt x="779" y="187"/>
                    <a:pt x="779" y="186"/>
                    <a:pt x="779" y="186"/>
                  </a:cubicBezTo>
                  <a:cubicBezTo>
                    <a:pt x="780" y="183"/>
                    <a:pt x="782" y="182"/>
                    <a:pt x="785" y="182"/>
                  </a:cubicBezTo>
                  <a:cubicBezTo>
                    <a:pt x="786" y="179"/>
                    <a:pt x="786" y="177"/>
                    <a:pt x="788" y="175"/>
                  </a:cubicBezTo>
                  <a:cubicBezTo>
                    <a:pt x="789" y="173"/>
                    <a:pt x="791" y="171"/>
                    <a:pt x="792" y="169"/>
                  </a:cubicBezTo>
                  <a:cubicBezTo>
                    <a:pt x="793" y="168"/>
                    <a:pt x="793" y="168"/>
                    <a:pt x="793" y="168"/>
                  </a:cubicBezTo>
                  <a:cubicBezTo>
                    <a:pt x="795" y="164"/>
                    <a:pt x="797" y="161"/>
                    <a:pt x="798" y="158"/>
                  </a:cubicBezTo>
                  <a:cubicBezTo>
                    <a:pt x="799" y="157"/>
                    <a:pt x="799" y="156"/>
                    <a:pt x="798" y="156"/>
                  </a:cubicBezTo>
                  <a:cubicBezTo>
                    <a:pt x="798" y="154"/>
                    <a:pt x="797" y="153"/>
                    <a:pt x="797" y="152"/>
                  </a:cubicBezTo>
                  <a:cubicBezTo>
                    <a:pt x="796" y="150"/>
                    <a:pt x="795" y="150"/>
                    <a:pt x="794" y="150"/>
                  </a:cubicBezTo>
                  <a:cubicBezTo>
                    <a:pt x="791" y="151"/>
                    <a:pt x="789" y="149"/>
                    <a:pt x="788" y="147"/>
                  </a:cubicBezTo>
                  <a:cubicBezTo>
                    <a:pt x="785" y="147"/>
                    <a:pt x="782" y="147"/>
                    <a:pt x="779" y="147"/>
                  </a:cubicBezTo>
                  <a:cubicBezTo>
                    <a:pt x="778" y="149"/>
                    <a:pt x="776" y="151"/>
                    <a:pt x="776" y="153"/>
                  </a:cubicBezTo>
                  <a:cubicBezTo>
                    <a:pt x="776" y="156"/>
                    <a:pt x="776" y="159"/>
                    <a:pt x="776" y="161"/>
                  </a:cubicBezTo>
                  <a:cubicBezTo>
                    <a:pt x="776" y="162"/>
                    <a:pt x="776" y="162"/>
                    <a:pt x="776" y="163"/>
                  </a:cubicBezTo>
                  <a:cubicBezTo>
                    <a:pt x="776" y="163"/>
                    <a:pt x="775" y="163"/>
                    <a:pt x="775" y="162"/>
                  </a:cubicBezTo>
                  <a:cubicBezTo>
                    <a:pt x="774" y="159"/>
                    <a:pt x="773" y="156"/>
                    <a:pt x="772" y="153"/>
                  </a:cubicBezTo>
                  <a:cubicBezTo>
                    <a:pt x="771" y="153"/>
                    <a:pt x="771" y="153"/>
                    <a:pt x="770" y="153"/>
                  </a:cubicBezTo>
                  <a:cubicBezTo>
                    <a:pt x="769" y="153"/>
                    <a:pt x="768" y="153"/>
                    <a:pt x="768" y="153"/>
                  </a:cubicBezTo>
                  <a:close/>
                  <a:moveTo>
                    <a:pt x="1359" y="608"/>
                  </a:moveTo>
                  <a:cubicBezTo>
                    <a:pt x="1358" y="610"/>
                    <a:pt x="1358" y="612"/>
                    <a:pt x="1357" y="613"/>
                  </a:cubicBezTo>
                  <a:cubicBezTo>
                    <a:pt x="1357" y="614"/>
                    <a:pt x="1356" y="614"/>
                    <a:pt x="1355" y="614"/>
                  </a:cubicBezTo>
                  <a:cubicBezTo>
                    <a:pt x="1353" y="615"/>
                    <a:pt x="1351" y="615"/>
                    <a:pt x="1348" y="615"/>
                  </a:cubicBezTo>
                  <a:cubicBezTo>
                    <a:pt x="1347" y="615"/>
                    <a:pt x="1346" y="616"/>
                    <a:pt x="1346" y="616"/>
                  </a:cubicBezTo>
                  <a:cubicBezTo>
                    <a:pt x="1346" y="619"/>
                    <a:pt x="1346" y="621"/>
                    <a:pt x="1346" y="623"/>
                  </a:cubicBezTo>
                  <a:cubicBezTo>
                    <a:pt x="1345" y="625"/>
                    <a:pt x="1346" y="626"/>
                    <a:pt x="1347" y="628"/>
                  </a:cubicBezTo>
                  <a:cubicBezTo>
                    <a:pt x="1349" y="630"/>
                    <a:pt x="1349" y="632"/>
                    <a:pt x="1348" y="634"/>
                  </a:cubicBezTo>
                  <a:cubicBezTo>
                    <a:pt x="1347" y="636"/>
                    <a:pt x="1346" y="638"/>
                    <a:pt x="1345" y="640"/>
                  </a:cubicBezTo>
                  <a:cubicBezTo>
                    <a:pt x="1344" y="640"/>
                    <a:pt x="1343" y="641"/>
                    <a:pt x="1343" y="641"/>
                  </a:cubicBezTo>
                  <a:cubicBezTo>
                    <a:pt x="1341" y="643"/>
                    <a:pt x="1341" y="647"/>
                    <a:pt x="1344" y="649"/>
                  </a:cubicBezTo>
                  <a:cubicBezTo>
                    <a:pt x="1348" y="651"/>
                    <a:pt x="1351" y="652"/>
                    <a:pt x="1355" y="651"/>
                  </a:cubicBezTo>
                  <a:cubicBezTo>
                    <a:pt x="1358" y="650"/>
                    <a:pt x="1360" y="649"/>
                    <a:pt x="1362" y="648"/>
                  </a:cubicBezTo>
                  <a:cubicBezTo>
                    <a:pt x="1365" y="646"/>
                    <a:pt x="1369" y="644"/>
                    <a:pt x="1373" y="644"/>
                  </a:cubicBezTo>
                  <a:cubicBezTo>
                    <a:pt x="1374" y="644"/>
                    <a:pt x="1375" y="642"/>
                    <a:pt x="1376" y="641"/>
                  </a:cubicBezTo>
                  <a:cubicBezTo>
                    <a:pt x="1379" y="637"/>
                    <a:pt x="1380" y="633"/>
                    <a:pt x="1379" y="628"/>
                  </a:cubicBezTo>
                  <a:cubicBezTo>
                    <a:pt x="1379" y="626"/>
                    <a:pt x="1379" y="625"/>
                    <a:pt x="1379" y="624"/>
                  </a:cubicBezTo>
                  <a:cubicBezTo>
                    <a:pt x="1378" y="623"/>
                    <a:pt x="1379" y="621"/>
                    <a:pt x="1380" y="620"/>
                  </a:cubicBezTo>
                  <a:cubicBezTo>
                    <a:pt x="1381" y="620"/>
                    <a:pt x="1381" y="619"/>
                    <a:pt x="1382" y="619"/>
                  </a:cubicBezTo>
                  <a:cubicBezTo>
                    <a:pt x="1384" y="616"/>
                    <a:pt x="1384" y="613"/>
                    <a:pt x="1383" y="610"/>
                  </a:cubicBezTo>
                  <a:cubicBezTo>
                    <a:pt x="1382" y="609"/>
                    <a:pt x="1381" y="608"/>
                    <a:pt x="1380" y="607"/>
                  </a:cubicBezTo>
                  <a:cubicBezTo>
                    <a:pt x="1379" y="606"/>
                    <a:pt x="1378" y="605"/>
                    <a:pt x="1377" y="605"/>
                  </a:cubicBezTo>
                  <a:cubicBezTo>
                    <a:pt x="1374" y="604"/>
                    <a:pt x="1371" y="604"/>
                    <a:pt x="1368" y="603"/>
                  </a:cubicBezTo>
                  <a:cubicBezTo>
                    <a:pt x="1367" y="603"/>
                    <a:pt x="1366" y="604"/>
                    <a:pt x="1365" y="604"/>
                  </a:cubicBezTo>
                  <a:cubicBezTo>
                    <a:pt x="1363" y="604"/>
                    <a:pt x="1360" y="605"/>
                    <a:pt x="1359" y="608"/>
                  </a:cubicBezTo>
                  <a:close/>
                  <a:moveTo>
                    <a:pt x="2665" y="701"/>
                  </a:moveTo>
                  <a:cubicBezTo>
                    <a:pt x="2664" y="705"/>
                    <a:pt x="2668" y="706"/>
                    <a:pt x="2669" y="709"/>
                  </a:cubicBezTo>
                  <a:cubicBezTo>
                    <a:pt x="2670" y="711"/>
                    <a:pt x="2671" y="713"/>
                    <a:pt x="2672" y="715"/>
                  </a:cubicBezTo>
                  <a:cubicBezTo>
                    <a:pt x="2672" y="715"/>
                    <a:pt x="2673" y="716"/>
                    <a:pt x="2674" y="715"/>
                  </a:cubicBezTo>
                  <a:cubicBezTo>
                    <a:pt x="2676" y="714"/>
                    <a:pt x="2678" y="712"/>
                    <a:pt x="2681" y="710"/>
                  </a:cubicBezTo>
                  <a:cubicBezTo>
                    <a:pt x="2681" y="710"/>
                    <a:pt x="2681" y="708"/>
                    <a:pt x="2681" y="708"/>
                  </a:cubicBezTo>
                  <a:cubicBezTo>
                    <a:pt x="2678" y="706"/>
                    <a:pt x="2675" y="705"/>
                    <a:pt x="2673" y="703"/>
                  </a:cubicBezTo>
                  <a:cubicBezTo>
                    <a:pt x="2673" y="703"/>
                    <a:pt x="2673" y="702"/>
                    <a:pt x="2673" y="702"/>
                  </a:cubicBezTo>
                  <a:cubicBezTo>
                    <a:pt x="2674" y="701"/>
                    <a:pt x="2676" y="701"/>
                    <a:pt x="2677" y="700"/>
                  </a:cubicBezTo>
                  <a:cubicBezTo>
                    <a:pt x="2681" y="698"/>
                    <a:pt x="2686" y="698"/>
                    <a:pt x="2689" y="701"/>
                  </a:cubicBezTo>
                  <a:cubicBezTo>
                    <a:pt x="2691" y="703"/>
                    <a:pt x="2694" y="704"/>
                    <a:pt x="2696" y="704"/>
                  </a:cubicBezTo>
                  <a:cubicBezTo>
                    <a:pt x="2697" y="704"/>
                    <a:pt x="2698" y="704"/>
                    <a:pt x="2698" y="703"/>
                  </a:cubicBezTo>
                  <a:cubicBezTo>
                    <a:pt x="2699" y="701"/>
                    <a:pt x="2699" y="699"/>
                    <a:pt x="2699" y="697"/>
                  </a:cubicBezTo>
                  <a:cubicBezTo>
                    <a:pt x="2700" y="694"/>
                    <a:pt x="2702" y="693"/>
                    <a:pt x="2704" y="692"/>
                  </a:cubicBezTo>
                  <a:cubicBezTo>
                    <a:pt x="2707" y="691"/>
                    <a:pt x="2709" y="690"/>
                    <a:pt x="2711" y="689"/>
                  </a:cubicBezTo>
                  <a:cubicBezTo>
                    <a:pt x="2713" y="688"/>
                    <a:pt x="2714" y="685"/>
                    <a:pt x="2713" y="683"/>
                  </a:cubicBezTo>
                  <a:cubicBezTo>
                    <a:pt x="2712" y="681"/>
                    <a:pt x="2711" y="680"/>
                    <a:pt x="2709" y="679"/>
                  </a:cubicBezTo>
                  <a:cubicBezTo>
                    <a:pt x="2708" y="678"/>
                    <a:pt x="2708" y="676"/>
                    <a:pt x="2707" y="675"/>
                  </a:cubicBezTo>
                  <a:cubicBezTo>
                    <a:pt x="2706" y="673"/>
                    <a:pt x="2706" y="673"/>
                    <a:pt x="2705" y="674"/>
                  </a:cubicBezTo>
                  <a:cubicBezTo>
                    <a:pt x="2701" y="676"/>
                    <a:pt x="2698" y="676"/>
                    <a:pt x="2694" y="674"/>
                  </a:cubicBezTo>
                  <a:cubicBezTo>
                    <a:pt x="2689" y="672"/>
                    <a:pt x="2685" y="669"/>
                    <a:pt x="2682" y="665"/>
                  </a:cubicBezTo>
                  <a:cubicBezTo>
                    <a:pt x="2679" y="663"/>
                    <a:pt x="2676" y="661"/>
                    <a:pt x="2673" y="659"/>
                  </a:cubicBezTo>
                  <a:cubicBezTo>
                    <a:pt x="2672" y="659"/>
                    <a:pt x="2671" y="659"/>
                    <a:pt x="2670" y="660"/>
                  </a:cubicBezTo>
                  <a:cubicBezTo>
                    <a:pt x="2669" y="660"/>
                    <a:pt x="2669" y="661"/>
                    <a:pt x="2669" y="662"/>
                  </a:cubicBezTo>
                  <a:cubicBezTo>
                    <a:pt x="2670" y="664"/>
                    <a:pt x="2670" y="666"/>
                    <a:pt x="2671" y="667"/>
                  </a:cubicBezTo>
                  <a:cubicBezTo>
                    <a:pt x="2672" y="669"/>
                    <a:pt x="2672" y="671"/>
                    <a:pt x="2673" y="672"/>
                  </a:cubicBezTo>
                  <a:cubicBezTo>
                    <a:pt x="2673" y="677"/>
                    <a:pt x="2673" y="682"/>
                    <a:pt x="2674" y="688"/>
                  </a:cubicBezTo>
                  <a:cubicBezTo>
                    <a:pt x="2674" y="688"/>
                    <a:pt x="2672" y="689"/>
                    <a:pt x="2672" y="689"/>
                  </a:cubicBezTo>
                  <a:cubicBezTo>
                    <a:pt x="2671" y="689"/>
                    <a:pt x="2671" y="689"/>
                    <a:pt x="2670" y="689"/>
                  </a:cubicBezTo>
                  <a:cubicBezTo>
                    <a:pt x="2668" y="689"/>
                    <a:pt x="2668" y="689"/>
                    <a:pt x="2668" y="692"/>
                  </a:cubicBezTo>
                  <a:cubicBezTo>
                    <a:pt x="2668" y="693"/>
                    <a:pt x="2668" y="693"/>
                    <a:pt x="2668" y="694"/>
                  </a:cubicBezTo>
                  <a:cubicBezTo>
                    <a:pt x="2667" y="697"/>
                    <a:pt x="2665" y="699"/>
                    <a:pt x="2665" y="701"/>
                  </a:cubicBezTo>
                  <a:close/>
                  <a:moveTo>
                    <a:pt x="785" y="97"/>
                  </a:moveTo>
                  <a:cubicBezTo>
                    <a:pt x="788" y="97"/>
                    <a:pt x="790" y="98"/>
                    <a:pt x="792" y="99"/>
                  </a:cubicBezTo>
                  <a:cubicBezTo>
                    <a:pt x="792" y="99"/>
                    <a:pt x="792" y="99"/>
                    <a:pt x="792" y="99"/>
                  </a:cubicBezTo>
                  <a:cubicBezTo>
                    <a:pt x="792" y="99"/>
                    <a:pt x="792" y="99"/>
                    <a:pt x="792" y="99"/>
                  </a:cubicBezTo>
                  <a:cubicBezTo>
                    <a:pt x="793" y="100"/>
                    <a:pt x="794" y="101"/>
                    <a:pt x="795" y="102"/>
                  </a:cubicBezTo>
                  <a:cubicBezTo>
                    <a:pt x="800" y="105"/>
                    <a:pt x="803" y="109"/>
                    <a:pt x="799" y="115"/>
                  </a:cubicBezTo>
                  <a:cubicBezTo>
                    <a:pt x="799" y="117"/>
                    <a:pt x="799" y="119"/>
                    <a:pt x="801" y="120"/>
                  </a:cubicBezTo>
                  <a:cubicBezTo>
                    <a:pt x="803" y="122"/>
                    <a:pt x="806" y="122"/>
                    <a:pt x="808" y="121"/>
                  </a:cubicBezTo>
                  <a:cubicBezTo>
                    <a:pt x="811" y="119"/>
                    <a:pt x="813" y="116"/>
                    <a:pt x="813" y="113"/>
                  </a:cubicBezTo>
                  <a:cubicBezTo>
                    <a:pt x="814" y="108"/>
                    <a:pt x="816" y="104"/>
                    <a:pt x="820" y="101"/>
                  </a:cubicBezTo>
                  <a:cubicBezTo>
                    <a:pt x="821" y="100"/>
                    <a:pt x="821" y="98"/>
                    <a:pt x="822" y="97"/>
                  </a:cubicBezTo>
                  <a:cubicBezTo>
                    <a:pt x="823" y="94"/>
                    <a:pt x="823" y="91"/>
                    <a:pt x="821" y="89"/>
                  </a:cubicBezTo>
                  <a:cubicBezTo>
                    <a:pt x="820" y="87"/>
                    <a:pt x="819" y="86"/>
                    <a:pt x="820" y="85"/>
                  </a:cubicBezTo>
                  <a:cubicBezTo>
                    <a:pt x="820" y="84"/>
                    <a:pt x="820" y="83"/>
                    <a:pt x="820" y="83"/>
                  </a:cubicBezTo>
                  <a:cubicBezTo>
                    <a:pt x="820" y="77"/>
                    <a:pt x="818" y="75"/>
                    <a:pt x="813" y="77"/>
                  </a:cubicBezTo>
                  <a:cubicBezTo>
                    <a:pt x="812" y="78"/>
                    <a:pt x="811" y="78"/>
                    <a:pt x="811" y="78"/>
                  </a:cubicBezTo>
                  <a:cubicBezTo>
                    <a:pt x="811" y="78"/>
                    <a:pt x="811" y="78"/>
                    <a:pt x="811" y="78"/>
                  </a:cubicBezTo>
                  <a:cubicBezTo>
                    <a:pt x="811" y="79"/>
                    <a:pt x="811" y="79"/>
                    <a:pt x="810" y="79"/>
                  </a:cubicBezTo>
                  <a:cubicBezTo>
                    <a:pt x="810" y="78"/>
                    <a:pt x="811" y="78"/>
                    <a:pt x="811" y="78"/>
                  </a:cubicBezTo>
                  <a:cubicBezTo>
                    <a:pt x="811" y="76"/>
                    <a:pt x="811" y="74"/>
                    <a:pt x="811" y="71"/>
                  </a:cubicBezTo>
                  <a:cubicBezTo>
                    <a:pt x="811" y="68"/>
                    <a:pt x="808" y="65"/>
                    <a:pt x="804" y="65"/>
                  </a:cubicBezTo>
                  <a:cubicBezTo>
                    <a:pt x="802" y="65"/>
                    <a:pt x="800" y="66"/>
                    <a:pt x="797" y="65"/>
                  </a:cubicBezTo>
                  <a:cubicBezTo>
                    <a:pt x="797" y="65"/>
                    <a:pt x="796" y="66"/>
                    <a:pt x="795" y="66"/>
                  </a:cubicBezTo>
                  <a:cubicBezTo>
                    <a:pt x="793" y="68"/>
                    <a:pt x="791" y="70"/>
                    <a:pt x="792" y="74"/>
                  </a:cubicBezTo>
                  <a:cubicBezTo>
                    <a:pt x="792" y="75"/>
                    <a:pt x="792" y="76"/>
                    <a:pt x="791" y="77"/>
                  </a:cubicBezTo>
                  <a:cubicBezTo>
                    <a:pt x="791" y="79"/>
                    <a:pt x="791" y="79"/>
                    <a:pt x="794" y="81"/>
                  </a:cubicBezTo>
                  <a:cubicBezTo>
                    <a:pt x="794" y="81"/>
                    <a:pt x="794" y="81"/>
                    <a:pt x="794" y="81"/>
                  </a:cubicBezTo>
                  <a:cubicBezTo>
                    <a:pt x="794" y="81"/>
                    <a:pt x="794" y="81"/>
                    <a:pt x="794" y="80"/>
                  </a:cubicBezTo>
                  <a:cubicBezTo>
                    <a:pt x="794" y="80"/>
                    <a:pt x="794" y="80"/>
                    <a:pt x="794" y="80"/>
                  </a:cubicBezTo>
                  <a:cubicBezTo>
                    <a:pt x="795" y="80"/>
                    <a:pt x="795" y="80"/>
                    <a:pt x="794" y="80"/>
                  </a:cubicBezTo>
                  <a:cubicBezTo>
                    <a:pt x="794" y="81"/>
                    <a:pt x="794" y="81"/>
                    <a:pt x="794" y="81"/>
                  </a:cubicBezTo>
                  <a:cubicBezTo>
                    <a:pt x="794" y="81"/>
                    <a:pt x="794" y="81"/>
                    <a:pt x="794" y="81"/>
                  </a:cubicBezTo>
                  <a:cubicBezTo>
                    <a:pt x="794" y="82"/>
                    <a:pt x="794" y="84"/>
                    <a:pt x="794" y="85"/>
                  </a:cubicBezTo>
                  <a:cubicBezTo>
                    <a:pt x="794" y="86"/>
                    <a:pt x="794" y="87"/>
                    <a:pt x="793" y="89"/>
                  </a:cubicBezTo>
                  <a:cubicBezTo>
                    <a:pt x="793" y="90"/>
                    <a:pt x="792" y="91"/>
                    <a:pt x="791" y="90"/>
                  </a:cubicBezTo>
                  <a:cubicBezTo>
                    <a:pt x="789" y="89"/>
                    <a:pt x="788" y="89"/>
                    <a:pt x="787" y="88"/>
                  </a:cubicBezTo>
                  <a:cubicBezTo>
                    <a:pt x="786" y="87"/>
                    <a:pt x="785" y="88"/>
                    <a:pt x="784" y="89"/>
                  </a:cubicBezTo>
                  <a:cubicBezTo>
                    <a:pt x="783" y="89"/>
                    <a:pt x="782" y="90"/>
                    <a:pt x="782" y="91"/>
                  </a:cubicBezTo>
                  <a:cubicBezTo>
                    <a:pt x="781" y="94"/>
                    <a:pt x="783" y="97"/>
                    <a:pt x="785" y="97"/>
                  </a:cubicBezTo>
                  <a:close/>
                  <a:moveTo>
                    <a:pt x="2478" y="1266"/>
                  </a:moveTo>
                  <a:cubicBezTo>
                    <a:pt x="2482" y="1265"/>
                    <a:pt x="2486" y="1266"/>
                    <a:pt x="2490" y="1268"/>
                  </a:cubicBezTo>
                  <a:cubicBezTo>
                    <a:pt x="2492" y="1269"/>
                    <a:pt x="2494" y="1269"/>
                    <a:pt x="2495" y="1268"/>
                  </a:cubicBezTo>
                  <a:cubicBezTo>
                    <a:pt x="2496" y="1267"/>
                    <a:pt x="2497" y="1267"/>
                    <a:pt x="2498" y="1267"/>
                  </a:cubicBezTo>
                  <a:cubicBezTo>
                    <a:pt x="2500" y="1267"/>
                    <a:pt x="2501" y="1268"/>
                    <a:pt x="2503" y="1268"/>
                  </a:cubicBezTo>
                  <a:cubicBezTo>
                    <a:pt x="2504" y="1268"/>
                    <a:pt x="2505" y="1266"/>
                    <a:pt x="2505" y="1265"/>
                  </a:cubicBezTo>
                  <a:cubicBezTo>
                    <a:pt x="2505" y="1264"/>
                    <a:pt x="2504" y="1262"/>
                    <a:pt x="2503" y="1262"/>
                  </a:cubicBezTo>
                  <a:cubicBezTo>
                    <a:pt x="2499" y="1262"/>
                    <a:pt x="2495" y="1262"/>
                    <a:pt x="2492" y="1259"/>
                  </a:cubicBezTo>
                  <a:cubicBezTo>
                    <a:pt x="2492" y="1258"/>
                    <a:pt x="2491" y="1258"/>
                    <a:pt x="2490" y="1258"/>
                  </a:cubicBezTo>
                  <a:cubicBezTo>
                    <a:pt x="2489" y="1258"/>
                    <a:pt x="2487" y="1258"/>
                    <a:pt x="2486" y="1258"/>
                  </a:cubicBezTo>
                  <a:cubicBezTo>
                    <a:pt x="2485" y="1258"/>
                    <a:pt x="2484" y="1258"/>
                    <a:pt x="2483" y="1256"/>
                  </a:cubicBezTo>
                  <a:cubicBezTo>
                    <a:pt x="2483" y="1256"/>
                    <a:pt x="2484" y="1255"/>
                    <a:pt x="2485" y="1255"/>
                  </a:cubicBezTo>
                  <a:cubicBezTo>
                    <a:pt x="2486" y="1254"/>
                    <a:pt x="2487" y="1254"/>
                    <a:pt x="2488" y="1254"/>
                  </a:cubicBezTo>
                  <a:cubicBezTo>
                    <a:pt x="2489" y="1254"/>
                    <a:pt x="2490" y="1254"/>
                    <a:pt x="2490" y="1253"/>
                  </a:cubicBezTo>
                  <a:cubicBezTo>
                    <a:pt x="2490" y="1252"/>
                    <a:pt x="2488" y="1251"/>
                    <a:pt x="2487" y="1251"/>
                  </a:cubicBezTo>
                  <a:cubicBezTo>
                    <a:pt x="2483" y="1251"/>
                    <a:pt x="2478" y="1251"/>
                    <a:pt x="2474" y="1249"/>
                  </a:cubicBezTo>
                  <a:cubicBezTo>
                    <a:pt x="2472" y="1248"/>
                    <a:pt x="2470" y="1248"/>
                    <a:pt x="2468" y="1247"/>
                  </a:cubicBezTo>
                  <a:cubicBezTo>
                    <a:pt x="2465" y="1245"/>
                    <a:pt x="2462" y="1245"/>
                    <a:pt x="2460" y="1248"/>
                  </a:cubicBezTo>
                  <a:cubicBezTo>
                    <a:pt x="2459" y="1250"/>
                    <a:pt x="2458" y="1250"/>
                    <a:pt x="2456" y="1250"/>
                  </a:cubicBezTo>
                  <a:cubicBezTo>
                    <a:pt x="2454" y="1250"/>
                    <a:pt x="2452" y="1250"/>
                    <a:pt x="2451" y="1250"/>
                  </a:cubicBezTo>
                  <a:cubicBezTo>
                    <a:pt x="2447" y="1249"/>
                    <a:pt x="2445" y="1249"/>
                    <a:pt x="2442" y="1246"/>
                  </a:cubicBezTo>
                  <a:cubicBezTo>
                    <a:pt x="2439" y="1242"/>
                    <a:pt x="2435" y="1242"/>
                    <a:pt x="2431" y="1242"/>
                  </a:cubicBezTo>
                  <a:cubicBezTo>
                    <a:pt x="2427" y="1242"/>
                    <a:pt x="2423" y="1240"/>
                    <a:pt x="2419" y="1240"/>
                  </a:cubicBezTo>
                  <a:cubicBezTo>
                    <a:pt x="2419" y="1243"/>
                    <a:pt x="2417" y="1246"/>
                    <a:pt x="2416" y="1248"/>
                  </a:cubicBezTo>
                  <a:cubicBezTo>
                    <a:pt x="2415" y="1249"/>
                    <a:pt x="2416" y="1251"/>
                    <a:pt x="2417" y="1251"/>
                  </a:cubicBezTo>
                  <a:cubicBezTo>
                    <a:pt x="2419" y="1252"/>
                    <a:pt x="2422" y="1252"/>
                    <a:pt x="2423" y="1255"/>
                  </a:cubicBezTo>
                  <a:cubicBezTo>
                    <a:pt x="2424" y="1256"/>
                    <a:pt x="2426" y="1257"/>
                    <a:pt x="2427" y="1257"/>
                  </a:cubicBezTo>
                  <a:cubicBezTo>
                    <a:pt x="2430" y="1257"/>
                    <a:pt x="2433" y="1258"/>
                    <a:pt x="2436" y="1259"/>
                  </a:cubicBezTo>
                  <a:cubicBezTo>
                    <a:pt x="2438" y="1260"/>
                    <a:pt x="2440" y="1260"/>
                    <a:pt x="2442" y="1260"/>
                  </a:cubicBezTo>
                  <a:cubicBezTo>
                    <a:pt x="2447" y="1259"/>
                    <a:pt x="2452" y="1260"/>
                    <a:pt x="2456" y="1262"/>
                  </a:cubicBezTo>
                  <a:cubicBezTo>
                    <a:pt x="2460" y="1265"/>
                    <a:pt x="2465" y="1265"/>
                    <a:pt x="2470" y="1265"/>
                  </a:cubicBezTo>
                  <a:cubicBezTo>
                    <a:pt x="2472" y="1266"/>
                    <a:pt x="2475" y="1266"/>
                    <a:pt x="2478" y="1266"/>
                  </a:cubicBezTo>
                  <a:close/>
                  <a:moveTo>
                    <a:pt x="2561" y="1002"/>
                  </a:moveTo>
                  <a:cubicBezTo>
                    <a:pt x="2558" y="1002"/>
                    <a:pt x="2556" y="1002"/>
                    <a:pt x="2553" y="1001"/>
                  </a:cubicBezTo>
                  <a:cubicBezTo>
                    <a:pt x="2549" y="999"/>
                    <a:pt x="2547" y="1002"/>
                    <a:pt x="2546" y="1004"/>
                  </a:cubicBezTo>
                  <a:cubicBezTo>
                    <a:pt x="2546" y="1006"/>
                    <a:pt x="2546" y="1007"/>
                    <a:pt x="2545" y="1009"/>
                  </a:cubicBezTo>
                  <a:cubicBezTo>
                    <a:pt x="2545" y="1013"/>
                    <a:pt x="2544" y="1017"/>
                    <a:pt x="2544" y="1021"/>
                  </a:cubicBezTo>
                  <a:cubicBezTo>
                    <a:pt x="2544" y="1022"/>
                    <a:pt x="2543" y="1024"/>
                    <a:pt x="2542" y="1025"/>
                  </a:cubicBezTo>
                  <a:cubicBezTo>
                    <a:pt x="2542" y="1025"/>
                    <a:pt x="2542" y="1026"/>
                    <a:pt x="2542" y="1027"/>
                  </a:cubicBezTo>
                  <a:cubicBezTo>
                    <a:pt x="2542" y="1030"/>
                    <a:pt x="2543" y="1034"/>
                    <a:pt x="2544" y="1037"/>
                  </a:cubicBezTo>
                  <a:cubicBezTo>
                    <a:pt x="2546" y="1039"/>
                    <a:pt x="2547" y="1042"/>
                    <a:pt x="2550" y="1042"/>
                  </a:cubicBezTo>
                  <a:cubicBezTo>
                    <a:pt x="2550" y="1042"/>
                    <a:pt x="2550" y="1042"/>
                    <a:pt x="2550" y="1042"/>
                  </a:cubicBezTo>
                  <a:cubicBezTo>
                    <a:pt x="2550" y="1042"/>
                    <a:pt x="2550" y="1042"/>
                    <a:pt x="2550" y="1042"/>
                  </a:cubicBezTo>
                  <a:cubicBezTo>
                    <a:pt x="2550" y="1046"/>
                    <a:pt x="2551" y="1048"/>
                    <a:pt x="2554" y="1050"/>
                  </a:cubicBezTo>
                  <a:cubicBezTo>
                    <a:pt x="2553" y="1049"/>
                    <a:pt x="2552" y="1049"/>
                    <a:pt x="2552" y="1050"/>
                  </a:cubicBezTo>
                  <a:cubicBezTo>
                    <a:pt x="2551" y="1050"/>
                    <a:pt x="2551" y="1052"/>
                    <a:pt x="2551" y="1052"/>
                  </a:cubicBezTo>
                  <a:cubicBezTo>
                    <a:pt x="2552" y="1056"/>
                    <a:pt x="2553" y="1060"/>
                    <a:pt x="2554" y="1063"/>
                  </a:cubicBezTo>
                  <a:cubicBezTo>
                    <a:pt x="2555" y="1065"/>
                    <a:pt x="2557" y="1065"/>
                    <a:pt x="2558" y="1063"/>
                  </a:cubicBezTo>
                  <a:cubicBezTo>
                    <a:pt x="2559" y="1060"/>
                    <a:pt x="2559" y="1058"/>
                    <a:pt x="2558" y="1055"/>
                  </a:cubicBezTo>
                  <a:cubicBezTo>
                    <a:pt x="2557" y="1053"/>
                    <a:pt x="2556" y="1052"/>
                    <a:pt x="2555" y="1050"/>
                  </a:cubicBezTo>
                  <a:cubicBezTo>
                    <a:pt x="2556" y="1051"/>
                    <a:pt x="2556" y="1051"/>
                    <a:pt x="2557" y="1051"/>
                  </a:cubicBezTo>
                  <a:cubicBezTo>
                    <a:pt x="2558" y="1050"/>
                    <a:pt x="2560" y="1050"/>
                    <a:pt x="2561" y="1049"/>
                  </a:cubicBezTo>
                  <a:cubicBezTo>
                    <a:pt x="2562" y="1048"/>
                    <a:pt x="2563" y="1049"/>
                    <a:pt x="2564" y="1049"/>
                  </a:cubicBezTo>
                  <a:cubicBezTo>
                    <a:pt x="2564" y="1050"/>
                    <a:pt x="2565" y="1050"/>
                    <a:pt x="2565" y="1051"/>
                  </a:cubicBezTo>
                  <a:cubicBezTo>
                    <a:pt x="2568" y="1052"/>
                    <a:pt x="2570" y="1053"/>
                    <a:pt x="2572" y="1051"/>
                  </a:cubicBezTo>
                  <a:cubicBezTo>
                    <a:pt x="2572" y="1051"/>
                    <a:pt x="2572" y="1051"/>
                    <a:pt x="2572" y="1051"/>
                  </a:cubicBezTo>
                  <a:cubicBezTo>
                    <a:pt x="2573" y="1051"/>
                    <a:pt x="2573" y="1051"/>
                    <a:pt x="2573" y="1051"/>
                  </a:cubicBezTo>
                  <a:cubicBezTo>
                    <a:pt x="2572" y="1051"/>
                    <a:pt x="2572" y="1051"/>
                    <a:pt x="2572" y="1051"/>
                  </a:cubicBezTo>
                  <a:cubicBezTo>
                    <a:pt x="2573" y="1052"/>
                    <a:pt x="2575" y="1052"/>
                    <a:pt x="2575" y="1053"/>
                  </a:cubicBezTo>
                  <a:cubicBezTo>
                    <a:pt x="2575" y="1056"/>
                    <a:pt x="2577" y="1058"/>
                    <a:pt x="2579" y="1059"/>
                  </a:cubicBezTo>
                  <a:cubicBezTo>
                    <a:pt x="2580" y="1059"/>
                    <a:pt x="2580" y="1060"/>
                    <a:pt x="2579" y="1061"/>
                  </a:cubicBezTo>
                  <a:cubicBezTo>
                    <a:pt x="2576" y="1064"/>
                    <a:pt x="2576" y="1065"/>
                    <a:pt x="2579" y="1066"/>
                  </a:cubicBezTo>
                  <a:cubicBezTo>
                    <a:pt x="2581" y="1067"/>
                    <a:pt x="2582" y="1067"/>
                    <a:pt x="2583" y="1067"/>
                  </a:cubicBezTo>
                  <a:cubicBezTo>
                    <a:pt x="2583" y="1067"/>
                    <a:pt x="2585" y="1067"/>
                    <a:pt x="2585" y="1066"/>
                  </a:cubicBezTo>
                  <a:cubicBezTo>
                    <a:pt x="2584" y="1064"/>
                    <a:pt x="2585" y="1061"/>
                    <a:pt x="2585" y="1059"/>
                  </a:cubicBezTo>
                  <a:cubicBezTo>
                    <a:pt x="2585" y="1058"/>
                    <a:pt x="2585" y="1057"/>
                    <a:pt x="2584" y="1056"/>
                  </a:cubicBezTo>
                  <a:cubicBezTo>
                    <a:pt x="2583" y="1055"/>
                    <a:pt x="2581" y="1053"/>
                    <a:pt x="2581" y="1052"/>
                  </a:cubicBezTo>
                  <a:cubicBezTo>
                    <a:pt x="2581" y="1048"/>
                    <a:pt x="2578" y="1046"/>
                    <a:pt x="2575" y="1045"/>
                  </a:cubicBezTo>
                  <a:cubicBezTo>
                    <a:pt x="2574" y="1045"/>
                    <a:pt x="2573" y="1043"/>
                    <a:pt x="2572" y="1043"/>
                  </a:cubicBezTo>
                  <a:cubicBezTo>
                    <a:pt x="2571" y="1042"/>
                    <a:pt x="2569" y="1042"/>
                    <a:pt x="2568" y="1042"/>
                  </a:cubicBezTo>
                  <a:cubicBezTo>
                    <a:pt x="2567" y="1042"/>
                    <a:pt x="2566" y="1043"/>
                    <a:pt x="2565" y="1043"/>
                  </a:cubicBezTo>
                  <a:cubicBezTo>
                    <a:pt x="2565" y="1043"/>
                    <a:pt x="2565" y="1043"/>
                    <a:pt x="2564" y="1043"/>
                  </a:cubicBezTo>
                  <a:cubicBezTo>
                    <a:pt x="2564" y="1043"/>
                    <a:pt x="2563" y="1043"/>
                    <a:pt x="2562" y="1043"/>
                  </a:cubicBezTo>
                  <a:cubicBezTo>
                    <a:pt x="2561" y="1042"/>
                    <a:pt x="2561" y="1041"/>
                    <a:pt x="2562" y="1040"/>
                  </a:cubicBezTo>
                  <a:cubicBezTo>
                    <a:pt x="2564" y="1036"/>
                    <a:pt x="2564" y="1036"/>
                    <a:pt x="2561" y="1036"/>
                  </a:cubicBezTo>
                  <a:cubicBezTo>
                    <a:pt x="2560" y="1036"/>
                    <a:pt x="2559" y="1035"/>
                    <a:pt x="2559" y="1034"/>
                  </a:cubicBezTo>
                  <a:cubicBezTo>
                    <a:pt x="2559" y="1032"/>
                    <a:pt x="2559" y="1029"/>
                    <a:pt x="2560" y="1028"/>
                  </a:cubicBezTo>
                  <a:cubicBezTo>
                    <a:pt x="2561" y="1027"/>
                    <a:pt x="2562" y="1026"/>
                    <a:pt x="2563" y="1025"/>
                  </a:cubicBezTo>
                  <a:cubicBezTo>
                    <a:pt x="2565" y="1021"/>
                    <a:pt x="2567" y="1017"/>
                    <a:pt x="2564" y="1012"/>
                  </a:cubicBezTo>
                  <a:cubicBezTo>
                    <a:pt x="2563" y="1009"/>
                    <a:pt x="2562" y="1007"/>
                    <a:pt x="2563" y="1004"/>
                  </a:cubicBezTo>
                  <a:cubicBezTo>
                    <a:pt x="2563" y="1002"/>
                    <a:pt x="2562" y="1001"/>
                    <a:pt x="2561" y="1002"/>
                  </a:cubicBezTo>
                  <a:close/>
                  <a:moveTo>
                    <a:pt x="2747" y="1648"/>
                  </a:moveTo>
                  <a:cubicBezTo>
                    <a:pt x="2743" y="1648"/>
                    <a:pt x="2739" y="1649"/>
                    <a:pt x="2735" y="1650"/>
                  </a:cubicBezTo>
                  <a:cubicBezTo>
                    <a:pt x="2732" y="1651"/>
                    <a:pt x="2729" y="1650"/>
                    <a:pt x="2727" y="1648"/>
                  </a:cubicBezTo>
                  <a:cubicBezTo>
                    <a:pt x="2725" y="1647"/>
                    <a:pt x="2723" y="1645"/>
                    <a:pt x="2721" y="1644"/>
                  </a:cubicBezTo>
                  <a:cubicBezTo>
                    <a:pt x="2721" y="1643"/>
                    <a:pt x="2719" y="1643"/>
                    <a:pt x="2718" y="1643"/>
                  </a:cubicBezTo>
                  <a:cubicBezTo>
                    <a:pt x="2717" y="1643"/>
                    <a:pt x="2716" y="1645"/>
                    <a:pt x="2716" y="1646"/>
                  </a:cubicBezTo>
                  <a:cubicBezTo>
                    <a:pt x="2716" y="1647"/>
                    <a:pt x="2716" y="1648"/>
                    <a:pt x="2716" y="1648"/>
                  </a:cubicBezTo>
                  <a:cubicBezTo>
                    <a:pt x="2715" y="1655"/>
                    <a:pt x="2717" y="1662"/>
                    <a:pt x="2714" y="1668"/>
                  </a:cubicBezTo>
                  <a:cubicBezTo>
                    <a:pt x="2714" y="1668"/>
                    <a:pt x="2714" y="1669"/>
                    <a:pt x="2714" y="1671"/>
                  </a:cubicBezTo>
                  <a:cubicBezTo>
                    <a:pt x="2714" y="1673"/>
                    <a:pt x="2715" y="1676"/>
                    <a:pt x="2716" y="1680"/>
                  </a:cubicBezTo>
                  <a:cubicBezTo>
                    <a:pt x="2716" y="1684"/>
                    <a:pt x="2719" y="1686"/>
                    <a:pt x="2723" y="1686"/>
                  </a:cubicBezTo>
                  <a:cubicBezTo>
                    <a:pt x="2723" y="1687"/>
                    <a:pt x="2724" y="1687"/>
                    <a:pt x="2725" y="1686"/>
                  </a:cubicBezTo>
                  <a:cubicBezTo>
                    <a:pt x="2727" y="1685"/>
                    <a:pt x="2728" y="1684"/>
                    <a:pt x="2729" y="1683"/>
                  </a:cubicBezTo>
                  <a:cubicBezTo>
                    <a:pt x="2731" y="1681"/>
                    <a:pt x="2733" y="1680"/>
                    <a:pt x="2736" y="1681"/>
                  </a:cubicBezTo>
                  <a:cubicBezTo>
                    <a:pt x="2737" y="1681"/>
                    <a:pt x="2739" y="1680"/>
                    <a:pt x="2739" y="1678"/>
                  </a:cubicBezTo>
                  <a:cubicBezTo>
                    <a:pt x="2741" y="1674"/>
                    <a:pt x="2742" y="1669"/>
                    <a:pt x="2746" y="1666"/>
                  </a:cubicBezTo>
                  <a:cubicBezTo>
                    <a:pt x="2747" y="1665"/>
                    <a:pt x="2747" y="1664"/>
                    <a:pt x="2747" y="1664"/>
                  </a:cubicBezTo>
                  <a:cubicBezTo>
                    <a:pt x="2748" y="1660"/>
                    <a:pt x="2749" y="1657"/>
                    <a:pt x="2750" y="1653"/>
                  </a:cubicBezTo>
                  <a:cubicBezTo>
                    <a:pt x="2750" y="1652"/>
                    <a:pt x="2750" y="1651"/>
                    <a:pt x="2750" y="1651"/>
                  </a:cubicBezTo>
                  <a:cubicBezTo>
                    <a:pt x="2750" y="1649"/>
                    <a:pt x="2749" y="1647"/>
                    <a:pt x="2747" y="1648"/>
                  </a:cubicBezTo>
                  <a:close/>
                  <a:moveTo>
                    <a:pt x="750" y="989"/>
                  </a:moveTo>
                  <a:cubicBezTo>
                    <a:pt x="752" y="989"/>
                    <a:pt x="752" y="987"/>
                    <a:pt x="751" y="985"/>
                  </a:cubicBezTo>
                  <a:cubicBezTo>
                    <a:pt x="750" y="984"/>
                    <a:pt x="749" y="983"/>
                    <a:pt x="748" y="982"/>
                  </a:cubicBezTo>
                  <a:cubicBezTo>
                    <a:pt x="740" y="979"/>
                    <a:pt x="733" y="975"/>
                    <a:pt x="725" y="973"/>
                  </a:cubicBezTo>
                  <a:cubicBezTo>
                    <a:pt x="723" y="972"/>
                    <a:pt x="720" y="971"/>
                    <a:pt x="718" y="970"/>
                  </a:cubicBezTo>
                  <a:cubicBezTo>
                    <a:pt x="716" y="968"/>
                    <a:pt x="713" y="967"/>
                    <a:pt x="710" y="966"/>
                  </a:cubicBezTo>
                  <a:cubicBezTo>
                    <a:pt x="709" y="966"/>
                    <a:pt x="707" y="965"/>
                    <a:pt x="706" y="964"/>
                  </a:cubicBezTo>
                  <a:cubicBezTo>
                    <a:pt x="703" y="961"/>
                    <a:pt x="699" y="960"/>
                    <a:pt x="695" y="960"/>
                  </a:cubicBezTo>
                  <a:cubicBezTo>
                    <a:pt x="692" y="960"/>
                    <a:pt x="689" y="959"/>
                    <a:pt x="686" y="958"/>
                  </a:cubicBezTo>
                  <a:cubicBezTo>
                    <a:pt x="685" y="957"/>
                    <a:pt x="682" y="957"/>
                    <a:pt x="681" y="957"/>
                  </a:cubicBezTo>
                  <a:cubicBezTo>
                    <a:pt x="676" y="959"/>
                    <a:pt x="670" y="959"/>
                    <a:pt x="666" y="961"/>
                  </a:cubicBezTo>
                  <a:cubicBezTo>
                    <a:pt x="661" y="963"/>
                    <a:pt x="658" y="967"/>
                    <a:pt x="655" y="971"/>
                  </a:cubicBezTo>
                  <a:cubicBezTo>
                    <a:pt x="655" y="971"/>
                    <a:pt x="656" y="971"/>
                    <a:pt x="656" y="971"/>
                  </a:cubicBezTo>
                  <a:cubicBezTo>
                    <a:pt x="658" y="971"/>
                    <a:pt x="660" y="971"/>
                    <a:pt x="661" y="971"/>
                  </a:cubicBezTo>
                  <a:cubicBezTo>
                    <a:pt x="666" y="968"/>
                    <a:pt x="672" y="968"/>
                    <a:pt x="677" y="964"/>
                  </a:cubicBezTo>
                  <a:cubicBezTo>
                    <a:pt x="678" y="963"/>
                    <a:pt x="680" y="964"/>
                    <a:pt x="681" y="965"/>
                  </a:cubicBezTo>
                  <a:cubicBezTo>
                    <a:pt x="682" y="967"/>
                    <a:pt x="683" y="968"/>
                    <a:pt x="685" y="968"/>
                  </a:cubicBezTo>
                  <a:cubicBezTo>
                    <a:pt x="687" y="969"/>
                    <a:pt x="690" y="969"/>
                    <a:pt x="693" y="970"/>
                  </a:cubicBezTo>
                  <a:cubicBezTo>
                    <a:pt x="694" y="970"/>
                    <a:pt x="696" y="971"/>
                    <a:pt x="698" y="971"/>
                  </a:cubicBezTo>
                  <a:cubicBezTo>
                    <a:pt x="701" y="973"/>
                    <a:pt x="705" y="974"/>
                    <a:pt x="709" y="975"/>
                  </a:cubicBezTo>
                  <a:cubicBezTo>
                    <a:pt x="711" y="975"/>
                    <a:pt x="712" y="976"/>
                    <a:pt x="713" y="978"/>
                  </a:cubicBezTo>
                  <a:cubicBezTo>
                    <a:pt x="715" y="981"/>
                    <a:pt x="718" y="983"/>
                    <a:pt x="722" y="984"/>
                  </a:cubicBezTo>
                  <a:cubicBezTo>
                    <a:pt x="722" y="984"/>
                    <a:pt x="722" y="984"/>
                    <a:pt x="723" y="984"/>
                  </a:cubicBezTo>
                  <a:cubicBezTo>
                    <a:pt x="724" y="985"/>
                    <a:pt x="724" y="985"/>
                    <a:pt x="724" y="987"/>
                  </a:cubicBezTo>
                  <a:cubicBezTo>
                    <a:pt x="723" y="987"/>
                    <a:pt x="723" y="988"/>
                    <a:pt x="723" y="989"/>
                  </a:cubicBezTo>
                  <a:cubicBezTo>
                    <a:pt x="722" y="990"/>
                    <a:pt x="722" y="992"/>
                    <a:pt x="724" y="992"/>
                  </a:cubicBezTo>
                  <a:cubicBezTo>
                    <a:pt x="727" y="992"/>
                    <a:pt x="729" y="992"/>
                    <a:pt x="734" y="992"/>
                  </a:cubicBezTo>
                  <a:cubicBezTo>
                    <a:pt x="738" y="993"/>
                    <a:pt x="744" y="990"/>
                    <a:pt x="750" y="989"/>
                  </a:cubicBezTo>
                  <a:close/>
                  <a:moveTo>
                    <a:pt x="2035" y="93"/>
                  </a:moveTo>
                  <a:cubicBezTo>
                    <a:pt x="2035" y="94"/>
                    <a:pt x="2035" y="95"/>
                    <a:pt x="2035" y="94"/>
                  </a:cubicBezTo>
                  <a:cubicBezTo>
                    <a:pt x="2035" y="97"/>
                    <a:pt x="2035" y="98"/>
                    <a:pt x="2035" y="99"/>
                  </a:cubicBezTo>
                  <a:cubicBezTo>
                    <a:pt x="2036" y="103"/>
                    <a:pt x="2037" y="107"/>
                    <a:pt x="2038" y="111"/>
                  </a:cubicBezTo>
                  <a:cubicBezTo>
                    <a:pt x="2038" y="114"/>
                    <a:pt x="2040" y="117"/>
                    <a:pt x="2042" y="119"/>
                  </a:cubicBezTo>
                  <a:cubicBezTo>
                    <a:pt x="2042" y="119"/>
                    <a:pt x="2043" y="119"/>
                    <a:pt x="2044" y="119"/>
                  </a:cubicBezTo>
                  <a:cubicBezTo>
                    <a:pt x="2044" y="119"/>
                    <a:pt x="2045" y="118"/>
                    <a:pt x="2046" y="118"/>
                  </a:cubicBezTo>
                  <a:cubicBezTo>
                    <a:pt x="2050" y="112"/>
                    <a:pt x="2050" y="112"/>
                    <a:pt x="2057" y="107"/>
                  </a:cubicBezTo>
                  <a:cubicBezTo>
                    <a:pt x="2059" y="106"/>
                    <a:pt x="2061" y="104"/>
                    <a:pt x="2063" y="102"/>
                  </a:cubicBezTo>
                  <a:cubicBezTo>
                    <a:pt x="2064" y="101"/>
                    <a:pt x="2065" y="99"/>
                    <a:pt x="2066" y="97"/>
                  </a:cubicBezTo>
                  <a:cubicBezTo>
                    <a:pt x="2066" y="97"/>
                    <a:pt x="2066" y="95"/>
                    <a:pt x="2066" y="94"/>
                  </a:cubicBezTo>
                  <a:cubicBezTo>
                    <a:pt x="2066" y="93"/>
                    <a:pt x="2064" y="91"/>
                    <a:pt x="2063" y="89"/>
                  </a:cubicBezTo>
                  <a:cubicBezTo>
                    <a:pt x="2062" y="87"/>
                    <a:pt x="2061" y="85"/>
                    <a:pt x="2058" y="85"/>
                  </a:cubicBezTo>
                  <a:cubicBezTo>
                    <a:pt x="2054" y="84"/>
                    <a:pt x="2052" y="81"/>
                    <a:pt x="2048" y="80"/>
                  </a:cubicBezTo>
                  <a:cubicBezTo>
                    <a:pt x="2045" y="79"/>
                    <a:pt x="2042" y="78"/>
                    <a:pt x="2039" y="75"/>
                  </a:cubicBezTo>
                  <a:cubicBezTo>
                    <a:pt x="2038" y="75"/>
                    <a:pt x="2036" y="74"/>
                    <a:pt x="2035" y="74"/>
                  </a:cubicBezTo>
                  <a:cubicBezTo>
                    <a:pt x="2034" y="74"/>
                    <a:pt x="2033" y="75"/>
                    <a:pt x="2033" y="75"/>
                  </a:cubicBezTo>
                  <a:cubicBezTo>
                    <a:pt x="2031" y="78"/>
                    <a:pt x="2030" y="82"/>
                    <a:pt x="2032" y="86"/>
                  </a:cubicBezTo>
                  <a:cubicBezTo>
                    <a:pt x="2034" y="88"/>
                    <a:pt x="2034" y="90"/>
                    <a:pt x="2035" y="93"/>
                  </a:cubicBezTo>
                  <a:close/>
                  <a:moveTo>
                    <a:pt x="2598" y="1086"/>
                  </a:moveTo>
                  <a:cubicBezTo>
                    <a:pt x="2598" y="1087"/>
                    <a:pt x="2598" y="1087"/>
                    <a:pt x="2598" y="1087"/>
                  </a:cubicBezTo>
                  <a:cubicBezTo>
                    <a:pt x="2597" y="1090"/>
                    <a:pt x="2597" y="1092"/>
                    <a:pt x="2596" y="1094"/>
                  </a:cubicBezTo>
                  <a:cubicBezTo>
                    <a:pt x="2595" y="1095"/>
                    <a:pt x="2593" y="1097"/>
                    <a:pt x="2591" y="1098"/>
                  </a:cubicBezTo>
                  <a:cubicBezTo>
                    <a:pt x="2590" y="1099"/>
                    <a:pt x="2590" y="1099"/>
                    <a:pt x="2589" y="1100"/>
                  </a:cubicBezTo>
                  <a:cubicBezTo>
                    <a:pt x="2588" y="1101"/>
                    <a:pt x="2587" y="1102"/>
                    <a:pt x="2586" y="1102"/>
                  </a:cubicBezTo>
                  <a:cubicBezTo>
                    <a:pt x="2585" y="1103"/>
                    <a:pt x="2584" y="1102"/>
                    <a:pt x="2584" y="1102"/>
                  </a:cubicBezTo>
                  <a:cubicBezTo>
                    <a:pt x="2581" y="1099"/>
                    <a:pt x="2580" y="1098"/>
                    <a:pt x="2576" y="1102"/>
                  </a:cubicBezTo>
                  <a:cubicBezTo>
                    <a:pt x="2574" y="1103"/>
                    <a:pt x="2572" y="1105"/>
                    <a:pt x="2570" y="1106"/>
                  </a:cubicBezTo>
                  <a:cubicBezTo>
                    <a:pt x="2567" y="1107"/>
                    <a:pt x="2566" y="1109"/>
                    <a:pt x="2566" y="1113"/>
                  </a:cubicBezTo>
                  <a:cubicBezTo>
                    <a:pt x="2566" y="1113"/>
                    <a:pt x="2566" y="1113"/>
                    <a:pt x="2566" y="1113"/>
                  </a:cubicBezTo>
                  <a:cubicBezTo>
                    <a:pt x="2566" y="1114"/>
                    <a:pt x="2566" y="1115"/>
                    <a:pt x="2567" y="1115"/>
                  </a:cubicBezTo>
                  <a:cubicBezTo>
                    <a:pt x="2567" y="1115"/>
                    <a:pt x="2568" y="1115"/>
                    <a:pt x="2569" y="1114"/>
                  </a:cubicBezTo>
                  <a:cubicBezTo>
                    <a:pt x="2570" y="1114"/>
                    <a:pt x="2571" y="1113"/>
                    <a:pt x="2572" y="1111"/>
                  </a:cubicBezTo>
                  <a:cubicBezTo>
                    <a:pt x="2575" y="1112"/>
                    <a:pt x="2579" y="1112"/>
                    <a:pt x="2582" y="1111"/>
                  </a:cubicBezTo>
                  <a:cubicBezTo>
                    <a:pt x="2583" y="1110"/>
                    <a:pt x="2585" y="1112"/>
                    <a:pt x="2585" y="1113"/>
                  </a:cubicBezTo>
                  <a:cubicBezTo>
                    <a:pt x="2585" y="1114"/>
                    <a:pt x="2585" y="1116"/>
                    <a:pt x="2585" y="1117"/>
                  </a:cubicBezTo>
                  <a:cubicBezTo>
                    <a:pt x="2585" y="1122"/>
                    <a:pt x="2588" y="1125"/>
                    <a:pt x="2593" y="1127"/>
                  </a:cubicBezTo>
                  <a:cubicBezTo>
                    <a:pt x="2595" y="1127"/>
                    <a:pt x="2596" y="1128"/>
                    <a:pt x="2598" y="1128"/>
                  </a:cubicBezTo>
                  <a:cubicBezTo>
                    <a:pt x="2599" y="1128"/>
                    <a:pt x="2600" y="1127"/>
                    <a:pt x="2601" y="1127"/>
                  </a:cubicBezTo>
                  <a:cubicBezTo>
                    <a:pt x="2602" y="1126"/>
                    <a:pt x="2602" y="1124"/>
                    <a:pt x="2602" y="1123"/>
                  </a:cubicBezTo>
                  <a:cubicBezTo>
                    <a:pt x="2602" y="1121"/>
                    <a:pt x="2600" y="1119"/>
                    <a:pt x="2601" y="1117"/>
                  </a:cubicBezTo>
                  <a:cubicBezTo>
                    <a:pt x="2601" y="1116"/>
                    <a:pt x="2602" y="1115"/>
                    <a:pt x="2602" y="1115"/>
                  </a:cubicBezTo>
                  <a:cubicBezTo>
                    <a:pt x="2603" y="1115"/>
                    <a:pt x="2603" y="1116"/>
                    <a:pt x="2604" y="1117"/>
                  </a:cubicBezTo>
                  <a:cubicBezTo>
                    <a:pt x="2605" y="1119"/>
                    <a:pt x="2605" y="1119"/>
                    <a:pt x="2607" y="1117"/>
                  </a:cubicBezTo>
                  <a:cubicBezTo>
                    <a:pt x="2609" y="1115"/>
                    <a:pt x="2610" y="1113"/>
                    <a:pt x="2609" y="1110"/>
                  </a:cubicBezTo>
                  <a:cubicBezTo>
                    <a:pt x="2608" y="1106"/>
                    <a:pt x="2607" y="1103"/>
                    <a:pt x="2607" y="1099"/>
                  </a:cubicBezTo>
                  <a:cubicBezTo>
                    <a:pt x="2606" y="1097"/>
                    <a:pt x="2605" y="1095"/>
                    <a:pt x="2604" y="1093"/>
                  </a:cubicBezTo>
                  <a:cubicBezTo>
                    <a:pt x="2602" y="1091"/>
                    <a:pt x="2600" y="1090"/>
                    <a:pt x="2600" y="1087"/>
                  </a:cubicBezTo>
                  <a:cubicBezTo>
                    <a:pt x="2599" y="1087"/>
                    <a:pt x="2599" y="1086"/>
                    <a:pt x="2598" y="1086"/>
                  </a:cubicBezTo>
                  <a:close/>
                  <a:moveTo>
                    <a:pt x="754" y="1008"/>
                  </a:moveTo>
                  <a:cubicBezTo>
                    <a:pt x="757" y="1008"/>
                    <a:pt x="759" y="1007"/>
                    <a:pt x="761" y="1007"/>
                  </a:cubicBezTo>
                  <a:cubicBezTo>
                    <a:pt x="764" y="1007"/>
                    <a:pt x="766" y="1007"/>
                    <a:pt x="769" y="1008"/>
                  </a:cubicBezTo>
                  <a:cubicBezTo>
                    <a:pt x="772" y="1008"/>
                    <a:pt x="772" y="1011"/>
                    <a:pt x="774" y="1012"/>
                  </a:cubicBezTo>
                  <a:cubicBezTo>
                    <a:pt x="775" y="1012"/>
                    <a:pt x="776" y="1012"/>
                    <a:pt x="777" y="1012"/>
                  </a:cubicBezTo>
                  <a:cubicBezTo>
                    <a:pt x="777" y="1012"/>
                    <a:pt x="778" y="1011"/>
                    <a:pt x="778" y="1011"/>
                  </a:cubicBezTo>
                  <a:cubicBezTo>
                    <a:pt x="780" y="1008"/>
                    <a:pt x="782" y="1006"/>
                    <a:pt x="786" y="1007"/>
                  </a:cubicBezTo>
                  <a:cubicBezTo>
                    <a:pt x="787" y="1007"/>
                    <a:pt x="789" y="1007"/>
                    <a:pt x="789" y="1007"/>
                  </a:cubicBezTo>
                  <a:cubicBezTo>
                    <a:pt x="794" y="1004"/>
                    <a:pt x="798" y="1005"/>
                    <a:pt x="803" y="1006"/>
                  </a:cubicBezTo>
                  <a:cubicBezTo>
                    <a:pt x="803" y="1006"/>
                    <a:pt x="804" y="1006"/>
                    <a:pt x="805" y="1005"/>
                  </a:cubicBezTo>
                  <a:cubicBezTo>
                    <a:pt x="806" y="1005"/>
                    <a:pt x="807" y="1004"/>
                    <a:pt x="807" y="1003"/>
                  </a:cubicBezTo>
                  <a:cubicBezTo>
                    <a:pt x="807" y="1002"/>
                    <a:pt x="807" y="1001"/>
                    <a:pt x="806" y="1001"/>
                  </a:cubicBezTo>
                  <a:cubicBezTo>
                    <a:pt x="802" y="999"/>
                    <a:pt x="798" y="996"/>
                    <a:pt x="794" y="993"/>
                  </a:cubicBezTo>
                  <a:cubicBezTo>
                    <a:pt x="793" y="992"/>
                    <a:pt x="792" y="991"/>
                    <a:pt x="790" y="991"/>
                  </a:cubicBezTo>
                  <a:cubicBezTo>
                    <a:pt x="785" y="990"/>
                    <a:pt x="780" y="989"/>
                    <a:pt x="775" y="991"/>
                  </a:cubicBezTo>
                  <a:cubicBezTo>
                    <a:pt x="773" y="991"/>
                    <a:pt x="771" y="990"/>
                    <a:pt x="769" y="989"/>
                  </a:cubicBezTo>
                  <a:cubicBezTo>
                    <a:pt x="769" y="989"/>
                    <a:pt x="768" y="988"/>
                    <a:pt x="767" y="988"/>
                  </a:cubicBezTo>
                  <a:cubicBezTo>
                    <a:pt x="766" y="987"/>
                    <a:pt x="764" y="988"/>
                    <a:pt x="763" y="990"/>
                  </a:cubicBezTo>
                  <a:cubicBezTo>
                    <a:pt x="762" y="991"/>
                    <a:pt x="762" y="992"/>
                    <a:pt x="763" y="993"/>
                  </a:cubicBezTo>
                  <a:cubicBezTo>
                    <a:pt x="766" y="995"/>
                    <a:pt x="766" y="998"/>
                    <a:pt x="766" y="1000"/>
                  </a:cubicBezTo>
                  <a:cubicBezTo>
                    <a:pt x="767" y="1001"/>
                    <a:pt x="766" y="1002"/>
                    <a:pt x="764" y="1001"/>
                  </a:cubicBezTo>
                  <a:cubicBezTo>
                    <a:pt x="762" y="1000"/>
                    <a:pt x="762" y="1002"/>
                    <a:pt x="761" y="1002"/>
                  </a:cubicBezTo>
                  <a:cubicBezTo>
                    <a:pt x="758" y="1002"/>
                    <a:pt x="755" y="1003"/>
                    <a:pt x="752" y="1003"/>
                  </a:cubicBezTo>
                  <a:cubicBezTo>
                    <a:pt x="751" y="1003"/>
                    <a:pt x="751" y="1005"/>
                    <a:pt x="751" y="1005"/>
                  </a:cubicBezTo>
                  <a:cubicBezTo>
                    <a:pt x="751" y="1006"/>
                    <a:pt x="753" y="1008"/>
                    <a:pt x="754" y="1008"/>
                  </a:cubicBezTo>
                  <a:close/>
                  <a:moveTo>
                    <a:pt x="2179" y="1091"/>
                  </a:moveTo>
                  <a:cubicBezTo>
                    <a:pt x="2178" y="1090"/>
                    <a:pt x="2177" y="1090"/>
                    <a:pt x="2176" y="1089"/>
                  </a:cubicBezTo>
                  <a:cubicBezTo>
                    <a:pt x="2175" y="1089"/>
                    <a:pt x="2174" y="1090"/>
                    <a:pt x="2175" y="1091"/>
                  </a:cubicBezTo>
                  <a:cubicBezTo>
                    <a:pt x="2175" y="1092"/>
                    <a:pt x="2176" y="1093"/>
                    <a:pt x="2175" y="1093"/>
                  </a:cubicBezTo>
                  <a:cubicBezTo>
                    <a:pt x="2173" y="1098"/>
                    <a:pt x="2173" y="1102"/>
                    <a:pt x="2172" y="1106"/>
                  </a:cubicBezTo>
                  <a:cubicBezTo>
                    <a:pt x="2172" y="1112"/>
                    <a:pt x="2173" y="1117"/>
                    <a:pt x="2176" y="1122"/>
                  </a:cubicBezTo>
                  <a:cubicBezTo>
                    <a:pt x="2177" y="1124"/>
                    <a:pt x="2179" y="1126"/>
                    <a:pt x="2182" y="1125"/>
                  </a:cubicBezTo>
                  <a:cubicBezTo>
                    <a:pt x="2189" y="1125"/>
                    <a:pt x="2195" y="1117"/>
                    <a:pt x="2192" y="1110"/>
                  </a:cubicBezTo>
                  <a:cubicBezTo>
                    <a:pt x="2189" y="1103"/>
                    <a:pt x="2184" y="1097"/>
                    <a:pt x="2179" y="1091"/>
                  </a:cubicBezTo>
                  <a:close/>
                  <a:moveTo>
                    <a:pt x="842" y="116"/>
                  </a:moveTo>
                  <a:cubicBezTo>
                    <a:pt x="842" y="116"/>
                    <a:pt x="842" y="116"/>
                    <a:pt x="842" y="116"/>
                  </a:cubicBezTo>
                  <a:cubicBezTo>
                    <a:pt x="842" y="117"/>
                    <a:pt x="842" y="117"/>
                    <a:pt x="842" y="117"/>
                  </a:cubicBezTo>
                  <a:cubicBezTo>
                    <a:pt x="842" y="116"/>
                    <a:pt x="842" y="116"/>
                    <a:pt x="842" y="116"/>
                  </a:cubicBezTo>
                  <a:close/>
                  <a:moveTo>
                    <a:pt x="822" y="121"/>
                  </a:moveTo>
                  <a:cubicBezTo>
                    <a:pt x="823" y="122"/>
                    <a:pt x="824" y="123"/>
                    <a:pt x="825" y="123"/>
                  </a:cubicBezTo>
                  <a:cubicBezTo>
                    <a:pt x="829" y="124"/>
                    <a:pt x="833" y="124"/>
                    <a:pt x="837" y="124"/>
                  </a:cubicBezTo>
                  <a:cubicBezTo>
                    <a:pt x="838" y="124"/>
                    <a:pt x="839" y="123"/>
                    <a:pt x="840" y="122"/>
                  </a:cubicBezTo>
                  <a:cubicBezTo>
                    <a:pt x="841" y="120"/>
                    <a:pt x="841" y="118"/>
                    <a:pt x="842" y="116"/>
                  </a:cubicBezTo>
                  <a:cubicBezTo>
                    <a:pt x="844" y="114"/>
                    <a:pt x="844" y="111"/>
                    <a:pt x="842" y="109"/>
                  </a:cubicBezTo>
                  <a:cubicBezTo>
                    <a:pt x="840" y="106"/>
                    <a:pt x="839" y="103"/>
                    <a:pt x="837" y="100"/>
                  </a:cubicBezTo>
                  <a:cubicBezTo>
                    <a:pt x="837" y="99"/>
                    <a:pt x="836" y="98"/>
                    <a:pt x="836" y="97"/>
                  </a:cubicBezTo>
                  <a:cubicBezTo>
                    <a:pt x="835" y="96"/>
                    <a:pt x="832" y="95"/>
                    <a:pt x="831" y="96"/>
                  </a:cubicBezTo>
                  <a:cubicBezTo>
                    <a:pt x="827" y="100"/>
                    <a:pt x="824" y="104"/>
                    <a:pt x="824" y="110"/>
                  </a:cubicBezTo>
                  <a:cubicBezTo>
                    <a:pt x="824" y="112"/>
                    <a:pt x="823" y="114"/>
                    <a:pt x="822" y="116"/>
                  </a:cubicBezTo>
                  <a:cubicBezTo>
                    <a:pt x="821" y="117"/>
                    <a:pt x="822" y="119"/>
                    <a:pt x="822" y="121"/>
                  </a:cubicBezTo>
                  <a:close/>
                  <a:moveTo>
                    <a:pt x="1696" y="124"/>
                  </a:moveTo>
                  <a:cubicBezTo>
                    <a:pt x="1695" y="124"/>
                    <a:pt x="1696" y="124"/>
                    <a:pt x="1695" y="124"/>
                  </a:cubicBezTo>
                  <a:cubicBezTo>
                    <a:pt x="1696" y="124"/>
                    <a:pt x="1696" y="124"/>
                    <a:pt x="1696" y="124"/>
                  </a:cubicBezTo>
                  <a:cubicBezTo>
                    <a:pt x="1695" y="124"/>
                    <a:pt x="1695" y="124"/>
                    <a:pt x="1695" y="124"/>
                  </a:cubicBezTo>
                  <a:cubicBezTo>
                    <a:pt x="1698" y="125"/>
                    <a:pt x="1698" y="125"/>
                    <a:pt x="1698" y="127"/>
                  </a:cubicBezTo>
                  <a:cubicBezTo>
                    <a:pt x="1698" y="128"/>
                    <a:pt x="1698" y="130"/>
                    <a:pt x="1698" y="131"/>
                  </a:cubicBezTo>
                  <a:cubicBezTo>
                    <a:pt x="1698" y="134"/>
                    <a:pt x="1699" y="135"/>
                    <a:pt x="1702" y="136"/>
                  </a:cubicBezTo>
                  <a:cubicBezTo>
                    <a:pt x="1703" y="136"/>
                    <a:pt x="1704" y="136"/>
                    <a:pt x="1706" y="137"/>
                  </a:cubicBezTo>
                  <a:cubicBezTo>
                    <a:pt x="1707" y="137"/>
                    <a:pt x="1708" y="136"/>
                    <a:pt x="1709" y="135"/>
                  </a:cubicBezTo>
                  <a:cubicBezTo>
                    <a:pt x="1710" y="133"/>
                    <a:pt x="1712" y="132"/>
                    <a:pt x="1712" y="130"/>
                  </a:cubicBezTo>
                  <a:cubicBezTo>
                    <a:pt x="1712" y="128"/>
                    <a:pt x="1712" y="126"/>
                    <a:pt x="1713" y="125"/>
                  </a:cubicBezTo>
                  <a:cubicBezTo>
                    <a:pt x="1716" y="123"/>
                    <a:pt x="1716" y="119"/>
                    <a:pt x="1719" y="117"/>
                  </a:cubicBezTo>
                  <a:cubicBezTo>
                    <a:pt x="1721" y="116"/>
                    <a:pt x="1721" y="113"/>
                    <a:pt x="1719" y="112"/>
                  </a:cubicBezTo>
                  <a:cubicBezTo>
                    <a:pt x="1718" y="110"/>
                    <a:pt x="1716" y="108"/>
                    <a:pt x="1715" y="105"/>
                  </a:cubicBezTo>
                  <a:cubicBezTo>
                    <a:pt x="1714" y="105"/>
                    <a:pt x="1713" y="105"/>
                    <a:pt x="1713" y="105"/>
                  </a:cubicBezTo>
                  <a:cubicBezTo>
                    <a:pt x="1709" y="106"/>
                    <a:pt x="1708" y="107"/>
                    <a:pt x="1708" y="110"/>
                  </a:cubicBezTo>
                  <a:cubicBezTo>
                    <a:pt x="1708" y="114"/>
                    <a:pt x="1706" y="116"/>
                    <a:pt x="1704" y="117"/>
                  </a:cubicBezTo>
                  <a:cubicBezTo>
                    <a:pt x="1704" y="117"/>
                    <a:pt x="1704" y="117"/>
                    <a:pt x="1704" y="117"/>
                  </a:cubicBezTo>
                  <a:cubicBezTo>
                    <a:pt x="1704" y="117"/>
                    <a:pt x="1704" y="117"/>
                    <a:pt x="1704" y="117"/>
                  </a:cubicBezTo>
                  <a:cubicBezTo>
                    <a:pt x="1703" y="119"/>
                    <a:pt x="1701" y="119"/>
                    <a:pt x="1700" y="119"/>
                  </a:cubicBezTo>
                  <a:cubicBezTo>
                    <a:pt x="1697" y="119"/>
                    <a:pt x="1696" y="121"/>
                    <a:pt x="1696" y="124"/>
                  </a:cubicBezTo>
                  <a:close/>
                  <a:moveTo>
                    <a:pt x="2546" y="927"/>
                  </a:moveTo>
                  <a:cubicBezTo>
                    <a:pt x="2546" y="926"/>
                    <a:pt x="2545" y="926"/>
                    <a:pt x="2544" y="927"/>
                  </a:cubicBezTo>
                  <a:cubicBezTo>
                    <a:pt x="2543" y="928"/>
                    <a:pt x="2541" y="930"/>
                    <a:pt x="2540" y="931"/>
                  </a:cubicBezTo>
                  <a:cubicBezTo>
                    <a:pt x="2539" y="934"/>
                    <a:pt x="2538" y="936"/>
                    <a:pt x="2537" y="938"/>
                  </a:cubicBezTo>
                  <a:cubicBezTo>
                    <a:pt x="2536" y="941"/>
                    <a:pt x="2535" y="944"/>
                    <a:pt x="2535" y="946"/>
                  </a:cubicBezTo>
                  <a:cubicBezTo>
                    <a:pt x="2535" y="951"/>
                    <a:pt x="2536" y="956"/>
                    <a:pt x="2540" y="959"/>
                  </a:cubicBezTo>
                  <a:cubicBezTo>
                    <a:pt x="2541" y="960"/>
                    <a:pt x="2542" y="961"/>
                    <a:pt x="2543" y="962"/>
                  </a:cubicBezTo>
                  <a:cubicBezTo>
                    <a:pt x="2543" y="963"/>
                    <a:pt x="2544" y="962"/>
                    <a:pt x="2544" y="962"/>
                  </a:cubicBezTo>
                  <a:cubicBezTo>
                    <a:pt x="2545" y="960"/>
                    <a:pt x="2545" y="958"/>
                    <a:pt x="2546" y="956"/>
                  </a:cubicBezTo>
                  <a:cubicBezTo>
                    <a:pt x="2548" y="952"/>
                    <a:pt x="2548" y="948"/>
                    <a:pt x="2548" y="943"/>
                  </a:cubicBezTo>
                  <a:cubicBezTo>
                    <a:pt x="2549" y="939"/>
                    <a:pt x="2549" y="936"/>
                    <a:pt x="2550" y="932"/>
                  </a:cubicBezTo>
                  <a:cubicBezTo>
                    <a:pt x="2550" y="930"/>
                    <a:pt x="2548" y="927"/>
                    <a:pt x="2546" y="927"/>
                  </a:cubicBezTo>
                  <a:close/>
                  <a:moveTo>
                    <a:pt x="1752" y="97"/>
                  </a:moveTo>
                  <a:cubicBezTo>
                    <a:pt x="1752" y="97"/>
                    <a:pt x="1752" y="97"/>
                    <a:pt x="1752" y="97"/>
                  </a:cubicBezTo>
                  <a:cubicBezTo>
                    <a:pt x="1752" y="97"/>
                    <a:pt x="1752" y="97"/>
                    <a:pt x="1752" y="97"/>
                  </a:cubicBezTo>
                  <a:close/>
                  <a:moveTo>
                    <a:pt x="1732" y="99"/>
                  </a:moveTo>
                  <a:cubicBezTo>
                    <a:pt x="1733" y="97"/>
                    <a:pt x="1735" y="97"/>
                    <a:pt x="1737" y="97"/>
                  </a:cubicBezTo>
                  <a:cubicBezTo>
                    <a:pt x="1738" y="97"/>
                    <a:pt x="1739" y="97"/>
                    <a:pt x="1738" y="96"/>
                  </a:cubicBezTo>
                  <a:cubicBezTo>
                    <a:pt x="1738" y="95"/>
                    <a:pt x="1738" y="95"/>
                    <a:pt x="1738" y="95"/>
                  </a:cubicBezTo>
                  <a:cubicBezTo>
                    <a:pt x="1736" y="94"/>
                    <a:pt x="1736" y="93"/>
                    <a:pt x="1736" y="92"/>
                  </a:cubicBezTo>
                  <a:cubicBezTo>
                    <a:pt x="1739" y="89"/>
                    <a:pt x="1739" y="85"/>
                    <a:pt x="1739" y="81"/>
                  </a:cubicBezTo>
                  <a:cubicBezTo>
                    <a:pt x="1739" y="78"/>
                    <a:pt x="1742" y="76"/>
                    <a:pt x="1745" y="78"/>
                  </a:cubicBezTo>
                  <a:cubicBezTo>
                    <a:pt x="1746" y="79"/>
                    <a:pt x="1747" y="80"/>
                    <a:pt x="1746" y="80"/>
                  </a:cubicBezTo>
                  <a:cubicBezTo>
                    <a:pt x="1744" y="84"/>
                    <a:pt x="1748" y="89"/>
                    <a:pt x="1747" y="93"/>
                  </a:cubicBezTo>
                  <a:cubicBezTo>
                    <a:pt x="1747" y="94"/>
                    <a:pt x="1747" y="95"/>
                    <a:pt x="1748" y="95"/>
                  </a:cubicBezTo>
                  <a:cubicBezTo>
                    <a:pt x="1749" y="96"/>
                    <a:pt x="1751" y="97"/>
                    <a:pt x="1752" y="97"/>
                  </a:cubicBezTo>
                  <a:cubicBezTo>
                    <a:pt x="1753" y="97"/>
                    <a:pt x="1753" y="98"/>
                    <a:pt x="1754" y="97"/>
                  </a:cubicBezTo>
                  <a:cubicBezTo>
                    <a:pt x="1753" y="97"/>
                    <a:pt x="1753" y="97"/>
                    <a:pt x="1753" y="97"/>
                  </a:cubicBezTo>
                  <a:cubicBezTo>
                    <a:pt x="1752" y="96"/>
                    <a:pt x="1752" y="96"/>
                    <a:pt x="1751" y="95"/>
                  </a:cubicBezTo>
                  <a:cubicBezTo>
                    <a:pt x="1750" y="94"/>
                    <a:pt x="1751" y="93"/>
                    <a:pt x="1752" y="93"/>
                  </a:cubicBezTo>
                  <a:cubicBezTo>
                    <a:pt x="1753" y="93"/>
                    <a:pt x="1754" y="93"/>
                    <a:pt x="1754" y="93"/>
                  </a:cubicBezTo>
                  <a:cubicBezTo>
                    <a:pt x="1756" y="94"/>
                    <a:pt x="1755" y="96"/>
                    <a:pt x="1755" y="97"/>
                  </a:cubicBezTo>
                  <a:cubicBezTo>
                    <a:pt x="1755" y="97"/>
                    <a:pt x="1755" y="97"/>
                    <a:pt x="1755" y="97"/>
                  </a:cubicBezTo>
                  <a:cubicBezTo>
                    <a:pt x="1755" y="97"/>
                    <a:pt x="1755" y="98"/>
                    <a:pt x="1755" y="98"/>
                  </a:cubicBezTo>
                  <a:cubicBezTo>
                    <a:pt x="1757" y="100"/>
                    <a:pt x="1757" y="101"/>
                    <a:pt x="1755" y="103"/>
                  </a:cubicBezTo>
                  <a:cubicBezTo>
                    <a:pt x="1753" y="105"/>
                    <a:pt x="1750" y="107"/>
                    <a:pt x="1749" y="110"/>
                  </a:cubicBezTo>
                  <a:cubicBezTo>
                    <a:pt x="1749" y="111"/>
                    <a:pt x="1748" y="111"/>
                    <a:pt x="1747" y="112"/>
                  </a:cubicBezTo>
                  <a:cubicBezTo>
                    <a:pt x="1746" y="112"/>
                    <a:pt x="1744" y="112"/>
                    <a:pt x="1744" y="112"/>
                  </a:cubicBezTo>
                  <a:cubicBezTo>
                    <a:pt x="1741" y="110"/>
                    <a:pt x="1737" y="111"/>
                    <a:pt x="1734" y="109"/>
                  </a:cubicBezTo>
                  <a:cubicBezTo>
                    <a:pt x="1734" y="108"/>
                    <a:pt x="1733" y="108"/>
                    <a:pt x="1733" y="107"/>
                  </a:cubicBezTo>
                  <a:cubicBezTo>
                    <a:pt x="1733" y="106"/>
                    <a:pt x="1734" y="106"/>
                    <a:pt x="1735" y="105"/>
                  </a:cubicBezTo>
                  <a:cubicBezTo>
                    <a:pt x="1736" y="105"/>
                    <a:pt x="1737" y="104"/>
                    <a:pt x="1738" y="104"/>
                  </a:cubicBezTo>
                  <a:cubicBezTo>
                    <a:pt x="1739" y="104"/>
                    <a:pt x="1739" y="104"/>
                    <a:pt x="1739" y="104"/>
                  </a:cubicBezTo>
                  <a:cubicBezTo>
                    <a:pt x="1739" y="104"/>
                    <a:pt x="1739" y="104"/>
                    <a:pt x="1739" y="104"/>
                  </a:cubicBezTo>
                  <a:cubicBezTo>
                    <a:pt x="1739" y="104"/>
                    <a:pt x="1739" y="104"/>
                    <a:pt x="1739" y="104"/>
                  </a:cubicBezTo>
                  <a:cubicBezTo>
                    <a:pt x="1739" y="104"/>
                    <a:pt x="1739" y="104"/>
                    <a:pt x="1738" y="104"/>
                  </a:cubicBezTo>
                  <a:cubicBezTo>
                    <a:pt x="1738" y="104"/>
                    <a:pt x="1737" y="103"/>
                    <a:pt x="1737" y="103"/>
                  </a:cubicBezTo>
                  <a:cubicBezTo>
                    <a:pt x="1735" y="102"/>
                    <a:pt x="1732" y="103"/>
                    <a:pt x="1732" y="99"/>
                  </a:cubicBezTo>
                  <a:close/>
                  <a:moveTo>
                    <a:pt x="1745" y="99"/>
                  </a:moveTo>
                  <a:cubicBezTo>
                    <a:pt x="1745" y="100"/>
                    <a:pt x="1745" y="100"/>
                    <a:pt x="1745" y="100"/>
                  </a:cubicBezTo>
                  <a:cubicBezTo>
                    <a:pt x="1746" y="100"/>
                    <a:pt x="1746" y="100"/>
                    <a:pt x="1746" y="100"/>
                  </a:cubicBezTo>
                  <a:cubicBezTo>
                    <a:pt x="1745" y="100"/>
                    <a:pt x="1745" y="100"/>
                    <a:pt x="1745" y="100"/>
                  </a:cubicBezTo>
                  <a:lnTo>
                    <a:pt x="1745" y="99"/>
                  </a:lnTo>
                  <a:close/>
                  <a:moveTo>
                    <a:pt x="794" y="205"/>
                  </a:moveTo>
                  <a:cubicBezTo>
                    <a:pt x="795" y="206"/>
                    <a:pt x="796" y="206"/>
                    <a:pt x="796" y="206"/>
                  </a:cubicBezTo>
                  <a:cubicBezTo>
                    <a:pt x="798" y="207"/>
                    <a:pt x="801" y="206"/>
                    <a:pt x="802" y="204"/>
                  </a:cubicBezTo>
                  <a:cubicBezTo>
                    <a:pt x="803" y="201"/>
                    <a:pt x="804" y="199"/>
                    <a:pt x="805" y="196"/>
                  </a:cubicBezTo>
                  <a:cubicBezTo>
                    <a:pt x="805" y="194"/>
                    <a:pt x="805" y="193"/>
                    <a:pt x="805" y="191"/>
                  </a:cubicBezTo>
                  <a:cubicBezTo>
                    <a:pt x="805" y="188"/>
                    <a:pt x="804" y="186"/>
                    <a:pt x="802" y="183"/>
                  </a:cubicBezTo>
                  <a:cubicBezTo>
                    <a:pt x="801" y="182"/>
                    <a:pt x="799" y="182"/>
                    <a:pt x="797" y="182"/>
                  </a:cubicBezTo>
                  <a:cubicBezTo>
                    <a:pt x="796" y="182"/>
                    <a:pt x="795" y="182"/>
                    <a:pt x="794" y="182"/>
                  </a:cubicBezTo>
                  <a:cubicBezTo>
                    <a:pt x="792" y="186"/>
                    <a:pt x="789" y="189"/>
                    <a:pt x="786" y="192"/>
                  </a:cubicBezTo>
                  <a:cubicBezTo>
                    <a:pt x="784" y="193"/>
                    <a:pt x="784" y="196"/>
                    <a:pt x="786" y="198"/>
                  </a:cubicBezTo>
                  <a:cubicBezTo>
                    <a:pt x="789" y="201"/>
                    <a:pt x="791" y="203"/>
                    <a:pt x="794" y="205"/>
                  </a:cubicBezTo>
                  <a:close/>
                  <a:moveTo>
                    <a:pt x="794" y="182"/>
                  </a:moveTo>
                  <a:cubicBezTo>
                    <a:pt x="794" y="182"/>
                    <a:pt x="794" y="182"/>
                    <a:pt x="794" y="182"/>
                  </a:cubicBezTo>
                  <a:cubicBezTo>
                    <a:pt x="794" y="182"/>
                    <a:pt x="794" y="182"/>
                    <a:pt x="794" y="182"/>
                  </a:cubicBezTo>
                  <a:cubicBezTo>
                    <a:pt x="794" y="182"/>
                    <a:pt x="794" y="182"/>
                    <a:pt x="794" y="182"/>
                  </a:cubicBezTo>
                  <a:close/>
                  <a:moveTo>
                    <a:pt x="2393" y="81"/>
                  </a:moveTo>
                  <a:cubicBezTo>
                    <a:pt x="2398" y="83"/>
                    <a:pt x="2404" y="84"/>
                    <a:pt x="2409" y="84"/>
                  </a:cubicBezTo>
                  <a:cubicBezTo>
                    <a:pt x="2410" y="84"/>
                    <a:pt x="2412" y="84"/>
                    <a:pt x="2413" y="84"/>
                  </a:cubicBezTo>
                  <a:cubicBezTo>
                    <a:pt x="2416" y="83"/>
                    <a:pt x="2418" y="81"/>
                    <a:pt x="2419" y="79"/>
                  </a:cubicBezTo>
                  <a:cubicBezTo>
                    <a:pt x="2419" y="78"/>
                    <a:pt x="2420" y="76"/>
                    <a:pt x="2419" y="76"/>
                  </a:cubicBezTo>
                  <a:cubicBezTo>
                    <a:pt x="2418" y="73"/>
                    <a:pt x="2415" y="71"/>
                    <a:pt x="2411" y="71"/>
                  </a:cubicBezTo>
                  <a:cubicBezTo>
                    <a:pt x="2409" y="71"/>
                    <a:pt x="2407" y="72"/>
                    <a:pt x="2404" y="73"/>
                  </a:cubicBezTo>
                  <a:cubicBezTo>
                    <a:pt x="2401" y="73"/>
                    <a:pt x="2399" y="72"/>
                    <a:pt x="2396" y="72"/>
                  </a:cubicBezTo>
                  <a:cubicBezTo>
                    <a:pt x="2395" y="72"/>
                    <a:pt x="2395" y="72"/>
                    <a:pt x="2394" y="73"/>
                  </a:cubicBezTo>
                  <a:cubicBezTo>
                    <a:pt x="2392" y="74"/>
                    <a:pt x="2391" y="73"/>
                    <a:pt x="2389" y="73"/>
                  </a:cubicBezTo>
                  <a:cubicBezTo>
                    <a:pt x="2388" y="73"/>
                    <a:pt x="2387" y="75"/>
                    <a:pt x="2388" y="76"/>
                  </a:cubicBezTo>
                  <a:cubicBezTo>
                    <a:pt x="2389" y="78"/>
                    <a:pt x="2390" y="80"/>
                    <a:pt x="2393" y="81"/>
                  </a:cubicBezTo>
                  <a:close/>
                  <a:moveTo>
                    <a:pt x="2850" y="1225"/>
                  </a:moveTo>
                  <a:cubicBezTo>
                    <a:pt x="2847" y="1224"/>
                    <a:pt x="2845" y="1225"/>
                    <a:pt x="2844" y="1228"/>
                  </a:cubicBezTo>
                  <a:cubicBezTo>
                    <a:pt x="2843" y="1232"/>
                    <a:pt x="2841" y="1234"/>
                    <a:pt x="2837" y="1236"/>
                  </a:cubicBezTo>
                  <a:cubicBezTo>
                    <a:pt x="2835" y="1237"/>
                    <a:pt x="2833" y="1236"/>
                    <a:pt x="2832" y="1234"/>
                  </a:cubicBezTo>
                  <a:cubicBezTo>
                    <a:pt x="2828" y="1235"/>
                    <a:pt x="2825" y="1237"/>
                    <a:pt x="2821" y="1236"/>
                  </a:cubicBezTo>
                  <a:cubicBezTo>
                    <a:pt x="2820" y="1236"/>
                    <a:pt x="2820" y="1236"/>
                    <a:pt x="2819" y="1236"/>
                  </a:cubicBezTo>
                  <a:cubicBezTo>
                    <a:pt x="2818" y="1236"/>
                    <a:pt x="2817" y="1236"/>
                    <a:pt x="2817" y="1236"/>
                  </a:cubicBezTo>
                  <a:cubicBezTo>
                    <a:pt x="2816" y="1237"/>
                    <a:pt x="2815" y="1237"/>
                    <a:pt x="2815" y="1238"/>
                  </a:cubicBezTo>
                  <a:cubicBezTo>
                    <a:pt x="2815" y="1238"/>
                    <a:pt x="2815" y="1239"/>
                    <a:pt x="2816" y="1239"/>
                  </a:cubicBezTo>
                  <a:cubicBezTo>
                    <a:pt x="2823" y="1245"/>
                    <a:pt x="2830" y="1246"/>
                    <a:pt x="2838" y="1244"/>
                  </a:cubicBezTo>
                  <a:cubicBezTo>
                    <a:pt x="2839" y="1244"/>
                    <a:pt x="2840" y="1244"/>
                    <a:pt x="2840" y="1243"/>
                  </a:cubicBezTo>
                  <a:cubicBezTo>
                    <a:pt x="2843" y="1242"/>
                    <a:pt x="2846" y="1238"/>
                    <a:pt x="2849" y="1237"/>
                  </a:cubicBezTo>
                  <a:cubicBezTo>
                    <a:pt x="2849" y="1237"/>
                    <a:pt x="2850" y="1236"/>
                    <a:pt x="2850" y="1235"/>
                  </a:cubicBezTo>
                  <a:cubicBezTo>
                    <a:pt x="2850" y="1233"/>
                    <a:pt x="2852" y="1232"/>
                    <a:pt x="2853" y="1230"/>
                  </a:cubicBezTo>
                  <a:cubicBezTo>
                    <a:pt x="2854" y="1228"/>
                    <a:pt x="2852" y="1225"/>
                    <a:pt x="2850" y="1225"/>
                  </a:cubicBezTo>
                  <a:close/>
                  <a:moveTo>
                    <a:pt x="2831" y="1234"/>
                  </a:moveTo>
                  <a:cubicBezTo>
                    <a:pt x="2832" y="1234"/>
                    <a:pt x="2832" y="1234"/>
                    <a:pt x="2832" y="1234"/>
                  </a:cubicBezTo>
                  <a:cubicBezTo>
                    <a:pt x="2832" y="1234"/>
                    <a:pt x="2832" y="1234"/>
                    <a:pt x="2832" y="1234"/>
                  </a:cubicBezTo>
                  <a:lnTo>
                    <a:pt x="2831" y="1234"/>
                  </a:lnTo>
                  <a:close/>
                  <a:moveTo>
                    <a:pt x="741" y="82"/>
                  </a:moveTo>
                  <a:cubicBezTo>
                    <a:pt x="744" y="82"/>
                    <a:pt x="745" y="84"/>
                    <a:pt x="747" y="86"/>
                  </a:cubicBezTo>
                  <a:cubicBezTo>
                    <a:pt x="752" y="88"/>
                    <a:pt x="757" y="86"/>
                    <a:pt x="758" y="81"/>
                  </a:cubicBezTo>
                  <a:cubicBezTo>
                    <a:pt x="758" y="80"/>
                    <a:pt x="758" y="78"/>
                    <a:pt x="759" y="77"/>
                  </a:cubicBezTo>
                  <a:cubicBezTo>
                    <a:pt x="759" y="77"/>
                    <a:pt x="759" y="76"/>
                    <a:pt x="759" y="76"/>
                  </a:cubicBezTo>
                  <a:cubicBezTo>
                    <a:pt x="759" y="73"/>
                    <a:pt x="757" y="71"/>
                    <a:pt x="754" y="71"/>
                  </a:cubicBezTo>
                  <a:cubicBezTo>
                    <a:pt x="750" y="72"/>
                    <a:pt x="747" y="72"/>
                    <a:pt x="744" y="72"/>
                  </a:cubicBezTo>
                  <a:cubicBezTo>
                    <a:pt x="741" y="72"/>
                    <a:pt x="739" y="73"/>
                    <a:pt x="736" y="73"/>
                  </a:cubicBezTo>
                  <a:cubicBezTo>
                    <a:pt x="735" y="73"/>
                    <a:pt x="734" y="74"/>
                    <a:pt x="733" y="74"/>
                  </a:cubicBezTo>
                  <a:cubicBezTo>
                    <a:pt x="733" y="75"/>
                    <a:pt x="732" y="76"/>
                    <a:pt x="732" y="76"/>
                  </a:cubicBezTo>
                  <a:cubicBezTo>
                    <a:pt x="732" y="77"/>
                    <a:pt x="733" y="77"/>
                    <a:pt x="733" y="78"/>
                  </a:cubicBezTo>
                  <a:cubicBezTo>
                    <a:pt x="736" y="78"/>
                    <a:pt x="739" y="79"/>
                    <a:pt x="741" y="82"/>
                  </a:cubicBezTo>
                  <a:close/>
                  <a:moveTo>
                    <a:pt x="2379" y="143"/>
                  </a:moveTo>
                  <a:cubicBezTo>
                    <a:pt x="2379" y="143"/>
                    <a:pt x="2380" y="143"/>
                    <a:pt x="2380" y="143"/>
                  </a:cubicBezTo>
                  <a:cubicBezTo>
                    <a:pt x="2383" y="141"/>
                    <a:pt x="2387" y="141"/>
                    <a:pt x="2391" y="141"/>
                  </a:cubicBezTo>
                  <a:cubicBezTo>
                    <a:pt x="2395" y="141"/>
                    <a:pt x="2399" y="140"/>
                    <a:pt x="2403" y="139"/>
                  </a:cubicBezTo>
                  <a:cubicBezTo>
                    <a:pt x="2405" y="139"/>
                    <a:pt x="2406" y="137"/>
                    <a:pt x="2405" y="135"/>
                  </a:cubicBezTo>
                  <a:cubicBezTo>
                    <a:pt x="2403" y="132"/>
                    <a:pt x="2400" y="130"/>
                    <a:pt x="2396" y="129"/>
                  </a:cubicBezTo>
                  <a:cubicBezTo>
                    <a:pt x="2394" y="128"/>
                    <a:pt x="2393" y="127"/>
                    <a:pt x="2391" y="127"/>
                  </a:cubicBezTo>
                  <a:cubicBezTo>
                    <a:pt x="2389" y="127"/>
                    <a:pt x="2387" y="127"/>
                    <a:pt x="2386" y="127"/>
                  </a:cubicBezTo>
                  <a:cubicBezTo>
                    <a:pt x="2384" y="127"/>
                    <a:pt x="2382" y="128"/>
                    <a:pt x="2381" y="130"/>
                  </a:cubicBezTo>
                  <a:cubicBezTo>
                    <a:pt x="2381" y="132"/>
                    <a:pt x="2381" y="134"/>
                    <a:pt x="2380" y="138"/>
                  </a:cubicBezTo>
                  <a:cubicBezTo>
                    <a:pt x="2380" y="138"/>
                    <a:pt x="2379" y="140"/>
                    <a:pt x="2379" y="142"/>
                  </a:cubicBezTo>
                  <a:cubicBezTo>
                    <a:pt x="2378" y="142"/>
                    <a:pt x="2379" y="143"/>
                    <a:pt x="2379" y="143"/>
                  </a:cubicBezTo>
                  <a:close/>
                  <a:moveTo>
                    <a:pt x="2452" y="998"/>
                  </a:moveTo>
                  <a:cubicBezTo>
                    <a:pt x="2453" y="996"/>
                    <a:pt x="2455" y="992"/>
                    <a:pt x="2456" y="989"/>
                  </a:cubicBezTo>
                  <a:cubicBezTo>
                    <a:pt x="2456" y="988"/>
                    <a:pt x="2455" y="987"/>
                    <a:pt x="2454" y="986"/>
                  </a:cubicBezTo>
                  <a:cubicBezTo>
                    <a:pt x="2453" y="985"/>
                    <a:pt x="2451" y="985"/>
                    <a:pt x="2451" y="985"/>
                  </a:cubicBezTo>
                  <a:cubicBezTo>
                    <a:pt x="2449" y="985"/>
                    <a:pt x="2449" y="985"/>
                    <a:pt x="2449" y="985"/>
                  </a:cubicBezTo>
                  <a:cubicBezTo>
                    <a:pt x="2443" y="985"/>
                    <a:pt x="2439" y="987"/>
                    <a:pt x="2435" y="991"/>
                  </a:cubicBezTo>
                  <a:cubicBezTo>
                    <a:pt x="2435" y="992"/>
                    <a:pt x="2434" y="992"/>
                    <a:pt x="2434" y="993"/>
                  </a:cubicBezTo>
                  <a:cubicBezTo>
                    <a:pt x="2433" y="997"/>
                    <a:pt x="2436" y="1001"/>
                    <a:pt x="2439" y="1002"/>
                  </a:cubicBezTo>
                  <a:cubicBezTo>
                    <a:pt x="2444" y="1004"/>
                    <a:pt x="2449" y="1002"/>
                    <a:pt x="2452" y="998"/>
                  </a:cubicBezTo>
                  <a:close/>
                  <a:moveTo>
                    <a:pt x="1499" y="779"/>
                  </a:moveTo>
                  <a:cubicBezTo>
                    <a:pt x="1500" y="784"/>
                    <a:pt x="1500" y="788"/>
                    <a:pt x="1500" y="792"/>
                  </a:cubicBezTo>
                  <a:cubicBezTo>
                    <a:pt x="1500" y="799"/>
                    <a:pt x="1503" y="800"/>
                    <a:pt x="1509" y="797"/>
                  </a:cubicBezTo>
                  <a:cubicBezTo>
                    <a:pt x="1510" y="796"/>
                    <a:pt x="1511" y="795"/>
                    <a:pt x="1511" y="793"/>
                  </a:cubicBezTo>
                  <a:cubicBezTo>
                    <a:pt x="1511" y="791"/>
                    <a:pt x="1511" y="789"/>
                    <a:pt x="1511" y="786"/>
                  </a:cubicBezTo>
                  <a:cubicBezTo>
                    <a:pt x="1511" y="786"/>
                    <a:pt x="1511" y="786"/>
                    <a:pt x="1511" y="786"/>
                  </a:cubicBezTo>
                  <a:cubicBezTo>
                    <a:pt x="1511" y="785"/>
                    <a:pt x="1511" y="783"/>
                    <a:pt x="1511" y="782"/>
                  </a:cubicBezTo>
                  <a:cubicBezTo>
                    <a:pt x="1511" y="781"/>
                    <a:pt x="1511" y="780"/>
                    <a:pt x="1511" y="779"/>
                  </a:cubicBezTo>
                  <a:cubicBezTo>
                    <a:pt x="1511" y="775"/>
                    <a:pt x="1507" y="770"/>
                    <a:pt x="1503" y="774"/>
                  </a:cubicBezTo>
                  <a:cubicBezTo>
                    <a:pt x="1502" y="775"/>
                    <a:pt x="1501" y="775"/>
                    <a:pt x="1500" y="776"/>
                  </a:cubicBezTo>
                  <a:cubicBezTo>
                    <a:pt x="1499" y="777"/>
                    <a:pt x="1498" y="778"/>
                    <a:pt x="1499" y="779"/>
                  </a:cubicBezTo>
                  <a:close/>
                  <a:moveTo>
                    <a:pt x="853" y="377"/>
                  </a:moveTo>
                  <a:cubicBezTo>
                    <a:pt x="852" y="380"/>
                    <a:pt x="854" y="382"/>
                    <a:pt x="857" y="382"/>
                  </a:cubicBezTo>
                  <a:cubicBezTo>
                    <a:pt x="863" y="383"/>
                    <a:pt x="868" y="380"/>
                    <a:pt x="870" y="375"/>
                  </a:cubicBezTo>
                  <a:cubicBezTo>
                    <a:pt x="871" y="373"/>
                    <a:pt x="871" y="371"/>
                    <a:pt x="872" y="370"/>
                  </a:cubicBezTo>
                  <a:cubicBezTo>
                    <a:pt x="872" y="368"/>
                    <a:pt x="871" y="366"/>
                    <a:pt x="870" y="365"/>
                  </a:cubicBezTo>
                  <a:cubicBezTo>
                    <a:pt x="867" y="363"/>
                    <a:pt x="864" y="363"/>
                    <a:pt x="862" y="365"/>
                  </a:cubicBezTo>
                  <a:cubicBezTo>
                    <a:pt x="858" y="367"/>
                    <a:pt x="855" y="371"/>
                    <a:pt x="853" y="376"/>
                  </a:cubicBezTo>
                  <a:cubicBezTo>
                    <a:pt x="853" y="376"/>
                    <a:pt x="853" y="376"/>
                    <a:pt x="853" y="377"/>
                  </a:cubicBezTo>
                  <a:close/>
                  <a:moveTo>
                    <a:pt x="316" y="536"/>
                  </a:moveTo>
                  <a:cubicBezTo>
                    <a:pt x="315" y="535"/>
                    <a:pt x="313" y="536"/>
                    <a:pt x="312" y="537"/>
                  </a:cubicBezTo>
                  <a:cubicBezTo>
                    <a:pt x="312" y="539"/>
                    <a:pt x="311" y="541"/>
                    <a:pt x="311" y="543"/>
                  </a:cubicBezTo>
                  <a:cubicBezTo>
                    <a:pt x="311" y="545"/>
                    <a:pt x="311" y="547"/>
                    <a:pt x="311" y="549"/>
                  </a:cubicBezTo>
                  <a:cubicBezTo>
                    <a:pt x="311" y="549"/>
                    <a:pt x="311" y="549"/>
                    <a:pt x="311" y="549"/>
                  </a:cubicBezTo>
                  <a:cubicBezTo>
                    <a:pt x="311" y="551"/>
                    <a:pt x="312" y="553"/>
                    <a:pt x="312" y="555"/>
                  </a:cubicBezTo>
                  <a:cubicBezTo>
                    <a:pt x="311" y="560"/>
                    <a:pt x="313" y="564"/>
                    <a:pt x="315" y="568"/>
                  </a:cubicBezTo>
                  <a:cubicBezTo>
                    <a:pt x="315" y="569"/>
                    <a:pt x="315" y="569"/>
                    <a:pt x="316" y="570"/>
                  </a:cubicBezTo>
                  <a:cubicBezTo>
                    <a:pt x="316" y="570"/>
                    <a:pt x="317" y="570"/>
                    <a:pt x="317" y="570"/>
                  </a:cubicBezTo>
                  <a:cubicBezTo>
                    <a:pt x="317" y="569"/>
                    <a:pt x="318" y="569"/>
                    <a:pt x="318" y="569"/>
                  </a:cubicBezTo>
                  <a:cubicBezTo>
                    <a:pt x="316" y="563"/>
                    <a:pt x="317" y="557"/>
                    <a:pt x="319" y="551"/>
                  </a:cubicBezTo>
                  <a:cubicBezTo>
                    <a:pt x="320" y="547"/>
                    <a:pt x="321" y="544"/>
                    <a:pt x="321" y="541"/>
                  </a:cubicBezTo>
                  <a:cubicBezTo>
                    <a:pt x="322" y="540"/>
                    <a:pt x="321" y="539"/>
                    <a:pt x="321" y="539"/>
                  </a:cubicBezTo>
                  <a:cubicBezTo>
                    <a:pt x="319" y="538"/>
                    <a:pt x="318" y="537"/>
                    <a:pt x="316" y="536"/>
                  </a:cubicBezTo>
                  <a:close/>
                  <a:moveTo>
                    <a:pt x="2582" y="1285"/>
                  </a:moveTo>
                  <a:cubicBezTo>
                    <a:pt x="2586" y="1284"/>
                    <a:pt x="2590" y="1283"/>
                    <a:pt x="2593" y="1280"/>
                  </a:cubicBezTo>
                  <a:cubicBezTo>
                    <a:pt x="2596" y="1277"/>
                    <a:pt x="2600" y="1275"/>
                    <a:pt x="2605" y="1274"/>
                  </a:cubicBezTo>
                  <a:cubicBezTo>
                    <a:pt x="2607" y="1274"/>
                    <a:pt x="2609" y="1273"/>
                    <a:pt x="2610" y="1272"/>
                  </a:cubicBezTo>
                  <a:cubicBezTo>
                    <a:pt x="2612" y="1271"/>
                    <a:pt x="2613" y="1271"/>
                    <a:pt x="2613" y="1269"/>
                  </a:cubicBezTo>
                  <a:cubicBezTo>
                    <a:pt x="2613" y="1269"/>
                    <a:pt x="2612" y="1268"/>
                    <a:pt x="2610" y="1268"/>
                  </a:cubicBezTo>
                  <a:cubicBezTo>
                    <a:pt x="2604" y="1268"/>
                    <a:pt x="2597" y="1268"/>
                    <a:pt x="2592" y="1272"/>
                  </a:cubicBezTo>
                  <a:cubicBezTo>
                    <a:pt x="2591" y="1273"/>
                    <a:pt x="2588" y="1273"/>
                    <a:pt x="2587" y="1273"/>
                  </a:cubicBezTo>
                  <a:cubicBezTo>
                    <a:pt x="2585" y="1274"/>
                    <a:pt x="2583" y="1276"/>
                    <a:pt x="2582" y="1277"/>
                  </a:cubicBezTo>
                  <a:cubicBezTo>
                    <a:pt x="2580" y="1279"/>
                    <a:pt x="2578" y="1282"/>
                    <a:pt x="2578" y="1285"/>
                  </a:cubicBezTo>
                  <a:cubicBezTo>
                    <a:pt x="2579" y="1285"/>
                    <a:pt x="2580" y="1286"/>
                    <a:pt x="2582" y="1285"/>
                  </a:cubicBezTo>
                  <a:close/>
                  <a:moveTo>
                    <a:pt x="84" y="293"/>
                  </a:moveTo>
                  <a:cubicBezTo>
                    <a:pt x="86" y="293"/>
                    <a:pt x="88" y="294"/>
                    <a:pt x="89" y="296"/>
                  </a:cubicBezTo>
                  <a:cubicBezTo>
                    <a:pt x="90" y="298"/>
                    <a:pt x="91" y="300"/>
                    <a:pt x="91" y="302"/>
                  </a:cubicBezTo>
                  <a:cubicBezTo>
                    <a:pt x="92" y="303"/>
                    <a:pt x="93" y="304"/>
                    <a:pt x="94" y="303"/>
                  </a:cubicBezTo>
                  <a:cubicBezTo>
                    <a:pt x="96" y="303"/>
                    <a:pt x="98" y="302"/>
                    <a:pt x="100" y="302"/>
                  </a:cubicBezTo>
                  <a:cubicBezTo>
                    <a:pt x="100" y="302"/>
                    <a:pt x="101" y="301"/>
                    <a:pt x="101" y="301"/>
                  </a:cubicBezTo>
                  <a:cubicBezTo>
                    <a:pt x="101" y="300"/>
                    <a:pt x="101" y="300"/>
                    <a:pt x="101" y="300"/>
                  </a:cubicBezTo>
                  <a:cubicBezTo>
                    <a:pt x="100" y="297"/>
                    <a:pt x="98" y="295"/>
                    <a:pt x="97" y="292"/>
                  </a:cubicBezTo>
                  <a:cubicBezTo>
                    <a:pt x="96" y="288"/>
                    <a:pt x="94" y="287"/>
                    <a:pt x="90" y="286"/>
                  </a:cubicBezTo>
                  <a:cubicBezTo>
                    <a:pt x="89" y="286"/>
                    <a:pt x="88" y="284"/>
                    <a:pt x="86" y="284"/>
                  </a:cubicBezTo>
                  <a:cubicBezTo>
                    <a:pt x="85" y="283"/>
                    <a:pt x="84" y="284"/>
                    <a:pt x="84" y="284"/>
                  </a:cubicBezTo>
                  <a:cubicBezTo>
                    <a:pt x="82" y="285"/>
                    <a:pt x="81" y="287"/>
                    <a:pt x="80" y="289"/>
                  </a:cubicBezTo>
                  <a:cubicBezTo>
                    <a:pt x="80" y="290"/>
                    <a:pt x="80" y="291"/>
                    <a:pt x="81" y="292"/>
                  </a:cubicBezTo>
                  <a:cubicBezTo>
                    <a:pt x="82" y="292"/>
                    <a:pt x="83" y="293"/>
                    <a:pt x="84" y="293"/>
                  </a:cubicBezTo>
                  <a:close/>
                  <a:moveTo>
                    <a:pt x="828" y="130"/>
                  </a:moveTo>
                  <a:cubicBezTo>
                    <a:pt x="825" y="129"/>
                    <a:pt x="823" y="131"/>
                    <a:pt x="822" y="133"/>
                  </a:cubicBezTo>
                  <a:cubicBezTo>
                    <a:pt x="821" y="134"/>
                    <a:pt x="822" y="136"/>
                    <a:pt x="823" y="137"/>
                  </a:cubicBezTo>
                  <a:cubicBezTo>
                    <a:pt x="827" y="140"/>
                    <a:pt x="832" y="141"/>
                    <a:pt x="837" y="142"/>
                  </a:cubicBezTo>
                  <a:cubicBezTo>
                    <a:pt x="837" y="142"/>
                    <a:pt x="838" y="142"/>
                    <a:pt x="838" y="142"/>
                  </a:cubicBezTo>
                  <a:cubicBezTo>
                    <a:pt x="840" y="142"/>
                    <a:pt x="841" y="141"/>
                    <a:pt x="843" y="140"/>
                  </a:cubicBezTo>
                  <a:cubicBezTo>
                    <a:pt x="843" y="139"/>
                    <a:pt x="844" y="137"/>
                    <a:pt x="843" y="137"/>
                  </a:cubicBezTo>
                  <a:cubicBezTo>
                    <a:pt x="839" y="133"/>
                    <a:pt x="834" y="130"/>
                    <a:pt x="828" y="130"/>
                  </a:cubicBezTo>
                  <a:close/>
                  <a:moveTo>
                    <a:pt x="2590" y="1059"/>
                  </a:moveTo>
                  <a:cubicBezTo>
                    <a:pt x="2588" y="1060"/>
                    <a:pt x="2588" y="1061"/>
                    <a:pt x="2588" y="1063"/>
                  </a:cubicBezTo>
                  <a:cubicBezTo>
                    <a:pt x="2589" y="1064"/>
                    <a:pt x="2589" y="1066"/>
                    <a:pt x="2590" y="1068"/>
                  </a:cubicBezTo>
                  <a:cubicBezTo>
                    <a:pt x="2590" y="1068"/>
                    <a:pt x="2590" y="1068"/>
                    <a:pt x="2590" y="1068"/>
                  </a:cubicBezTo>
                  <a:cubicBezTo>
                    <a:pt x="2590" y="1068"/>
                    <a:pt x="2590" y="1068"/>
                    <a:pt x="2590" y="1068"/>
                  </a:cubicBezTo>
                  <a:cubicBezTo>
                    <a:pt x="2591" y="1068"/>
                    <a:pt x="2591" y="1069"/>
                    <a:pt x="2591" y="1069"/>
                  </a:cubicBezTo>
                  <a:cubicBezTo>
                    <a:pt x="2591" y="1069"/>
                    <a:pt x="2591" y="1070"/>
                    <a:pt x="2591" y="1070"/>
                  </a:cubicBezTo>
                  <a:cubicBezTo>
                    <a:pt x="2591" y="1071"/>
                    <a:pt x="2590" y="1071"/>
                    <a:pt x="2590" y="1070"/>
                  </a:cubicBezTo>
                  <a:cubicBezTo>
                    <a:pt x="2590" y="1069"/>
                    <a:pt x="2590" y="1069"/>
                    <a:pt x="2590" y="1068"/>
                  </a:cubicBezTo>
                  <a:cubicBezTo>
                    <a:pt x="2590" y="1068"/>
                    <a:pt x="2590" y="1068"/>
                    <a:pt x="2590" y="1068"/>
                  </a:cubicBezTo>
                  <a:cubicBezTo>
                    <a:pt x="2589" y="1068"/>
                    <a:pt x="2589" y="1068"/>
                    <a:pt x="2589" y="1069"/>
                  </a:cubicBezTo>
                  <a:cubicBezTo>
                    <a:pt x="2588" y="1071"/>
                    <a:pt x="2587" y="1074"/>
                    <a:pt x="2589" y="1077"/>
                  </a:cubicBezTo>
                  <a:cubicBezTo>
                    <a:pt x="2590" y="1079"/>
                    <a:pt x="2591" y="1081"/>
                    <a:pt x="2592" y="1083"/>
                  </a:cubicBezTo>
                  <a:cubicBezTo>
                    <a:pt x="2592" y="1083"/>
                    <a:pt x="2593" y="1083"/>
                    <a:pt x="2594" y="1083"/>
                  </a:cubicBezTo>
                  <a:cubicBezTo>
                    <a:pt x="2594" y="1083"/>
                    <a:pt x="2595" y="1082"/>
                    <a:pt x="2595" y="1081"/>
                  </a:cubicBezTo>
                  <a:cubicBezTo>
                    <a:pt x="2595" y="1080"/>
                    <a:pt x="2594" y="1079"/>
                    <a:pt x="2594" y="1078"/>
                  </a:cubicBezTo>
                  <a:cubicBezTo>
                    <a:pt x="2594" y="1077"/>
                    <a:pt x="2595" y="1076"/>
                    <a:pt x="2595" y="1076"/>
                  </a:cubicBezTo>
                  <a:cubicBezTo>
                    <a:pt x="2598" y="1075"/>
                    <a:pt x="2598" y="1072"/>
                    <a:pt x="2597" y="1069"/>
                  </a:cubicBezTo>
                  <a:cubicBezTo>
                    <a:pt x="2597" y="1066"/>
                    <a:pt x="2597" y="1064"/>
                    <a:pt x="2596" y="1062"/>
                  </a:cubicBezTo>
                  <a:cubicBezTo>
                    <a:pt x="2595" y="1059"/>
                    <a:pt x="2592" y="1058"/>
                    <a:pt x="2590" y="1059"/>
                  </a:cubicBezTo>
                  <a:close/>
                  <a:moveTo>
                    <a:pt x="1771" y="97"/>
                  </a:moveTo>
                  <a:cubicBezTo>
                    <a:pt x="1770" y="98"/>
                    <a:pt x="1769" y="98"/>
                    <a:pt x="1768" y="99"/>
                  </a:cubicBezTo>
                  <a:cubicBezTo>
                    <a:pt x="1767" y="100"/>
                    <a:pt x="1766" y="100"/>
                    <a:pt x="1766" y="101"/>
                  </a:cubicBezTo>
                  <a:cubicBezTo>
                    <a:pt x="1766" y="104"/>
                    <a:pt x="1766" y="107"/>
                    <a:pt x="1767" y="110"/>
                  </a:cubicBezTo>
                  <a:cubicBezTo>
                    <a:pt x="1768" y="111"/>
                    <a:pt x="1769" y="113"/>
                    <a:pt x="1770" y="113"/>
                  </a:cubicBezTo>
                  <a:cubicBezTo>
                    <a:pt x="1773" y="113"/>
                    <a:pt x="1776" y="113"/>
                    <a:pt x="1778" y="111"/>
                  </a:cubicBezTo>
                  <a:cubicBezTo>
                    <a:pt x="1779" y="110"/>
                    <a:pt x="1779" y="108"/>
                    <a:pt x="1779" y="108"/>
                  </a:cubicBezTo>
                  <a:cubicBezTo>
                    <a:pt x="1779" y="107"/>
                    <a:pt x="1779" y="107"/>
                    <a:pt x="1778" y="107"/>
                  </a:cubicBezTo>
                  <a:cubicBezTo>
                    <a:pt x="1778" y="106"/>
                    <a:pt x="1778" y="106"/>
                    <a:pt x="1777" y="105"/>
                  </a:cubicBezTo>
                  <a:cubicBezTo>
                    <a:pt x="1776" y="103"/>
                    <a:pt x="1776" y="103"/>
                    <a:pt x="1778" y="101"/>
                  </a:cubicBezTo>
                  <a:cubicBezTo>
                    <a:pt x="1779" y="99"/>
                    <a:pt x="1779" y="98"/>
                    <a:pt x="1778" y="97"/>
                  </a:cubicBezTo>
                  <a:cubicBezTo>
                    <a:pt x="1777" y="95"/>
                    <a:pt x="1775" y="96"/>
                    <a:pt x="1774" y="96"/>
                  </a:cubicBezTo>
                  <a:cubicBezTo>
                    <a:pt x="1773" y="97"/>
                    <a:pt x="1772" y="97"/>
                    <a:pt x="1771" y="97"/>
                  </a:cubicBezTo>
                  <a:close/>
                  <a:moveTo>
                    <a:pt x="1683" y="124"/>
                  </a:moveTo>
                  <a:cubicBezTo>
                    <a:pt x="1686" y="125"/>
                    <a:pt x="1688" y="125"/>
                    <a:pt x="1691" y="126"/>
                  </a:cubicBezTo>
                  <a:cubicBezTo>
                    <a:pt x="1693" y="126"/>
                    <a:pt x="1693" y="124"/>
                    <a:pt x="1694" y="123"/>
                  </a:cubicBezTo>
                  <a:cubicBezTo>
                    <a:pt x="1693" y="123"/>
                    <a:pt x="1693" y="122"/>
                    <a:pt x="1693" y="122"/>
                  </a:cubicBezTo>
                  <a:cubicBezTo>
                    <a:pt x="1692" y="120"/>
                    <a:pt x="1692" y="118"/>
                    <a:pt x="1693" y="117"/>
                  </a:cubicBezTo>
                  <a:cubicBezTo>
                    <a:pt x="1694" y="116"/>
                    <a:pt x="1696" y="116"/>
                    <a:pt x="1698" y="117"/>
                  </a:cubicBezTo>
                  <a:cubicBezTo>
                    <a:pt x="1699" y="117"/>
                    <a:pt x="1701" y="118"/>
                    <a:pt x="1703" y="117"/>
                  </a:cubicBezTo>
                  <a:cubicBezTo>
                    <a:pt x="1703" y="117"/>
                    <a:pt x="1703" y="116"/>
                    <a:pt x="1702" y="115"/>
                  </a:cubicBezTo>
                  <a:cubicBezTo>
                    <a:pt x="1700" y="113"/>
                    <a:pt x="1697" y="112"/>
                    <a:pt x="1693" y="111"/>
                  </a:cubicBezTo>
                  <a:cubicBezTo>
                    <a:pt x="1692" y="111"/>
                    <a:pt x="1690" y="111"/>
                    <a:pt x="1689" y="112"/>
                  </a:cubicBezTo>
                  <a:cubicBezTo>
                    <a:pt x="1686" y="114"/>
                    <a:pt x="1683" y="116"/>
                    <a:pt x="1680" y="119"/>
                  </a:cubicBezTo>
                  <a:cubicBezTo>
                    <a:pt x="1679" y="121"/>
                    <a:pt x="1680" y="124"/>
                    <a:pt x="1683" y="124"/>
                  </a:cubicBezTo>
                  <a:close/>
                  <a:moveTo>
                    <a:pt x="1756" y="115"/>
                  </a:moveTo>
                  <a:cubicBezTo>
                    <a:pt x="1755" y="117"/>
                    <a:pt x="1752" y="118"/>
                    <a:pt x="1749" y="119"/>
                  </a:cubicBezTo>
                  <a:cubicBezTo>
                    <a:pt x="1748" y="119"/>
                    <a:pt x="1748" y="120"/>
                    <a:pt x="1748" y="120"/>
                  </a:cubicBezTo>
                  <a:cubicBezTo>
                    <a:pt x="1748" y="123"/>
                    <a:pt x="1749" y="125"/>
                    <a:pt x="1751" y="127"/>
                  </a:cubicBezTo>
                  <a:cubicBezTo>
                    <a:pt x="1751" y="128"/>
                    <a:pt x="1753" y="128"/>
                    <a:pt x="1754" y="128"/>
                  </a:cubicBezTo>
                  <a:cubicBezTo>
                    <a:pt x="1756" y="127"/>
                    <a:pt x="1757" y="126"/>
                    <a:pt x="1758" y="126"/>
                  </a:cubicBezTo>
                  <a:cubicBezTo>
                    <a:pt x="1760" y="126"/>
                    <a:pt x="1761" y="125"/>
                    <a:pt x="1762" y="123"/>
                  </a:cubicBezTo>
                  <a:cubicBezTo>
                    <a:pt x="1762" y="122"/>
                    <a:pt x="1763" y="121"/>
                    <a:pt x="1763" y="120"/>
                  </a:cubicBezTo>
                  <a:cubicBezTo>
                    <a:pt x="1764" y="118"/>
                    <a:pt x="1764" y="117"/>
                    <a:pt x="1762" y="116"/>
                  </a:cubicBezTo>
                  <a:cubicBezTo>
                    <a:pt x="1761" y="115"/>
                    <a:pt x="1760" y="115"/>
                    <a:pt x="1758" y="114"/>
                  </a:cubicBezTo>
                  <a:cubicBezTo>
                    <a:pt x="1758" y="114"/>
                    <a:pt x="1757" y="114"/>
                    <a:pt x="1756" y="115"/>
                  </a:cubicBezTo>
                  <a:close/>
                  <a:moveTo>
                    <a:pt x="1784" y="96"/>
                  </a:moveTo>
                  <a:cubicBezTo>
                    <a:pt x="1785" y="96"/>
                    <a:pt x="1786" y="96"/>
                    <a:pt x="1786" y="96"/>
                  </a:cubicBezTo>
                  <a:cubicBezTo>
                    <a:pt x="1788" y="94"/>
                    <a:pt x="1788" y="90"/>
                    <a:pt x="1790" y="89"/>
                  </a:cubicBezTo>
                  <a:cubicBezTo>
                    <a:pt x="1791" y="88"/>
                    <a:pt x="1791" y="87"/>
                    <a:pt x="1791" y="87"/>
                  </a:cubicBezTo>
                  <a:cubicBezTo>
                    <a:pt x="1789" y="84"/>
                    <a:pt x="1788" y="80"/>
                    <a:pt x="1786" y="78"/>
                  </a:cubicBezTo>
                  <a:cubicBezTo>
                    <a:pt x="1785" y="77"/>
                    <a:pt x="1783" y="77"/>
                    <a:pt x="1783" y="78"/>
                  </a:cubicBezTo>
                  <a:cubicBezTo>
                    <a:pt x="1782" y="79"/>
                    <a:pt x="1780" y="81"/>
                    <a:pt x="1779" y="83"/>
                  </a:cubicBezTo>
                  <a:cubicBezTo>
                    <a:pt x="1779" y="84"/>
                    <a:pt x="1779" y="85"/>
                    <a:pt x="1778" y="85"/>
                  </a:cubicBezTo>
                  <a:cubicBezTo>
                    <a:pt x="1778" y="91"/>
                    <a:pt x="1780" y="94"/>
                    <a:pt x="1784" y="96"/>
                  </a:cubicBezTo>
                  <a:close/>
                  <a:moveTo>
                    <a:pt x="2652" y="1218"/>
                  </a:moveTo>
                  <a:cubicBezTo>
                    <a:pt x="2651" y="1218"/>
                    <a:pt x="2651" y="1217"/>
                    <a:pt x="2651" y="1217"/>
                  </a:cubicBezTo>
                  <a:cubicBezTo>
                    <a:pt x="2650" y="1216"/>
                    <a:pt x="2649" y="1215"/>
                    <a:pt x="2648" y="1215"/>
                  </a:cubicBezTo>
                  <a:cubicBezTo>
                    <a:pt x="2642" y="1212"/>
                    <a:pt x="2635" y="1212"/>
                    <a:pt x="2629" y="1213"/>
                  </a:cubicBezTo>
                  <a:cubicBezTo>
                    <a:pt x="2627" y="1213"/>
                    <a:pt x="2625" y="1214"/>
                    <a:pt x="2625" y="1216"/>
                  </a:cubicBezTo>
                  <a:cubicBezTo>
                    <a:pt x="2624" y="1217"/>
                    <a:pt x="2626" y="1219"/>
                    <a:pt x="2627" y="1218"/>
                  </a:cubicBezTo>
                  <a:cubicBezTo>
                    <a:pt x="2635" y="1217"/>
                    <a:pt x="2641" y="1217"/>
                    <a:pt x="2648" y="1220"/>
                  </a:cubicBezTo>
                  <a:cubicBezTo>
                    <a:pt x="2648" y="1220"/>
                    <a:pt x="2649" y="1220"/>
                    <a:pt x="2649" y="1220"/>
                  </a:cubicBezTo>
                  <a:cubicBezTo>
                    <a:pt x="2650" y="1220"/>
                    <a:pt x="2651" y="1220"/>
                    <a:pt x="2652" y="1218"/>
                  </a:cubicBezTo>
                  <a:close/>
                  <a:moveTo>
                    <a:pt x="2969" y="1414"/>
                  </a:moveTo>
                  <a:cubicBezTo>
                    <a:pt x="2970" y="1414"/>
                    <a:pt x="2971" y="1414"/>
                    <a:pt x="2973" y="1414"/>
                  </a:cubicBezTo>
                  <a:cubicBezTo>
                    <a:pt x="2973" y="1414"/>
                    <a:pt x="2973" y="1413"/>
                    <a:pt x="2973" y="1413"/>
                  </a:cubicBezTo>
                  <a:cubicBezTo>
                    <a:pt x="2973" y="1412"/>
                    <a:pt x="2973" y="1412"/>
                    <a:pt x="2972" y="1411"/>
                  </a:cubicBezTo>
                  <a:cubicBezTo>
                    <a:pt x="2968" y="1406"/>
                    <a:pt x="2964" y="1402"/>
                    <a:pt x="2960" y="1397"/>
                  </a:cubicBezTo>
                  <a:cubicBezTo>
                    <a:pt x="2959" y="1395"/>
                    <a:pt x="2957" y="1394"/>
                    <a:pt x="2955" y="1392"/>
                  </a:cubicBezTo>
                  <a:cubicBezTo>
                    <a:pt x="2955" y="1392"/>
                    <a:pt x="2954" y="1391"/>
                    <a:pt x="2953" y="1391"/>
                  </a:cubicBezTo>
                  <a:cubicBezTo>
                    <a:pt x="2953" y="1391"/>
                    <a:pt x="2952" y="1391"/>
                    <a:pt x="2952" y="1391"/>
                  </a:cubicBezTo>
                  <a:cubicBezTo>
                    <a:pt x="2951" y="1392"/>
                    <a:pt x="2951" y="1393"/>
                    <a:pt x="2951" y="1393"/>
                  </a:cubicBezTo>
                  <a:cubicBezTo>
                    <a:pt x="2952" y="1398"/>
                    <a:pt x="2955" y="1401"/>
                    <a:pt x="2958" y="1405"/>
                  </a:cubicBezTo>
                  <a:cubicBezTo>
                    <a:pt x="2962" y="1408"/>
                    <a:pt x="2964" y="1412"/>
                    <a:pt x="2969" y="1414"/>
                  </a:cubicBezTo>
                  <a:close/>
                  <a:moveTo>
                    <a:pt x="2512" y="1269"/>
                  </a:moveTo>
                  <a:cubicBezTo>
                    <a:pt x="2514" y="1270"/>
                    <a:pt x="2516" y="1271"/>
                    <a:pt x="2518" y="1272"/>
                  </a:cubicBezTo>
                  <a:cubicBezTo>
                    <a:pt x="2519" y="1272"/>
                    <a:pt x="2521" y="1272"/>
                    <a:pt x="2522" y="1273"/>
                  </a:cubicBezTo>
                  <a:cubicBezTo>
                    <a:pt x="2529" y="1272"/>
                    <a:pt x="2534" y="1270"/>
                    <a:pt x="2540" y="1269"/>
                  </a:cubicBezTo>
                  <a:cubicBezTo>
                    <a:pt x="2541" y="1268"/>
                    <a:pt x="2541" y="1267"/>
                    <a:pt x="2541" y="1267"/>
                  </a:cubicBezTo>
                  <a:cubicBezTo>
                    <a:pt x="2538" y="1263"/>
                    <a:pt x="2534" y="1261"/>
                    <a:pt x="2529" y="1262"/>
                  </a:cubicBezTo>
                  <a:cubicBezTo>
                    <a:pt x="2529" y="1262"/>
                    <a:pt x="2528" y="1263"/>
                    <a:pt x="2528" y="1263"/>
                  </a:cubicBezTo>
                  <a:cubicBezTo>
                    <a:pt x="2527" y="1264"/>
                    <a:pt x="2527" y="1265"/>
                    <a:pt x="2527" y="1265"/>
                  </a:cubicBezTo>
                  <a:cubicBezTo>
                    <a:pt x="2523" y="1263"/>
                    <a:pt x="2518" y="1265"/>
                    <a:pt x="2514" y="1264"/>
                  </a:cubicBezTo>
                  <a:cubicBezTo>
                    <a:pt x="2513" y="1263"/>
                    <a:pt x="2512" y="1265"/>
                    <a:pt x="2511" y="1266"/>
                  </a:cubicBezTo>
                  <a:cubicBezTo>
                    <a:pt x="2511" y="1267"/>
                    <a:pt x="2511" y="1269"/>
                    <a:pt x="2512" y="1269"/>
                  </a:cubicBezTo>
                  <a:close/>
                  <a:moveTo>
                    <a:pt x="2574" y="1262"/>
                  </a:moveTo>
                  <a:cubicBezTo>
                    <a:pt x="2574" y="1262"/>
                    <a:pt x="2574" y="1262"/>
                    <a:pt x="2574" y="1262"/>
                  </a:cubicBezTo>
                  <a:cubicBezTo>
                    <a:pt x="2570" y="1263"/>
                    <a:pt x="2567" y="1265"/>
                    <a:pt x="2564" y="1264"/>
                  </a:cubicBezTo>
                  <a:cubicBezTo>
                    <a:pt x="2560" y="1263"/>
                    <a:pt x="2557" y="1263"/>
                    <a:pt x="2554" y="1262"/>
                  </a:cubicBezTo>
                  <a:cubicBezTo>
                    <a:pt x="2553" y="1262"/>
                    <a:pt x="2553" y="1262"/>
                    <a:pt x="2552" y="1262"/>
                  </a:cubicBezTo>
                  <a:cubicBezTo>
                    <a:pt x="2550" y="1261"/>
                    <a:pt x="2547" y="1262"/>
                    <a:pt x="2545" y="1265"/>
                  </a:cubicBezTo>
                  <a:cubicBezTo>
                    <a:pt x="2545" y="1265"/>
                    <a:pt x="2544" y="1266"/>
                    <a:pt x="2545" y="1267"/>
                  </a:cubicBezTo>
                  <a:cubicBezTo>
                    <a:pt x="2545" y="1267"/>
                    <a:pt x="2546" y="1268"/>
                    <a:pt x="2546" y="1269"/>
                  </a:cubicBezTo>
                  <a:cubicBezTo>
                    <a:pt x="2549" y="1269"/>
                    <a:pt x="2552" y="1270"/>
                    <a:pt x="2555" y="1270"/>
                  </a:cubicBezTo>
                  <a:cubicBezTo>
                    <a:pt x="2560" y="1270"/>
                    <a:pt x="2565" y="1269"/>
                    <a:pt x="2570" y="1268"/>
                  </a:cubicBezTo>
                  <a:cubicBezTo>
                    <a:pt x="2571" y="1268"/>
                    <a:pt x="2572" y="1267"/>
                    <a:pt x="2573" y="1266"/>
                  </a:cubicBezTo>
                  <a:cubicBezTo>
                    <a:pt x="2574" y="1266"/>
                    <a:pt x="2574" y="1265"/>
                    <a:pt x="2575" y="1265"/>
                  </a:cubicBezTo>
                  <a:cubicBezTo>
                    <a:pt x="2575" y="1264"/>
                    <a:pt x="2575" y="1263"/>
                    <a:pt x="2574" y="1262"/>
                  </a:cubicBezTo>
                  <a:close/>
                  <a:moveTo>
                    <a:pt x="1779" y="376"/>
                  </a:moveTo>
                  <a:cubicBezTo>
                    <a:pt x="1779" y="377"/>
                    <a:pt x="1779" y="378"/>
                    <a:pt x="1778" y="379"/>
                  </a:cubicBezTo>
                  <a:cubicBezTo>
                    <a:pt x="1779" y="380"/>
                    <a:pt x="1779" y="382"/>
                    <a:pt x="1780" y="384"/>
                  </a:cubicBezTo>
                  <a:cubicBezTo>
                    <a:pt x="1780" y="386"/>
                    <a:pt x="1783" y="386"/>
                    <a:pt x="1785" y="386"/>
                  </a:cubicBezTo>
                  <a:cubicBezTo>
                    <a:pt x="1789" y="385"/>
                    <a:pt x="1790" y="381"/>
                    <a:pt x="1791" y="378"/>
                  </a:cubicBezTo>
                  <a:cubicBezTo>
                    <a:pt x="1792" y="377"/>
                    <a:pt x="1791" y="376"/>
                    <a:pt x="1791" y="376"/>
                  </a:cubicBezTo>
                  <a:cubicBezTo>
                    <a:pt x="1789" y="373"/>
                    <a:pt x="1786" y="372"/>
                    <a:pt x="1783" y="373"/>
                  </a:cubicBezTo>
                  <a:cubicBezTo>
                    <a:pt x="1781" y="372"/>
                    <a:pt x="1779" y="374"/>
                    <a:pt x="1779" y="376"/>
                  </a:cubicBezTo>
                  <a:close/>
                  <a:moveTo>
                    <a:pt x="786" y="457"/>
                  </a:moveTo>
                  <a:cubicBezTo>
                    <a:pt x="786" y="456"/>
                    <a:pt x="786" y="455"/>
                    <a:pt x="786" y="455"/>
                  </a:cubicBezTo>
                  <a:cubicBezTo>
                    <a:pt x="786" y="454"/>
                    <a:pt x="785" y="453"/>
                    <a:pt x="785" y="453"/>
                  </a:cubicBezTo>
                  <a:cubicBezTo>
                    <a:pt x="784" y="453"/>
                    <a:pt x="783" y="453"/>
                    <a:pt x="782" y="453"/>
                  </a:cubicBezTo>
                  <a:cubicBezTo>
                    <a:pt x="780" y="453"/>
                    <a:pt x="779" y="453"/>
                    <a:pt x="777" y="453"/>
                  </a:cubicBezTo>
                  <a:cubicBezTo>
                    <a:pt x="776" y="453"/>
                    <a:pt x="775" y="454"/>
                    <a:pt x="775" y="454"/>
                  </a:cubicBezTo>
                  <a:cubicBezTo>
                    <a:pt x="773" y="456"/>
                    <a:pt x="771" y="458"/>
                    <a:pt x="770" y="459"/>
                  </a:cubicBezTo>
                  <a:cubicBezTo>
                    <a:pt x="769" y="460"/>
                    <a:pt x="769" y="462"/>
                    <a:pt x="770" y="463"/>
                  </a:cubicBezTo>
                  <a:cubicBezTo>
                    <a:pt x="770" y="464"/>
                    <a:pt x="771" y="466"/>
                    <a:pt x="772" y="466"/>
                  </a:cubicBezTo>
                  <a:cubicBezTo>
                    <a:pt x="773" y="466"/>
                    <a:pt x="775" y="466"/>
                    <a:pt x="776" y="466"/>
                  </a:cubicBezTo>
                  <a:cubicBezTo>
                    <a:pt x="780" y="464"/>
                    <a:pt x="784" y="461"/>
                    <a:pt x="786" y="457"/>
                  </a:cubicBezTo>
                  <a:close/>
                  <a:moveTo>
                    <a:pt x="2179" y="182"/>
                  </a:moveTo>
                  <a:cubicBezTo>
                    <a:pt x="2178" y="184"/>
                    <a:pt x="2180" y="185"/>
                    <a:pt x="2182" y="186"/>
                  </a:cubicBezTo>
                  <a:cubicBezTo>
                    <a:pt x="2183" y="186"/>
                    <a:pt x="2184" y="186"/>
                    <a:pt x="2185" y="186"/>
                  </a:cubicBezTo>
                  <a:cubicBezTo>
                    <a:pt x="2185" y="186"/>
                    <a:pt x="2185" y="186"/>
                    <a:pt x="2186" y="186"/>
                  </a:cubicBezTo>
                  <a:cubicBezTo>
                    <a:pt x="2188" y="187"/>
                    <a:pt x="2190" y="185"/>
                    <a:pt x="2189" y="182"/>
                  </a:cubicBezTo>
                  <a:cubicBezTo>
                    <a:pt x="2189" y="180"/>
                    <a:pt x="2188" y="178"/>
                    <a:pt x="2187" y="177"/>
                  </a:cubicBezTo>
                  <a:cubicBezTo>
                    <a:pt x="2187" y="176"/>
                    <a:pt x="2185" y="175"/>
                    <a:pt x="2184" y="176"/>
                  </a:cubicBezTo>
                  <a:cubicBezTo>
                    <a:pt x="2183" y="176"/>
                    <a:pt x="2181" y="177"/>
                    <a:pt x="2180" y="178"/>
                  </a:cubicBezTo>
                  <a:cubicBezTo>
                    <a:pt x="2179" y="178"/>
                    <a:pt x="2178" y="180"/>
                    <a:pt x="2179" y="181"/>
                  </a:cubicBezTo>
                  <a:cubicBezTo>
                    <a:pt x="2179" y="181"/>
                    <a:pt x="2179" y="182"/>
                    <a:pt x="2179" y="182"/>
                  </a:cubicBezTo>
                  <a:close/>
                  <a:moveTo>
                    <a:pt x="886" y="656"/>
                  </a:moveTo>
                  <a:cubicBezTo>
                    <a:pt x="885" y="656"/>
                    <a:pt x="884" y="656"/>
                    <a:pt x="884" y="656"/>
                  </a:cubicBezTo>
                  <a:cubicBezTo>
                    <a:pt x="883" y="657"/>
                    <a:pt x="883" y="658"/>
                    <a:pt x="884" y="659"/>
                  </a:cubicBezTo>
                  <a:cubicBezTo>
                    <a:pt x="885" y="660"/>
                    <a:pt x="885" y="661"/>
                    <a:pt x="886" y="661"/>
                  </a:cubicBezTo>
                  <a:cubicBezTo>
                    <a:pt x="888" y="664"/>
                    <a:pt x="890" y="666"/>
                    <a:pt x="894" y="667"/>
                  </a:cubicBezTo>
                  <a:cubicBezTo>
                    <a:pt x="897" y="669"/>
                    <a:pt x="900" y="669"/>
                    <a:pt x="903" y="670"/>
                  </a:cubicBezTo>
                  <a:cubicBezTo>
                    <a:pt x="903" y="670"/>
                    <a:pt x="904" y="670"/>
                    <a:pt x="904" y="670"/>
                  </a:cubicBezTo>
                  <a:cubicBezTo>
                    <a:pt x="905" y="670"/>
                    <a:pt x="906" y="669"/>
                    <a:pt x="906" y="668"/>
                  </a:cubicBezTo>
                  <a:cubicBezTo>
                    <a:pt x="906" y="668"/>
                    <a:pt x="906" y="667"/>
                    <a:pt x="906" y="667"/>
                  </a:cubicBezTo>
                  <a:cubicBezTo>
                    <a:pt x="901" y="661"/>
                    <a:pt x="894" y="657"/>
                    <a:pt x="886" y="656"/>
                  </a:cubicBezTo>
                  <a:close/>
                  <a:moveTo>
                    <a:pt x="1724" y="846"/>
                  </a:moveTo>
                  <a:cubicBezTo>
                    <a:pt x="1727" y="845"/>
                    <a:pt x="1729" y="844"/>
                    <a:pt x="1731" y="843"/>
                  </a:cubicBezTo>
                  <a:cubicBezTo>
                    <a:pt x="1735" y="841"/>
                    <a:pt x="1736" y="838"/>
                    <a:pt x="1737" y="835"/>
                  </a:cubicBezTo>
                  <a:cubicBezTo>
                    <a:pt x="1737" y="835"/>
                    <a:pt x="1736" y="834"/>
                    <a:pt x="1736" y="834"/>
                  </a:cubicBezTo>
                  <a:cubicBezTo>
                    <a:pt x="1733" y="834"/>
                    <a:pt x="1729" y="835"/>
                    <a:pt x="1726" y="836"/>
                  </a:cubicBezTo>
                  <a:cubicBezTo>
                    <a:pt x="1723" y="836"/>
                    <a:pt x="1721" y="837"/>
                    <a:pt x="1718" y="839"/>
                  </a:cubicBezTo>
                  <a:cubicBezTo>
                    <a:pt x="1717" y="840"/>
                    <a:pt x="1717" y="843"/>
                    <a:pt x="1718" y="844"/>
                  </a:cubicBezTo>
                  <a:cubicBezTo>
                    <a:pt x="1719" y="845"/>
                    <a:pt x="1721" y="846"/>
                    <a:pt x="1724" y="846"/>
                  </a:cubicBezTo>
                  <a:close/>
                  <a:moveTo>
                    <a:pt x="661" y="127"/>
                  </a:moveTo>
                  <a:cubicBezTo>
                    <a:pt x="660" y="127"/>
                    <a:pt x="659" y="126"/>
                    <a:pt x="659" y="127"/>
                  </a:cubicBezTo>
                  <a:cubicBezTo>
                    <a:pt x="653" y="128"/>
                    <a:pt x="648" y="131"/>
                    <a:pt x="644" y="135"/>
                  </a:cubicBezTo>
                  <a:cubicBezTo>
                    <a:pt x="643" y="136"/>
                    <a:pt x="643" y="139"/>
                    <a:pt x="645" y="140"/>
                  </a:cubicBezTo>
                  <a:cubicBezTo>
                    <a:pt x="646" y="141"/>
                    <a:pt x="648" y="142"/>
                    <a:pt x="649" y="141"/>
                  </a:cubicBezTo>
                  <a:cubicBezTo>
                    <a:pt x="653" y="137"/>
                    <a:pt x="657" y="133"/>
                    <a:pt x="661" y="129"/>
                  </a:cubicBezTo>
                  <a:cubicBezTo>
                    <a:pt x="661" y="129"/>
                    <a:pt x="661" y="129"/>
                    <a:pt x="661" y="128"/>
                  </a:cubicBezTo>
                  <a:cubicBezTo>
                    <a:pt x="661" y="128"/>
                    <a:pt x="661" y="127"/>
                    <a:pt x="661" y="127"/>
                  </a:cubicBezTo>
                  <a:close/>
                  <a:moveTo>
                    <a:pt x="1507" y="771"/>
                  </a:moveTo>
                  <a:cubicBezTo>
                    <a:pt x="1507" y="770"/>
                    <a:pt x="1508" y="769"/>
                    <a:pt x="1508" y="768"/>
                  </a:cubicBezTo>
                  <a:cubicBezTo>
                    <a:pt x="1509" y="766"/>
                    <a:pt x="1509" y="763"/>
                    <a:pt x="1509" y="761"/>
                  </a:cubicBezTo>
                  <a:cubicBezTo>
                    <a:pt x="1509" y="760"/>
                    <a:pt x="1509" y="759"/>
                    <a:pt x="1509" y="758"/>
                  </a:cubicBezTo>
                  <a:cubicBezTo>
                    <a:pt x="1509" y="758"/>
                    <a:pt x="1508" y="757"/>
                    <a:pt x="1508" y="757"/>
                  </a:cubicBezTo>
                  <a:cubicBezTo>
                    <a:pt x="1508" y="755"/>
                    <a:pt x="1507" y="754"/>
                    <a:pt x="1506" y="754"/>
                  </a:cubicBezTo>
                  <a:cubicBezTo>
                    <a:pt x="1505" y="755"/>
                    <a:pt x="1504" y="756"/>
                    <a:pt x="1503" y="757"/>
                  </a:cubicBezTo>
                  <a:cubicBezTo>
                    <a:pt x="1502" y="758"/>
                    <a:pt x="1501" y="760"/>
                    <a:pt x="1502" y="762"/>
                  </a:cubicBezTo>
                  <a:cubicBezTo>
                    <a:pt x="1502" y="766"/>
                    <a:pt x="1503" y="769"/>
                    <a:pt x="1504" y="771"/>
                  </a:cubicBezTo>
                  <a:cubicBezTo>
                    <a:pt x="1505" y="772"/>
                    <a:pt x="1506" y="772"/>
                    <a:pt x="1507" y="771"/>
                  </a:cubicBezTo>
                  <a:close/>
                  <a:moveTo>
                    <a:pt x="2523" y="1098"/>
                  </a:moveTo>
                  <a:cubicBezTo>
                    <a:pt x="2523" y="1098"/>
                    <a:pt x="2523" y="1098"/>
                    <a:pt x="2523" y="1098"/>
                  </a:cubicBezTo>
                  <a:cubicBezTo>
                    <a:pt x="2523" y="1099"/>
                    <a:pt x="2524" y="1099"/>
                    <a:pt x="2524" y="1099"/>
                  </a:cubicBezTo>
                  <a:cubicBezTo>
                    <a:pt x="2524" y="1099"/>
                    <a:pt x="2525" y="1099"/>
                    <a:pt x="2525" y="1099"/>
                  </a:cubicBezTo>
                  <a:cubicBezTo>
                    <a:pt x="2529" y="1097"/>
                    <a:pt x="2532" y="1094"/>
                    <a:pt x="2534" y="1091"/>
                  </a:cubicBezTo>
                  <a:cubicBezTo>
                    <a:pt x="2536" y="1087"/>
                    <a:pt x="2539" y="1084"/>
                    <a:pt x="2543" y="1082"/>
                  </a:cubicBezTo>
                  <a:cubicBezTo>
                    <a:pt x="2544" y="1081"/>
                    <a:pt x="2544" y="1081"/>
                    <a:pt x="2542" y="1079"/>
                  </a:cubicBezTo>
                  <a:cubicBezTo>
                    <a:pt x="2540" y="1076"/>
                    <a:pt x="2539" y="1077"/>
                    <a:pt x="2538" y="1079"/>
                  </a:cubicBezTo>
                  <a:cubicBezTo>
                    <a:pt x="2533" y="1085"/>
                    <a:pt x="2529" y="1091"/>
                    <a:pt x="2524" y="1096"/>
                  </a:cubicBezTo>
                  <a:cubicBezTo>
                    <a:pt x="2524" y="1096"/>
                    <a:pt x="2523" y="1097"/>
                    <a:pt x="2523" y="1098"/>
                  </a:cubicBezTo>
                  <a:close/>
                  <a:moveTo>
                    <a:pt x="2576" y="1072"/>
                  </a:moveTo>
                  <a:cubicBezTo>
                    <a:pt x="2573" y="1070"/>
                    <a:pt x="2570" y="1069"/>
                    <a:pt x="2567" y="1068"/>
                  </a:cubicBezTo>
                  <a:cubicBezTo>
                    <a:pt x="2567" y="1068"/>
                    <a:pt x="2566" y="1068"/>
                    <a:pt x="2566" y="1068"/>
                  </a:cubicBezTo>
                  <a:cubicBezTo>
                    <a:pt x="2566" y="1072"/>
                    <a:pt x="2566" y="1076"/>
                    <a:pt x="2567" y="1079"/>
                  </a:cubicBezTo>
                  <a:cubicBezTo>
                    <a:pt x="2567" y="1081"/>
                    <a:pt x="2568" y="1081"/>
                    <a:pt x="2569" y="1081"/>
                  </a:cubicBezTo>
                  <a:cubicBezTo>
                    <a:pt x="2570" y="1082"/>
                    <a:pt x="2572" y="1082"/>
                    <a:pt x="2573" y="1081"/>
                  </a:cubicBezTo>
                  <a:cubicBezTo>
                    <a:pt x="2574" y="1080"/>
                    <a:pt x="2574" y="1079"/>
                    <a:pt x="2575" y="1078"/>
                  </a:cubicBezTo>
                  <a:cubicBezTo>
                    <a:pt x="2575" y="1079"/>
                    <a:pt x="2575" y="1079"/>
                    <a:pt x="2575" y="1079"/>
                  </a:cubicBezTo>
                  <a:cubicBezTo>
                    <a:pt x="2575" y="1079"/>
                    <a:pt x="2575" y="1079"/>
                    <a:pt x="2575" y="1078"/>
                  </a:cubicBezTo>
                  <a:cubicBezTo>
                    <a:pt x="2574" y="1081"/>
                    <a:pt x="2574" y="1084"/>
                    <a:pt x="2573" y="1086"/>
                  </a:cubicBezTo>
                  <a:cubicBezTo>
                    <a:pt x="2570" y="1089"/>
                    <a:pt x="2571" y="1090"/>
                    <a:pt x="2574" y="1092"/>
                  </a:cubicBezTo>
                  <a:cubicBezTo>
                    <a:pt x="2575" y="1093"/>
                    <a:pt x="2576" y="1094"/>
                    <a:pt x="2577" y="1094"/>
                  </a:cubicBezTo>
                  <a:cubicBezTo>
                    <a:pt x="2578" y="1095"/>
                    <a:pt x="2579" y="1094"/>
                    <a:pt x="2580" y="1093"/>
                  </a:cubicBezTo>
                  <a:cubicBezTo>
                    <a:pt x="2581" y="1091"/>
                    <a:pt x="2582" y="1089"/>
                    <a:pt x="2581" y="1087"/>
                  </a:cubicBezTo>
                  <a:cubicBezTo>
                    <a:pt x="2579" y="1085"/>
                    <a:pt x="2579" y="1083"/>
                    <a:pt x="2581" y="1081"/>
                  </a:cubicBezTo>
                  <a:cubicBezTo>
                    <a:pt x="2581" y="1078"/>
                    <a:pt x="2578" y="1077"/>
                    <a:pt x="2577" y="1076"/>
                  </a:cubicBezTo>
                  <a:cubicBezTo>
                    <a:pt x="2577" y="1075"/>
                    <a:pt x="2577" y="1075"/>
                    <a:pt x="2577" y="1074"/>
                  </a:cubicBezTo>
                  <a:cubicBezTo>
                    <a:pt x="2577" y="1073"/>
                    <a:pt x="2576" y="1072"/>
                    <a:pt x="2576" y="1072"/>
                  </a:cubicBezTo>
                  <a:close/>
                  <a:moveTo>
                    <a:pt x="720" y="1003"/>
                  </a:moveTo>
                  <a:cubicBezTo>
                    <a:pt x="719" y="1004"/>
                    <a:pt x="717" y="1004"/>
                    <a:pt x="715" y="1005"/>
                  </a:cubicBezTo>
                  <a:cubicBezTo>
                    <a:pt x="714" y="1005"/>
                    <a:pt x="714" y="1006"/>
                    <a:pt x="714" y="1006"/>
                  </a:cubicBezTo>
                  <a:cubicBezTo>
                    <a:pt x="717" y="1012"/>
                    <a:pt x="721" y="1014"/>
                    <a:pt x="727" y="1012"/>
                  </a:cubicBezTo>
                  <a:cubicBezTo>
                    <a:pt x="728" y="1012"/>
                    <a:pt x="729" y="1011"/>
                    <a:pt x="729" y="1011"/>
                  </a:cubicBezTo>
                  <a:cubicBezTo>
                    <a:pt x="730" y="1010"/>
                    <a:pt x="731" y="1009"/>
                    <a:pt x="730" y="1008"/>
                  </a:cubicBezTo>
                  <a:cubicBezTo>
                    <a:pt x="728" y="1004"/>
                    <a:pt x="725" y="1003"/>
                    <a:pt x="720" y="1003"/>
                  </a:cubicBezTo>
                  <a:close/>
                  <a:moveTo>
                    <a:pt x="89" y="376"/>
                  </a:moveTo>
                  <a:cubicBezTo>
                    <a:pt x="91" y="376"/>
                    <a:pt x="93" y="372"/>
                    <a:pt x="92" y="370"/>
                  </a:cubicBezTo>
                  <a:cubicBezTo>
                    <a:pt x="92" y="368"/>
                    <a:pt x="90" y="366"/>
                    <a:pt x="89" y="367"/>
                  </a:cubicBezTo>
                  <a:cubicBezTo>
                    <a:pt x="87" y="367"/>
                    <a:pt x="84" y="367"/>
                    <a:pt x="81" y="368"/>
                  </a:cubicBezTo>
                  <a:cubicBezTo>
                    <a:pt x="81" y="368"/>
                    <a:pt x="80" y="370"/>
                    <a:pt x="80" y="371"/>
                  </a:cubicBezTo>
                  <a:cubicBezTo>
                    <a:pt x="80" y="372"/>
                    <a:pt x="81" y="374"/>
                    <a:pt x="82" y="375"/>
                  </a:cubicBezTo>
                  <a:cubicBezTo>
                    <a:pt x="84" y="377"/>
                    <a:pt x="86" y="377"/>
                    <a:pt x="89" y="376"/>
                  </a:cubicBezTo>
                  <a:close/>
                  <a:moveTo>
                    <a:pt x="1908" y="280"/>
                  </a:moveTo>
                  <a:cubicBezTo>
                    <a:pt x="1911" y="282"/>
                    <a:pt x="1917" y="280"/>
                    <a:pt x="1918" y="276"/>
                  </a:cubicBezTo>
                  <a:cubicBezTo>
                    <a:pt x="1918" y="276"/>
                    <a:pt x="1918" y="275"/>
                    <a:pt x="1918" y="275"/>
                  </a:cubicBezTo>
                  <a:cubicBezTo>
                    <a:pt x="1917" y="272"/>
                    <a:pt x="1915" y="270"/>
                    <a:pt x="1913" y="269"/>
                  </a:cubicBezTo>
                  <a:cubicBezTo>
                    <a:pt x="1912" y="268"/>
                    <a:pt x="1911" y="268"/>
                    <a:pt x="1910" y="268"/>
                  </a:cubicBezTo>
                  <a:cubicBezTo>
                    <a:pt x="1905" y="269"/>
                    <a:pt x="1904" y="273"/>
                    <a:pt x="1905" y="277"/>
                  </a:cubicBezTo>
                  <a:cubicBezTo>
                    <a:pt x="1906" y="278"/>
                    <a:pt x="1907" y="280"/>
                    <a:pt x="1908" y="280"/>
                  </a:cubicBezTo>
                  <a:close/>
                  <a:moveTo>
                    <a:pt x="1641" y="835"/>
                  </a:moveTo>
                  <a:cubicBezTo>
                    <a:pt x="1641" y="835"/>
                    <a:pt x="1640" y="836"/>
                    <a:pt x="1640" y="837"/>
                  </a:cubicBezTo>
                  <a:cubicBezTo>
                    <a:pt x="1640" y="837"/>
                    <a:pt x="1640" y="839"/>
                    <a:pt x="1641" y="839"/>
                  </a:cubicBezTo>
                  <a:cubicBezTo>
                    <a:pt x="1644" y="840"/>
                    <a:pt x="1648" y="841"/>
                    <a:pt x="1651" y="842"/>
                  </a:cubicBezTo>
                  <a:cubicBezTo>
                    <a:pt x="1652" y="842"/>
                    <a:pt x="1652" y="842"/>
                    <a:pt x="1652" y="842"/>
                  </a:cubicBezTo>
                  <a:cubicBezTo>
                    <a:pt x="1655" y="841"/>
                    <a:pt x="1658" y="841"/>
                    <a:pt x="1661" y="841"/>
                  </a:cubicBezTo>
                  <a:cubicBezTo>
                    <a:pt x="1661" y="841"/>
                    <a:pt x="1662" y="840"/>
                    <a:pt x="1662" y="840"/>
                  </a:cubicBezTo>
                  <a:cubicBezTo>
                    <a:pt x="1662" y="839"/>
                    <a:pt x="1662" y="838"/>
                    <a:pt x="1661" y="838"/>
                  </a:cubicBezTo>
                  <a:cubicBezTo>
                    <a:pt x="1659" y="836"/>
                    <a:pt x="1656" y="834"/>
                    <a:pt x="1653" y="835"/>
                  </a:cubicBezTo>
                  <a:cubicBezTo>
                    <a:pt x="1650" y="835"/>
                    <a:pt x="1647" y="835"/>
                    <a:pt x="1643" y="834"/>
                  </a:cubicBezTo>
                  <a:cubicBezTo>
                    <a:pt x="1643" y="834"/>
                    <a:pt x="1642" y="834"/>
                    <a:pt x="1641" y="835"/>
                  </a:cubicBezTo>
                  <a:close/>
                  <a:moveTo>
                    <a:pt x="827" y="1007"/>
                  </a:moveTo>
                  <a:cubicBezTo>
                    <a:pt x="826" y="1006"/>
                    <a:pt x="824" y="1007"/>
                    <a:pt x="823" y="1006"/>
                  </a:cubicBezTo>
                  <a:cubicBezTo>
                    <a:pt x="821" y="1007"/>
                    <a:pt x="819" y="1007"/>
                    <a:pt x="817" y="1007"/>
                  </a:cubicBezTo>
                  <a:cubicBezTo>
                    <a:pt x="817" y="1007"/>
                    <a:pt x="816" y="1008"/>
                    <a:pt x="816" y="1008"/>
                  </a:cubicBezTo>
                  <a:cubicBezTo>
                    <a:pt x="815" y="1009"/>
                    <a:pt x="816" y="1010"/>
                    <a:pt x="817" y="1010"/>
                  </a:cubicBezTo>
                  <a:cubicBezTo>
                    <a:pt x="817" y="1010"/>
                    <a:pt x="818" y="1010"/>
                    <a:pt x="818" y="1010"/>
                  </a:cubicBezTo>
                  <a:cubicBezTo>
                    <a:pt x="822" y="1011"/>
                    <a:pt x="826" y="1010"/>
                    <a:pt x="829" y="1009"/>
                  </a:cubicBezTo>
                  <a:cubicBezTo>
                    <a:pt x="830" y="1009"/>
                    <a:pt x="830" y="1008"/>
                    <a:pt x="829" y="1008"/>
                  </a:cubicBezTo>
                  <a:cubicBezTo>
                    <a:pt x="829" y="1007"/>
                    <a:pt x="828" y="1007"/>
                    <a:pt x="827" y="1007"/>
                  </a:cubicBezTo>
                  <a:close/>
                  <a:moveTo>
                    <a:pt x="2539" y="1277"/>
                  </a:moveTo>
                  <a:cubicBezTo>
                    <a:pt x="2542" y="1278"/>
                    <a:pt x="2545" y="1280"/>
                    <a:pt x="2548" y="1281"/>
                  </a:cubicBezTo>
                  <a:cubicBezTo>
                    <a:pt x="2549" y="1282"/>
                    <a:pt x="2550" y="1281"/>
                    <a:pt x="2551" y="1281"/>
                  </a:cubicBezTo>
                  <a:cubicBezTo>
                    <a:pt x="2552" y="1281"/>
                    <a:pt x="2553" y="1280"/>
                    <a:pt x="2553" y="1278"/>
                  </a:cubicBezTo>
                  <a:cubicBezTo>
                    <a:pt x="2552" y="1278"/>
                    <a:pt x="2552" y="1277"/>
                    <a:pt x="2552" y="1277"/>
                  </a:cubicBezTo>
                  <a:cubicBezTo>
                    <a:pt x="2549" y="1275"/>
                    <a:pt x="2546" y="1274"/>
                    <a:pt x="2542" y="1274"/>
                  </a:cubicBezTo>
                  <a:cubicBezTo>
                    <a:pt x="2542" y="1274"/>
                    <a:pt x="2541" y="1274"/>
                    <a:pt x="2540" y="1274"/>
                  </a:cubicBezTo>
                  <a:cubicBezTo>
                    <a:pt x="2539" y="1275"/>
                    <a:pt x="2539" y="1275"/>
                    <a:pt x="2539" y="1276"/>
                  </a:cubicBezTo>
                  <a:cubicBezTo>
                    <a:pt x="2538" y="1276"/>
                    <a:pt x="2539" y="1277"/>
                    <a:pt x="2539" y="1277"/>
                  </a:cubicBezTo>
                  <a:close/>
                  <a:moveTo>
                    <a:pt x="763" y="127"/>
                  </a:moveTo>
                  <a:cubicBezTo>
                    <a:pt x="764" y="128"/>
                    <a:pt x="766" y="127"/>
                    <a:pt x="766" y="127"/>
                  </a:cubicBezTo>
                  <a:cubicBezTo>
                    <a:pt x="769" y="123"/>
                    <a:pt x="769" y="119"/>
                    <a:pt x="769" y="115"/>
                  </a:cubicBezTo>
                  <a:cubicBezTo>
                    <a:pt x="769" y="115"/>
                    <a:pt x="769" y="114"/>
                    <a:pt x="769" y="112"/>
                  </a:cubicBezTo>
                  <a:cubicBezTo>
                    <a:pt x="769" y="112"/>
                    <a:pt x="768" y="111"/>
                    <a:pt x="767" y="111"/>
                  </a:cubicBezTo>
                  <a:cubicBezTo>
                    <a:pt x="767" y="111"/>
                    <a:pt x="766" y="111"/>
                    <a:pt x="765" y="112"/>
                  </a:cubicBezTo>
                  <a:cubicBezTo>
                    <a:pt x="764" y="115"/>
                    <a:pt x="762" y="118"/>
                    <a:pt x="761" y="120"/>
                  </a:cubicBezTo>
                  <a:cubicBezTo>
                    <a:pt x="760" y="122"/>
                    <a:pt x="760" y="123"/>
                    <a:pt x="760" y="125"/>
                  </a:cubicBezTo>
                  <a:cubicBezTo>
                    <a:pt x="761" y="126"/>
                    <a:pt x="762" y="126"/>
                    <a:pt x="763" y="127"/>
                  </a:cubicBezTo>
                  <a:close/>
                  <a:moveTo>
                    <a:pt x="2886" y="1243"/>
                  </a:moveTo>
                  <a:cubicBezTo>
                    <a:pt x="2883" y="1240"/>
                    <a:pt x="2879" y="1239"/>
                    <a:pt x="2876" y="1237"/>
                  </a:cubicBezTo>
                  <a:cubicBezTo>
                    <a:pt x="2876" y="1237"/>
                    <a:pt x="2875" y="1237"/>
                    <a:pt x="2875" y="1237"/>
                  </a:cubicBezTo>
                  <a:cubicBezTo>
                    <a:pt x="2874" y="1238"/>
                    <a:pt x="2874" y="1239"/>
                    <a:pt x="2874" y="1240"/>
                  </a:cubicBezTo>
                  <a:cubicBezTo>
                    <a:pt x="2874" y="1243"/>
                    <a:pt x="2877" y="1245"/>
                    <a:pt x="2879" y="1247"/>
                  </a:cubicBezTo>
                  <a:cubicBezTo>
                    <a:pt x="2880" y="1248"/>
                    <a:pt x="2883" y="1248"/>
                    <a:pt x="2885" y="1247"/>
                  </a:cubicBezTo>
                  <a:cubicBezTo>
                    <a:pt x="2887" y="1246"/>
                    <a:pt x="2887" y="1244"/>
                    <a:pt x="2886" y="1243"/>
                  </a:cubicBezTo>
                  <a:close/>
                  <a:moveTo>
                    <a:pt x="799" y="465"/>
                  </a:moveTo>
                  <a:cubicBezTo>
                    <a:pt x="795" y="467"/>
                    <a:pt x="793" y="471"/>
                    <a:pt x="794" y="474"/>
                  </a:cubicBezTo>
                  <a:cubicBezTo>
                    <a:pt x="795" y="475"/>
                    <a:pt x="796" y="475"/>
                    <a:pt x="797" y="476"/>
                  </a:cubicBezTo>
                  <a:cubicBezTo>
                    <a:pt x="798" y="476"/>
                    <a:pt x="799" y="476"/>
                    <a:pt x="799" y="475"/>
                  </a:cubicBezTo>
                  <a:cubicBezTo>
                    <a:pt x="801" y="474"/>
                    <a:pt x="802" y="472"/>
                    <a:pt x="804" y="471"/>
                  </a:cubicBezTo>
                  <a:cubicBezTo>
                    <a:pt x="804" y="470"/>
                    <a:pt x="804" y="470"/>
                    <a:pt x="805" y="469"/>
                  </a:cubicBezTo>
                  <a:cubicBezTo>
                    <a:pt x="805" y="468"/>
                    <a:pt x="805" y="467"/>
                    <a:pt x="804" y="466"/>
                  </a:cubicBezTo>
                  <a:cubicBezTo>
                    <a:pt x="802" y="465"/>
                    <a:pt x="800" y="465"/>
                    <a:pt x="799" y="465"/>
                  </a:cubicBezTo>
                  <a:close/>
                  <a:moveTo>
                    <a:pt x="2765" y="394"/>
                  </a:moveTo>
                  <a:cubicBezTo>
                    <a:pt x="2764" y="395"/>
                    <a:pt x="2763" y="396"/>
                    <a:pt x="2762" y="396"/>
                  </a:cubicBezTo>
                  <a:cubicBezTo>
                    <a:pt x="2760" y="398"/>
                    <a:pt x="2759" y="399"/>
                    <a:pt x="2760" y="401"/>
                  </a:cubicBezTo>
                  <a:cubicBezTo>
                    <a:pt x="2761" y="403"/>
                    <a:pt x="2762" y="405"/>
                    <a:pt x="2763" y="408"/>
                  </a:cubicBezTo>
                  <a:cubicBezTo>
                    <a:pt x="2763" y="408"/>
                    <a:pt x="2763" y="408"/>
                    <a:pt x="2764" y="408"/>
                  </a:cubicBezTo>
                  <a:cubicBezTo>
                    <a:pt x="2764" y="408"/>
                    <a:pt x="2764" y="408"/>
                    <a:pt x="2765" y="407"/>
                  </a:cubicBezTo>
                  <a:cubicBezTo>
                    <a:pt x="2766" y="405"/>
                    <a:pt x="2768" y="403"/>
                    <a:pt x="2770" y="400"/>
                  </a:cubicBezTo>
                  <a:cubicBezTo>
                    <a:pt x="2771" y="399"/>
                    <a:pt x="2771" y="397"/>
                    <a:pt x="2768" y="395"/>
                  </a:cubicBezTo>
                  <a:cubicBezTo>
                    <a:pt x="2767" y="394"/>
                    <a:pt x="2766" y="394"/>
                    <a:pt x="2765" y="394"/>
                  </a:cubicBezTo>
                  <a:close/>
                  <a:moveTo>
                    <a:pt x="2719" y="667"/>
                  </a:moveTo>
                  <a:cubicBezTo>
                    <a:pt x="2723" y="662"/>
                    <a:pt x="2727" y="657"/>
                    <a:pt x="2731" y="653"/>
                  </a:cubicBezTo>
                  <a:cubicBezTo>
                    <a:pt x="2732" y="652"/>
                    <a:pt x="2731" y="651"/>
                    <a:pt x="2731" y="650"/>
                  </a:cubicBezTo>
                  <a:cubicBezTo>
                    <a:pt x="2731" y="650"/>
                    <a:pt x="2731" y="650"/>
                    <a:pt x="2730" y="650"/>
                  </a:cubicBezTo>
                  <a:cubicBezTo>
                    <a:pt x="2729" y="649"/>
                    <a:pt x="2728" y="651"/>
                    <a:pt x="2726" y="652"/>
                  </a:cubicBezTo>
                  <a:cubicBezTo>
                    <a:pt x="2724" y="653"/>
                    <a:pt x="2722" y="653"/>
                    <a:pt x="2721" y="656"/>
                  </a:cubicBezTo>
                  <a:cubicBezTo>
                    <a:pt x="2720" y="658"/>
                    <a:pt x="2718" y="660"/>
                    <a:pt x="2717" y="663"/>
                  </a:cubicBezTo>
                  <a:cubicBezTo>
                    <a:pt x="2717" y="663"/>
                    <a:pt x="2717" y="664"/>
                    <a:pt x="2717" y="665"/>
                  </a:cubicBezTo>
                  <a:cubicBezTo>
                    <a:pt x="2717" y="666"/>
                    <a:pt x="2718" y="666"/>
                    <a:pt x="2718" y="667"/>
                  </a:cubicBezTo>
                  <a:cubicBezTo>
                    <a:pt x="2718" y="667"/>
                    <a:pt x="2719" y="667"/>
                    <a:pt x="2719" y="667"/>
                  </a:cubicBezTo>
                  <a:close/>
                  <a:moveTo>
                    <a:pt x="2616" y="1217"/>
                  </a:moveTo>
                  <a:cubicBezTo>
                    <a:pt x="2616" y="1217"/>
                    <a:pt x="2616" y="1216"/>
                    <a:pt x="2616" y="1215"/>
                  </a:cubicBezTo>
                  <a:cubicBezTo>
                    <a:pt x="2612" y="1211"/>
                    <a:pt x="2607" y="1212"/>
                    <a:pt x="2604" y="1215"/>
                  </a:cubicBezTo>
                  <a:cubicBezTo>
                    <a:pt x="2603" y="1216"/>
                    <a:pt x="2603" y="1218"/>
                    <a:pt x="2604" y="1218"/>
                  </a:cubicBezTo>
                  <a:cubicBezTo>
                    <a:pt x="2606" y="1221"/>
                    <a:pt x="2609" y="1222"/>
                    <a:pt x="2612" y="1221"/>
                  </a:cubicBezTo>
                  <a:cubicBezTo>
                    <a:pt x="2614" y="1221"/>
                    <a:pt x="2615" y="1220"/>
                    <a:pt x="2616" y="1219"/>
                  </a:cubicBezTo>
                  <a:cubicBezTo>
                    <a:pt x="2616" y="1219"/>
                    <a:pt x="2616" y="1218"/>
                    <a:pt x="2616" y="1217"/>
                  </a:cubicBezTo>
                  <a:close/>
                  <a:moveTo>
                    <a:pt x="1303" y="269"/>
                  </a:moveTo>
                  <a:cubicBezTo>
                    <a:pt x="1302" y="270"/>
                    <a:pt x="1302" y="271"/>
                    <a:pt x="1302" y="272"/>
                  </a:cubicBezTo>
                  <a:cubicBezTo>
                    <a:pt x="1301" y="273"/>
                    <a:pt x="1302" y="274"/>
                    <a:pt x="1304" y="275"/>
                  </a:cubicBezTo>
                  <a:cubicBezTo>
                    <a:pt x="1306" y="276"/>
                    <a:pt x="1308" y="276"/>
                    <a:pt x="1311" y="275"/>
                  </a:cubicBezTo>
                  <a:cubicBezTo>
                    <a:pt x="1311" y="275"/>
                    <a:pt x="1312" y="275"/>
                    <a:pt x="1312" y="274"/>
                  </a:cubicBezTo>
                  <a:cubicBezTo>
                    <a:pt x="1312" y="274"/>
                    <a:pt x="1312" y="274"/>
                    <a:pt x="1312" y="274"/>
                  </a:cubicBezTo>
                  <a:cubicBezTo>
                    <a:pt x="1311" y="272"/>
                    <a:pt x="1310" y="271"/>
                    <a:pt x="1309" y="269"/>
                  </a:cubicBezTo>
                  <a:cubicBezTo>
                    <a:pt x="1308" y="268"/>
                    <a:pt x="1304" y="268"/>
                    <a:pt x="1303" y="269"/>
                  </a:cubicBezTo>
                  <a:close/>
                  <a:moveTo>
                    <a:pt x="27" y="486"/>
                  </a:moveTo>
                  <a:cubicBezTo>
                    <a:pt x="27" y="486"/>
                    <a:pt x="25" y="486"/>
                    <a:pt x="25" y="487"/>
                  </a:cubicBezTo>
                  <a:cubicBezTo>
                    <a:pt x="22" y="490"/>
                    <a:pt x="19" y="494"/>
                    <a:pt x="16" y="497"/>
                  </a:cubicBezTo>
                  <a:cubicBezTo>
                    <a:pt x="16" y="498"/>
                    <a:pt x="16" y="498"/>
                    <a:pt x="16" y="498"/>
                  </a:cubicBezTo>
                  <a:cubicBezTo>
                    <a:pt x="16" y="498"/>
                    <a:pt x="16" y="499"/>
                    <a:pt x="17" y="499"/>
                  </a:cubicBezTo>
                  <a:cubicBezTo>
                    <a:pt x="22" y="498"/>
                    <a:pt x="26" y="497"/>
                    <a:pt x="29" y="494"/>
                  </a:cubicBezTo>
                  <a:cubicBezTo>
                    <a:pt x="30" y="493"/>
                    <a:pt x="30" y="491"/>
                    <a:pt x="30" y="490"/>
                  </a:cubicBezTo>
                  <a:cubicBezTo>
                    <a:pt x="30" y="489"/>
                    <a:pt x="29" y="486"/>
                    <a:pt x="27" y="486"/>
                  </a:cubicBezTo>
                  <a:close/>
                  <a:moveTo>
                    <a:pt x="846" y="67"/>
                  </a:moveTo>
                  <a:cubicBezTo>
                    <a:pt x="846" y="68"/>
                    <a:pt x="848" y="68"/>
                    <a:pt x="849" y="68"/>
                  </a:cubicBezTo>
                  <a:cubicBezTo>
                    <a:pt x="851" y="65"/>
                    <a:pt x="853" y="63"/>
                    <a:pt x="854" y="60"/>
                  </a:cubicBezTo>
                  <a:cubicBezTo>
                    <a:pt x="854" y="60"/>
                    <a:pt x="853" y="59"/>
                    <a:pt x="853" y="58"/>
                  </a:cubicBezTo>
                  <a:cubicBezTo>
                    <a:pt x="852" y="56"/>
                    <a:pt x="850" y="56"/>
                    <a:pt x="849" y="56"/>
                  </a:cubicBezTo>
                  <a:cubicBezTo>
                    <a:pt x="845" y="56"/>
                    <a:pt x="841" y="60"/>
                    <a:pt x="844" y="64"/>
                  </a:cubicBezTo>
                  <a:cubicBezTo>
                    <a:pt x="845" y="65"/>
                    <a:pt x="845" y="66"/>
                    <a:pt x="846" y="67"/>
                  </a:cubicBezTo>
                  <a:close/>
                  <a:moveTo>
                    <a:pt x="849" y="152"/>
                  </a:moveTo>
                  <a:cubicBezTo>
                    <a:pt x="849" y="152"/>
                    <a:pt x="850" y="152"/>
                    <a:pt x="850" y="152"/>
                  </a:cubicBezTo>
                  <a:cubicBezTo>
                    <a:pt x="852" y="154"/>
                    <a:pt x="854" y="154"/>
                    <a:pt x="856" y="153"/>
                  </a:cubicBezTo>
                  <a:cubicBezTo>
                    <a:pt x="858" y="152"/>
                    <a:pt x="859" y="150"/>
                    <a:pt x="859" y="148"/>
                  </a:cubicBezTo>
                  <a:cubicBezTo>
                    <a:pt x="859" y="145"/>
                    <a:pt x="857" y="142"/>
                    <a:pt x="854" y="142"/>
                  </a:cubicBezTo>
                  <a:cubicBezTo>
                    <a:pt x="853" y="142"/>
                    <a:pt x="852" y="143"/>
                    <a:pt x="852" y="143"/>
                  </a:cubicBezTo>
                  <a:cubicBezTo>
                    <a:pt x="850" y="146"/>
                    <a:pt x="849" y="149"/>
                    <a:pt x="849" y="152"/>
                  </a:cubicBezTo>
                  <a:close/>
                  <a:moveTo>
                    <a:pt x="7" y="493"/>
                  </a:moveTo>
                  <a:cubicBezTo>
                    <a:pt x="5" y="496"/>
                    <a:pt x="2" y="498"/>
                    <a:pt x="0" y="502"/>
                  </a:cubicBezTo>
                  <a:cubicBezTo>
                    <a:pt x="0" y="503"/>
                    <a:pt x="0" y="504"/>
                    <a:pt x="1" y="504"/>
                  </a:cubicBezTo>
                  <a:cubicBezTo>
                    <a:pt x="1" y="505"/>
                    <a:pt x="1" y="505"/>
                    <a:pt x="2" y="504"/>
                  </a:cubicBezTo>
                  <a:cubicBezTo>
                    <a:pt x="5" y="502"/>
                    <a:pt x="8" y="500"/>
                    <a:pt x="11" y="496"/>
                  </a:cubicBezTo>
                  <a:cubicBezTo>
                    <a:pt x="11" y="495"/>
                    <a:pt x="11" y="495"/>
                    <a:pt x="11" y="494"/>
                  </a:cubicBezTo>
                  <a:cubicBezTo>
                    <a:pt x="11" y="494"/>
                    <a:pt x="10" y="493"/>
                    <a:pt x="10" y="493"/>
                  </a:cubicBezTo>
                  <a:cubicBezTo>
                    <a:pt x="9" y="493"/>
                    <a:pt x="8" y="493"/>
                    <a:pt x="7" y="493"/>
                  </a:cubicBezTo>
                  <a:close/>
                  <a:moveTo>
                    <a:pt x="2371" y="121"/>
                  </a:moveTo>
                  <a:cubicBezTo>
                    <a:pt x="2370" y="120"/>
                    <a:pt x="2368" y="121"/>
                    <a:pt x="2367" y="121"/>
                  </a:cubicBezTo>
                  <a:cubicBezTo>
                    <a:pt x="2367" y="121"/>
                    <a:pt x="2366" y="122"/>
                    <a:pt x="2366" y="123"/>
                  </a:cubicBezTo>
                  <a:cubicBezTo>
                    <a:pt x="2367" y="125"/>
                    <a:pt x="2369" y="127"/>
                    <a:pt x="2372" y="128"/>
                  </a:cubicBezTo>
                  <a:cubicBezTo>
                    <a:pt x="2373" y="128"/>
                    <a:pt x="2375" y="128"/>
                    <a:pt x="2375" y="127"/>
                  </a:cubicBezTo>
                  <a:cubicBezTo>
                    <a:pt x="2375" y="126"/>
                    <a:pt x="2376" y="126"/>
                    <a:pt x="2376" y="125"/>
                  </a:cubicBezTo>
                  <a:cubicBezTo>
                    <a:pt x="2375" y="123"/>
                    <a:pt x="2374" y="121"/>
                    <a:pt x="2371" y="121"/>
                  </a:cubicBezTo>
                  <a:close/>
                  <a:moveTo>
                    <a:pt x="791" y="121"/>
                  </a:moveTo>
                  <a:cubicBezTo>
                    <a:pt x="794" y="121"/>
                    <a:pt x="795" y="120"/>
                    <a:pt x="795" y="117"/>
                  </a:cubicBezTo>
                  <a:cubicBezTo>
                    <a:pt x="795" y="114"/>
                    <a:pt x="792" y="111"/>
                    <a:pt x="789" y="111"/>
                  </a:cubicBezTo>
                  <a:cubicBezTo>
                    <a:pt x="786" y="111"/>
                    <a:pt x="784" y="114"/>
                    <a:pt x="785" y="116"/>
                  </a:cubicBezTo>
                  <a:cubicBezTo>
                    <a:pt x="786" y="120"/>
                    <a:pt x="788" y="121"/>
                    <a:pt x="791" y="121"/>
                  </a:cubicBezTo>
                  <a:close/>
                  <a:moveTo>
                    <a:pt x="717" y="94"/>
                  </a:moveTo>
                  <a:cubicBezTo>
                    <a:pt x="716" y="95"/>
                    <a:pt x="716" y="97"/>
                    <a:pt x="715" y="98"/>
                  </a:cubicBezTo>
                  <a:cubicBezTo>
                    <a:pt x="714" y="100"/>
                    <a:pt x="715" y="102"/>
                    <a:pt x="716" y="104"/>
                  </a:cubicBezTo>
                  <a:cubicBezTo>
                    <a:pt x="717" y="105"/>
                    <a:pt x="718" y="107"/>
                    <a:pt x="719" y="108"/>
                  </a:cubicBezTo>
                  <a:cubicBezTo>
                    <a:pt x="720" y="109"/>
                    <a:pt x="721" y="110"/>
                    <a:pt x="723" y="110"/>
                  </a:cubicBezTo>
                  <a:cubicBezTo>
                    <a:pt x="725" y="110"/>
                    <a:pt x="726" y="111"/>
                    <a:pt x="728" y="111"/>
                  </a:cubicBezTo>
                  <a:cubicBezTo>
                    <a:pt x="730" y="111"/>
                    <a:pt x="733" y="110"/>
                    <a:pt x="735" y="108"/>
                  </a:cubicBezTo>
                  <a:cubicBezTo>
                    <a:pt x="736" y="106"/>
                    <a:pt x="737" y="104"/>
                    <a:pt x="738" y="102"/>
                  </a:cubicBezTo>
                  <a:cubicBezTo>
                    <a:pt x="738" y="100"/>
                    <a:pt x="739" y="99"/>
                    <a:pt x="741" y="99"/>
                  </a:cubicBezTo>
                  <a:cubicBezTo>
                    <a:pt x="743" y="98"/>
                    <a:pt x="744" y="97"/>
                    <a:pt x="746" y="96"/>
                  </a:cubicBezTo>
                  <a:cubicBezTo>
                    <a:pt x="747" y="95"/>
                    <a:pt x="746" y="95"/>
                    <a:pt x="746" y="94"/>
                  </a:cubicBezTo>
                  <a:cubicBezTo>
                    <a:pt x="745" y="93"/>
                    <a:pt x="745" y="93"/>
                    <a:pt x="744" y="92"/>
                  </a:cubicBezTo>
                  <a:cubicBezTo>
                    <a:pt x="739" y="91"/>
                    <a:pt x="735" y="90"/>
                    <a:pt x="730" y="90"/>
                  </a:cubicBezTo>
                  <a:cubicBezTo>
                    <a:pt x="726" y="89"/>
                    <a:pt x="722" y="90"/>
                    <a:pt x="719" y="92"/>
                  </a:cubicBezTo>
                  <a:cubicBezTo>
                    <a:pt x="718" y="90"/>
                    <a:pt x="718" y="88"/>
                    <a:pt x="718" y="85"/>
                  </a:cubicBezTo>
                  <a:cubicBezTo>
                    <a:pt x="718" y="84"/>
                    <a:pt x="716" y="83"/>
                    <a:pt x="714" y="84"/>
                  </a:cubicBezTo>
                  <a:cubicBezTo>
                    <a:pt x="713" y="84"/>
                    <a:pt x="712" y="85"/>
                    <a:pt x="711" y="86"/>
                  </a:cubicBezTo>
                  <a:cubicBezTo>
                    <a:pt x="711" y="88"/>
                    <a:pt x="711" y="90"/>
                    <a:pt x="712" y="92"/>
                  </a:cubicBezTo>
                  <a:cubicBezTo>
                    <a:pt x="713" y="93"/>
                    <a:pt x="715" y="94"/>
                    <a:pt x="717" y="94"/>
                  </a:cubicBezTo>
                  <a:close/>
                  <a:moveTo>
                    <a:pt x="2763" y="571"/>
                  </a:moveTo>
                  <a:cubicBezTo>
                    <a:pt x="2763" y="571"/>
                    <a:pt x="2764" y="571"/>
                    <a:pt x="2764" y="570"/>
                  </a:cubicBezTo>
                  <a:cubicBezTo>
                    <a:pt x="2767" y="568"/>
                    <a:pt x="2769" y="564"/>
                    <a:pt x="2768" y="561"/>
                  </a:cubicBezTo>
                  <a:cubicBezTo>
                    <a:pt x="2768" y="561"/>
                    <a:pt x="2767" y="560"/>
                    <a:pt x="2767" y="560"/>
                  </a:cubicBezTo>
                  <a:cubicBezTo>
                    <a:pt x="2767" y="560"/>
                    <a:pt x="2766" y="560"/>
                    <a:pt x="2765" y="561"/>
                  </a:cubicBezTo>
                  <a:cubicBezTo>
                    <a:pt x="2765" y="561"/>
                    <a:pt x="2764" y="561"/>
                    <a:pt x="2764" y="561"/>
                  </a:cubicBezTo>
                  <a:cubicBezTo>
                    <a:pt x="2763" y="564"/>
                    <a:pt x="2761" y="566"/>
                    <a:pt x="2760" y="569"/>
                  </a:cubicBezTo>
                  <a:cubicBezTo>
                    <a:pt x="2760" y="570"/>
                    <a:pt x="2761" y="570"/>
                    <a:pt x="2761" y="571"/>
                  </a:cubicBezTo>
                  <a:cubicBezTo>
                    <a:pt x="2761" y="571"/>
                    <a:pt x="2762" y="571"/>
                    <a:pt x="2763" y="571"/>
                  </a:cubicBezTo>
                  <a:close/>
                  <a:moveTo>
                    <a:pt x="773" y="567"/>
                  </a:moveTo>
                  <a:cubicBezTo>
                    <a:pt x="776" y="566"/>
                    <a:pt x="779" y="565"/>
                    <a:pt x="780" y="562"/>
                  </a:cubicBezTo>
                  <a:cubicBezTo>
                    <a:pt x="780" y="561"/>
                    <a:pt x="780" y="561"/>
                    <a:pt x="780" y="560"/>
                  </a:cubicBezTo>
                  <a:cubicBezTo>
                    <a:pt x="780" y="558"/>
                    <a:pt x="778" y="557"/>
                    <a:pt x="776" y="557"/>
                  </a:cubicBezTo>
                  <a:cubicBezTo>
                    <a:pt x="775" y="558"/>
                    <a:pt x="773" y="558"/>
                    <a:pt x="771" y="559"/>
                  </a:cubicBezTo>
                  <a:cubicBezTo>
                    <a:pt x="769" y="560"/>
                    <a:pt x="769" y="561"/>
                    <a:pt x="769" y="563"/>
                  </a:cubicBezTo>
                  <a:cubicBezTo>
                    <a:pt x="769" y="563"/>
                    <a:pt x="769" y="564"/>
                    <a:pt x="769" y="564"/>
                  </a:cubicBezTo>
                  <a:cubicBezTo>
                    <a:pt x="770" y="566"/>
                    <a:pt x="772" y="567"/>
                    <a:pt x="773" y="567"/>
                  </a:cubicBezTo>
                  <a:close/>
                  <a:moveTo>
                    <a:pt x="2311" y="106"/>
                  </a:moveTo>
                  <a:cubicBezTo>
                    <a:pt x="2311" y="107"/>
                    <a:pt x="2311" y="107"/>
                    <a:pt x="2312" y="107"/>
                  </a:cubicBezTo>
                  <a:cubicBezTo>
                    <a:pt x="2312" y="106"/>
                    <a:pt x="2312" y="105"/>
                    <a:pt x="2313" y="105"/>
                  </a:cubicBezTo>
                  <a:cubicBezTo>
                    <a:pt x="2312" y="104"/>
                    <a:pt x="2312" y="103"/>
                    <a:pt x="2312" y="101"/>
                  </a:cubicBezTo>
                  <a:cubicBezTo>
                    <a:pt x="2311" y="98"/>
                    <a:pt x="2310" y="95"/>
                    <a:pt x="2308" y="94"/>
                  </a:cubicBezTo>
                  <a:cubicBezTo>
                    <a:pt x="2307" y="94"/>
                    <a:pt x="2307" y="93"/>
                    <a:pt x="2306" y="93"/>
                  </a:cubicBezTo>
                  <a:cubicBezTo>
                    <a:pt x="2306" y="93"/>
                    <a:pt x="2305" y="93"/>
                    <a:pt x="2305" y="93"/>
                  </a:cubicBezTo>
                  <a:cubicBezTo>
                    <a:pt x="2305" y="94"/>
                    <a:pt x="2305" y="94"/>
                    <a:pt x="2305" y="95"/>
                  </a:cubicBezTo>
                  <a:cubicBezTo>
                    <a:pt x="2307" y="98"/>
                    <a:pt x="2309" y="102"/>
                    <a:pt x="2311" y="106"/>
                  </a:cubicBezTo>
                  <a:close/>
                  <a:moveTo>
                    <a:pt x="736" y="177"/>
                  </a:moveTo>
                  <a:cubicBezTo>
                    <a:pt x="737" y="175"/>
                    <a:pt x="737" y="173"/>
                    <a:pt x="736" y="171"/>
                  </a:cubicBezTo>
                  <a:cubicBezTo>
                    <a:pt x="736" y="170"/>
                    <a:pt x="736" y="169"/>
                    <a:pt x="735" y="170"/>
                  </a:cubicBezTo>
                  <a:cubicBezTo>
                    <a:pt x="734" y="171"/>
                    <a:pt x="733" y="173"/>
                    <a:pt x="732" y="175"/>
                  </a:cubicBezTo>
                  <a:cubicBezTo>
                    <a:pt x="732" y="176"/>
                    <a:pt x="733" y="179"/>
                    <a:pt x="734" y="179"/>
                  </a:cubicBezTo>
                  <a:cubicBezTo>
                    <a:pt x="735" y="179"/>
                    <a:pt x="736" y="178"/>
                    <a:pt x="736" y="177"/>
                  </a:cubicBezTo>
                  <a:close/>
                  <a:moveTo>
                    <a:pt x="1498" y="203"/>
                  </a:moveTo>
                  <a:cubicBezTo>
                    <a:pt x="1498" y="203"/>
                    <a:pt x="1499" y="203"/>
                    <a:pt x="1499" y="202"/>
                  </a:cubicBezTo>
                  <a:cubicBezTo>
                    <a:pt x="1499" y="202"/>
                    <a:pt x="1499" y="201"/>
                    <a:pt x="1499" y="201"/>
                  </a:cubicBezTo>
                  <a:cubicBezTo>
                    <a:pt x="1498" y="196"/>
                    <a:pt x="1494" y="193"/>
                    <a:pt x="1492" y="188"/>
                  </a:cubicBezTo>
                  <a:cubicBezTo>
                    <a:pt x="1491" y="188"/>
                    <a:pt x="1491" y="188"/>
                    <a:pt x="1491" y="188"/>
                  </a:cubicBezTo>
                  <a:cubicBezTo>
                    <a:pt x="1490" y="189"/>
                    <a:pt x="1489" y="189"/>
                    <a:pt x="1489" y="190"/>
                  </a:cubicBezTo>
                  <a:cubicBezTo>
                    <a:pt x="1490" y="196"/>
                    <a:pt x="1493" y="200"/>
                    <a:pt x="1498" y="203"/>
                  </a:cubicBezTo>
                  <a:close/>
                  <a:moveTo>
                    <a:pt x="816" y="447"/>
                  </a:moveTo>
                  <a:cubicBezTo>
                    <a:pt x="815" y="448"/>
                    <a:pt x="815" y="450"/>
                    <a:pt x="817" y="452"/>
                  </a:cubicBezTo>
                  <a:cubicBezTo>
                    <a:pt x="817" y="453"/>
                    <a:pt x="818" y="454"/>
                    <a:pt x="819" y="454"/>
                  </a:cubicBezTo>
                  <a:cubicBezTo>
                    <a:pt x="820" y="455"/>
                    <a:pt x="821" y="455"/>
                    <a:pt x="822" y="454"/>
                  </a:cubicBezTo>
                  <a:cubicBezTo>
                    <a:pt x="823" y="454"/>
                    <a:pt x="824" y="453"/>
                    <a:pt x="824" y="452"/>
                  </a:cubicBezTo>
                  <a:cubicBezTo>
                    <a:pt x="824" y="450"/>
                    <a:pt x="824" y="448"/>
                    <a:pt x="822" y="448"/>
                  </a:cubicBezTo>
                  <a:cubicBezTo>
                    <a:pt x="820" y="447"/>
                    <a:pt x="818" y="446"/>
                    <a:pt x="816" y="447"/>
                  </a:cubicBezTo>
                  <a:close/>
                  <a:moveTo>
                    <a:pt x="746" y="604"/>
                  </a:moveTo>
                  <a:cubicBezTo>
                    <a:pt x="746" y="605"/>
                    <a:pt x="745" y="605"/>
                    <a:pt x="745" y="607"/>
                  </a:cubicBezTo>
                  <a:cubicBezTo>
                    <a:pt x="745" y="607"/>
                    <a:pt x="745" y="609"/>
                    <a:pt x="745" y="609"/>
                  </a:cubicBezTo>
                  <a:cubicBezTo>
                    <a:pt x="746" y="610"/>
                    <a:pt x="748" y="610"/>
                    <a:pt x="748" y="610"/>
                  </a:cubicBezTo>
                  <a:cubicBezTo>
                    <a:pt x="749" y="610"/>
                    <a:pt x="750" y="611"/>
                    <a:pt x="750" y="610"/>
                  </a:cubicBezTo>
                  <a:cubicBezTo>
                    <a:pt x="750" y="610"/>
                    <a:pt x="751" y="610"/>
                    <a:pt x="751" y="609"/>
                  </a:cubicBezTo>
                  <a:cubicBezTo>
                    <a:pt x="752" y="609"/>
                    <a:pt x="752" y="607"/>
                    <a:pt x="751" y="606"/>
                  </a:cubicBezTo>
                  <a:cubicBezTo>
                    <a:pt x="750" y="604"/>
                    <a:pt x="748" y="603"/>
                    <a:pt x="746" y="604"/>
                  </a:cubicBezTo>
                  <a:close/>
                  <a:moveTo>
                    <a:pt x="2578" y="514"/>
                  </a:moveTo>
                  <a:cubicBezTo>
                    <a:pt x="2577" y="514"/>
                    <a:pt x="2576" y="514"/>
                    <a:pt x="2576" y="516"/>
                  </a:cubicBezTo>
                  <a:cubicBezTo>
                    <a:pt x="2575" y="516"/>
                    <a:pt x="2576" y="517"/>
                    <a:pt x="2577" y="518"/>
                  </a:cubicBezTo>
                  <a:cubicBezTo>
                    <a:pt x="2577" y="518"/>
                    <a:pt x="2578" y="518"/>
                    <a:pt x="2578" y="518"/>
                  </a:cubicBezTo>
                  <a:cubicBezTo>
                    <a:pt x="2579" y="518"/>
                    <a:pt x="2579" y="518"/>
                    <a:pt x="2580" y="517"/>
                  </a:cubicBezTo>
                  <a:cubicBezTo>
                    <a:pt x="2580" y="516"/>
                    <a:pt x="2580" y="515"/>
                    <a:pt x="2578" y="514"/>
                  </a:cubicBezTo>
                  <a:close/>
                  <a:moveTo>
                    <a:pt x="2662" y="1568"/>
                  </a:moveTo>
                  <a:cubicBezTo>
                    <a:pt x="2662" y="1569"/>
                    <a:pt x="2662" y="1570"/>
                    <a:pt x="2662" y="1570"/>
                  </a:cubicBezTo>
                  <a:cubicBezTo>
                    <a:pt x="2662" y="1571"/>
                    <a:pt x="2662" y="1571"/>
                    <a:pt x="2662" y="1571"/>
                  </a:cubicBezTo>
                  <a:cubicBezTo>
                    <a:pt x="2664" y="1572"/>
                    <a:pt x="2666" y="1572"/>
                    <a:pt x="2666" y="1572"/>
                  </a:cubicBezTo>
                  <a:cubicBezTo>
                    <a:pt x="2668" y="1572"/>
                    <a:pt x="2669" y="1572"/>
                    <a:pt x="2670" y="1572"/>
                  </a:cubicBezTo>
                  <a:cubicBezTo>
                    <a:pt x="2670" y="1572"/>
                    <a:pt x="2671" y="1572"/>
                    <a:pt x="2671" y="1572"/>
                  </a:cubicBezTo>
                  <a:cubicBezTo>
                    <a:pt x="2672" y="1571"/>
                    <a:pt x="2673" y="1571"/>
                    <a:pt x="2673" y="1570"/>
                  </a:cubicBezTo>
                  <a:cubicBezTo>
                    <a:pt x="2673" y="1570"/>
                    <a:pt x="2672" y="1568"/>
                    <a:pt x="2671" y="1567"/>
                  </a:cubicBezTo>
                  <a:cubicBezTo>
                    <a:pt x="2669" y="1566"/>
                    <a:pt x="2665" y="1566"/>
                    <a:pt x="2662" y="1568"/>
                  </a:cubicBezTo>
                  <a:close/>
                  <a:moveTo>
                    <a:pt x="1974" y="268"/>
                  </a:moveTo>
                  <a:cubicBezTo>
                    <a:pt x="1973" y="268"/>
                    <a:pt x="1972" y="268"/>
                    <a:pt x="1972" y="268"/>
                  </a:cubicBezTo>
                  <a:cubicBezTo>
                    <a:pt x="1969" y="269"/>
                    <a:pt x="1969" y="272"/>
                    <a:pt x="1970" y="273"/>
                  </a:cubicBezTo>
                  <a:cubicBezTo>
                    <a:pt x="1972" y="274"/>
                    <a:pt x="1973" y="275"/>
                    <a:pt x="1976" y="274"/>
                  </a:cubicBezTo>
                  <a:cubicBezTo>
                    <a:pt x="1976" y="274"/>
                    <a:pt x="1977" y="274"/>
                    <a:pt x="1977" y="273"/>
                  </a:cubicBezTo>
                  <a:cubicBezTo>
                    <a:pt x="1977" y="271"/>
                    <a:pt x="1977" y="270"/>
                    <a:pt x="1974" y="268"/>
                  </a:cubicBezTo>
                  <a:close/>
                  <a:moveTo>
                    <a:pt x="2684" y="1237"/>
                  </a:moveTo>
                  <a:cubicBezTo>
                    <a:pt x="2684" y="1237"/>
                    <a:pt x="2683" y="1237"/>
                    <a:pt x="2683" y="1237"/>
                  </a:cubicBezTo>
                  <a:cubicBezTo>
                    <a:pt x="2681" y="1240"/>
                    <a:pt x="2680" y="1243"/>
                    <a:pt x="2680" y="1246"/>
                  </a:cubicBezTo>
                  <a:cubicBezTo>
                    <a:pt x="2680" y="1247"/>
                    <a:pt x="2681" y="1248"/>
                    <a:pt x="2681" y="1249"/>
                  </a:cubicBezTo>
                  <a:cubicBezTo>
                    <a:pt x="2682" y="1249"/>
                    <a:pt x="2682" y="1249"/>
                    <a:pt x="2683" y="1249"/>
                  </a:cubicBezTo>
                  <a:cubicBezTo>
                    <a:pt x="2686" y="1247"/>
                    <a:pt x="2687" y="1243"/>
                    <a:pt x="2686" y="1238"/>
                  </a:cubicBezTo>
                  <a:cubicBezTo>
                    <a:pt x="2686" y="1237"/>
                    <a:pt x="2685" y="1237"/>
                    <a:pt x="2684" y="1237"/>
                  </a:cubicBezTo>
                  <a:close/>
                  <a:moveTo>
                    <a:pt x="2647" y="1292"/>
                  </a:moveTo>
                  <a:cubicBezTo>
                    <a:pt x="2646" y="1293"/>
                    <a:pt x="2645" y="1293"/>
                    <a:pt x="2644" y="1293"/>
                  </a:cubicBezTo>
                  <a:cubicBezTo>
                    <a:pt x="2644" y="1293"/>
                    <a:pt x="2643" y="1294"/>
                    <a:pt x="2643" y="1295"/>
                  </a:cubicBezTo>
                  <a:cubicBezTo>
                    <a:pt x="2643" y="1295"/>
                    <a:pt x="2643" y="1296"/>
                    <a:pt x="2643" y="1297"/>
                  </a:cubicBezTo>
                  <a:cubicBezTo>
                    <a:pt x="2645" y="1298"/>
                    <a:pt x="2646" y="1299"/>
                    <a:pt x="2647" y="1299"/>
                  </a:cubicBezTo>
                  <a:cubicBezTo>
                    <a:pt x="2649" y="1300"/>
                    <a:pt x="2650" y="1298"/>
                    <a:pt x="2650" y="1296"/>
                  </a:cubicBezTo>
                  <a:cubicBezTo>
                    <a:pt x="2651" y="1295"/>
                    <a:pt x="2650" y="1293"/>
                    <a:pt x="2650" y="1293"/>
                  </a:cubicBezTo>
                  <a:cubicBezTo>
                    <a:pt x="2649" y="1293"/>
                    <a:pt x="2648" y="1293"/>
                    <a:pt x="2647" y="1292"/>
                  </a:cubicBezTo>
                  <a:close/>
                  <a:moveTo>
                    <a:pt x="181" y="429"/>
                  </a:moveTo>
                  <a:cubicBezTo>
                    <a:pt x="179" y="430"/>
                    <a:pt x="177" y="432"/>
                    <a:pt x="176" y="434"/>
                  </a:cubicBezTo>
                  <a:cubicBezTo>
                    <a:pt x="176" y="434"/>
                    <a:pt x="176" y="434"/>
                    <a:pt x="176" y="434"/>
                  </a:cubicBezTo>
                  <a:cubicBezTo>
                    <a:pt x="176" y="434"/>
                    <a:pt x="176" y="434"/>
                    <a:pt x="176" y="434"/>
                  </a:cubicBezTo>
                  <a:cubicBezTo>
                    <a:pt x="176" y="434"/>
                    <a:pt x="176" y="435"/>
                    <a:pt x="176" y="435"/>
                  </a:cubicBezTo>
                  <a:cubicBezTo>
                    <a:pt x="174" y="436"/>
                    <a:pt x="173" y="437"/>
                    <a:pt x="171" y="436"/>
                  </a:cubicBezTo>
                  <a:cubicBezTo>
                    <a:pt x="168" y="436"/>
                    <a:pt x="167" y="436"/>
                    <a:pt x="166" y="438"/>
                  </a:cubicBezTo>
                  <a:cubicBezTo>
                    <a:pt x="166" y="439"/>
                    <a:pt x="165" y="439"/>
                    <a:pt x="165" y="440"/>
                  </a:cubicBezTo>
                  <a:cubicBezTo>
                    <a:pt x="164" y="440"/>
                    <a:pt x="164" y="440"/>
                    <a:pt x="164" y="440"/>
                  </a:cubicBezTo>
                  <a:cubicBezTo>
                    <a:pt x="156" y="441"/>
                    <a:pt x="154" y="443"/>
                    <a:pt x="154" y="450"/>
                  </a:cubicBezTo>
                  <a:cubicBezTo>
                    <a:pt x="154" y="451"/>
                    <a:pt x="155" y="452"/>
                    <a:pt x="155" y="453"/>
                  </a:cubicBezTo>
                  <a:cubicBezTo>
                    <a:pt x="156" y="454"/>
                    <a:pt x="156" y="455"/>
                    <a:pt x="157" y="455"/>
                  </a:cubicBezTo>
                  <a:cubicBezTo>
                    <a:pt x="157" y="456"/>
                    <a:pt x="159" y="456"/>
                    <a:pt x="159" y="456"/>
                  </a:cubicBezTo>
                  <a:cubicBezTo>
                    <a:pt x="163" y="452"/>
                    <a:pt x="167" y="450"/>
                    <a:pt x="172" y="448"/>
                  </a:cubicBezTo>
                  <a:cubicBezTo>
                    <a:pt x="174" y="447"/>
                    <a:pt x="176" y="444"/>
                    <a:pt x="178" y="443"/>
                  </a:cubicBezTo>
                  <a:cubicBezTo>
                    <a:pt x="180" y="443"/>
                    <a:pt x="180" y="440"/>
                    <a:pt x="180" y="439"/>
                  </a:cubicBezTo>
                  <a:cubicBezTo>
                    <a:pt x="180" y="437"/>
                    <a:pt x="179" y="437"/>
                    <a:pt x="178" y="436"/>
                  </a:cubicBezTo>
                  <a:cubicBezTo>
                    <a:pt x="177" y="436"/>
                    <a:pt x="177" y="436"/>
                    <a:pt x="177" y="435"/>
                  </a:cubicBezTo>
                  <a:cubicBezTo>
                    <a:pt x="179" y="436"/>
                    <a:pt x="181" y="436"/>
                    <a:pt x="184" y="435"/>
                  </a:cubicBezTo>
                  <a:cubicBezTo>
                    <a:pt x="184" y="435"/>
                    <a:pt x="185" y="434"/>
                    <a:pt x="186" y="434"/>
                  </a:cubicBezTo>
                  <a:cubicBezTo>
                    <a:pt x="187" y="433"/>
                    <a:pt x="186" y="430"/>
                    <a:pt x="185" y="429"/>
                  </a:cubicBezTo>
                  <a:cubicBezTo>
                    <a:pt x="184" y="428"/>
                    <a:pt x="182" y="428"/>
                    <a:pt x="181" y="429"/>
                  </a:cubicBezTo>
                  <a:close/>
                  <a:moveTo>
                    <a:pt x="2893" y="1757"/>
                  </a:moveTo>
                  <a:cubicBezTo>
                    <a:pt x="2891" y="1760"/>
                    <a:pt x="2890" y="1762"/>
                    <a:pt x="2889" y="1765"/>
                  </a:cubicBezTo>
                  <a:cubicBezTo>
                    <a:pt x="2890" y="1765"/>
                    <a:pt x="2890" y="1766"/>
                    <a:pt x="2890" y="1766"/>
                  </a:cubicBezTo>
                  <a:cubicBezTo>
                    <a:pt x="2892" y="1765"/>
                    <a:pt x="2894" y="1765"/>
                    <a:pt x="2895" y="1764"/>
                  </a:cubicBezTo>
                  <a:cubicBezTo>
                    <a:pt x="2897" y="1763"/>
                    <a:pt x="2898" y="1761"/>
                    <a:pt x="2896" y="1758"/>
                  </a:cubicBezTo>
                  <a:cubicBezTo>
                    <a:pt x="2896" y="1757"/>
                    <a:pt x="2894" y="1756"/>
                    <a:pt x="2893" y="1757"/>
                  </a:cubicBezTo>
                  <a:close/>
                  <a:moveTo>
                    <a:pt x="868" y="1089"/>
                  </a:moveTo>
                  <a:cubicBezTo>
                    <a:pt x="870" y="1089"/>
                    <a:pt x="872" y="1087"/>
                    <a:pt x="872" y="1085"/>
                  </a:cubicBezTo>
                  <a:cubicBezTo>
                    <a:pt x="872" y="1083"/>
                    <a:pt x="871" y="1081"/>
                    <a:pt x="868" y="1080"/>
                  </a:cubicBezTo>
                  <a:cubicBezTo>
                    <a:pt x="867" y="1080"/>
                    <a:pt x="865" y="1081"/>
                    <a:pt x="865" y="1083"/>
                  </a:cubicBezTo>
                  <a:cubicBezTo>
                    <a:pt x="865" y="1084"/>
                    <a:pt x="865" y="1085"/>
                    <a:pt x="865" y="1085"/>
                  </a:cubicBezTo>
                  <a:cubicBezTo>
                    <a:pt x="864" y="1087"/>
                    <a:pt x="866" y="1089"/>
                    <a:pt x="868" y="1089"/>
                  </a:cubicBezTo>
                  <a:close/>
                  <a:moveTo>
                    <a:pt x="1770" y="98"/>
                  </a:moveTo>
                  <a:cubicBezTo>
                    <a:pt x="1770" y="97"/>
                    <a:pt x="1770" y="96"/>
                    <a:pt x="1771" y="95"/>
                  </a:cubicBezTo>
                  <a:cubicBezTo>
                    <a:pt x="1771" y="93"/>
                    <a:pt x="1770" y="90"/>
                    <a:pt x="1769" y="90"/>
                  </a:cubicBezTo>
                  <a:cubicBezTo>
                    <a:pt x="1768" y="89"/>
                    <a:pt x="1768" y="90"/>
                    <a:pt x="1767" y="91"/>
                  </a:cubicBezTo>
                  <a:cubicBezTo>
                    <a:pt x="1766" y="92"/>
                    <a:pt x="1766" y="94"/>
                    <a:pt x="1767" y="96"/>
                  </a:cubicBezTo>
                  <a:cubicBezTo>
                    <a:pt x="1768" y="98"/>
                    <a:pt x="1769" y="98"/>
                    <a:pt x="1770" y="98"/>
                  </a:cubicBezTo>
                  <a:close/>
                  <a:moveTo>
                    <a:pt x="1935" y="1063"/>
                  </a:moveTo>
                  <a:cubicBezTo>
                    <a:pt x="1933" y="1062"/>
                    <a:pt x="1932" y="1062"/>
                    <a:pt x="1932" y="1062"/>
                  </a:cubicBezTo>
                  <a:cubicBezTo>
                    <a:pt x="1930" y="1062"/>
                    <a:pt x="1929" y="1062"/>
                    <a:pt x="1929" y="1062"/>
                  </a:cubicBezTo>
                  <a:cubicBezTo>
                    <a:pt x="1928" y="1062"/>
                    <a:pt x="1927" y="1063"/>
                    <a:pt x="1926" y="1064"/>
                  </a:cubicBezTo>
                  <a:cubicBezTo>
                    <a:pt x="1926" y="1065"/>
                    <a:pt x="1928" y="1067"/>
                    <a:pt x="1929" y="1067"/>
                  </a:cubicBezTo>
                  <a:cubicBezTo>
                    <a:pt x="1932" y="1068"/>
                    <a:pt x="1934" y="1067"/>
                    <a:pt x="1935" y="1065"/>
                  </a:cubicBezTo>
                  <a:cubicBezTo>
                    <a:pt x="1936" y="1064"/>
                    <a:pt x="1936" y="1063"/>
                    <a:pt x="1935" y="1063"/>
                  </a:cubicBezTo>
                  <a:close/>
                  <a:moveTo>
                    <a:pt x="852" y="345"/>
                  </a:moveTo>
                  <a:cubicBezTo>
                    <a:pt x="852" y="346"/>
                    <a:pt x="851" y="346"/>
                    <a:pt x="851" y="346"/>
                  </a:cubicBezTo>
                  <a:cubicBezTo>
                    <a:pt x="849" y="348"/>
                    <a:pt x="847" y="348"/>
                    <a:pt x="846" y="350"/>
                  </a:cubicBezTo>
                  <a:cubicBezTo>
                    <a:pt x="846" y="351"/>
                    <a:pt x="846" y="352"/>
                    <a:pt x="846" y="353"/>
                  </a:cubicBezTo>
                  <a:cubicBezTo>
                    <a:pt x="846" y="353"/>
                    <a:pt x="847" y="354"/>
                    <a:pt x="847" y="354"/>
                  </a:cubicBezTo>
                  <a:cubicBezTo>
                    <a:pt x="848" y="354"/>
                    <a:pt x="849" y="354"/>
                    <a:pt x="849" y="354"/>
                  </a:cubicBezTo>
                  <a:cubicBezTo>
                    <a:pt x="851" y="352"/>
                    <a:pt x="852" y="350"/>
                    <a:pt x="853" y="349"/>
                  </a:cubicBezTo>
                  <a:cubicBezTo>
                    <a:pt x="854" y="348"/>
                    <a:pt x="854" y="346"/>
                    <a:pt x="853" y="346"/>
                  </a:cubicBezTo>
                  <a:cubicBezTo>
                    <a:pt x="853" y="345"/>
                    <a:pt x="853" y="345"/>
                    <a:pt x="852" y="345"/>
                  </a:cubicBezTo>
                  <a:close/>
                  <a:moveTo>
                    <a:pt x="2980" y="1339"/>
                  </a:moveTo>
                  <a:cubicBezTo>
                    <a:pt x="2982" y="1338"/>
                    <a:pt x="2983" y="1337"/>
                    <a:pt x="2982" y="1336"/>
                  </a:cubicBezTo>
                  <a:cubicBezTo>
                    <a:pt x="2981" y="1334"/>
                    <a:pt x="2979" y="1333"/>
                    <a:pt x="2977" y="1332"/>
                  </a:cubicBezTo>
                  <a:cubicBezTo>
                    <a:pt x="2977" y="1333"/>
                    <a:pt x="2975" y="1333"/>
                    <a:pt x="2975" y="1333"/>
                  </a:cubicBezTo>
                  <a:cubicBezTo>
                    <a:pt x="2975" y="1335"/>
                    <a:pt x="2975" y="1336"/>
                    <a:pt x="2976" y="1338"/>
                  </a:cubicBezTo>
                  <a:cubicBezTo>
                    <a:pt x="2976" y="1339"/>
                    <a:pt x="2978" y="1339"/>
                    <a:pt x="2980" y="1339"/>
                  </a:cubicBezTo>
                  <a:close/>
                  <a:moveTo>
                    <a:pt x="881" y="379"/>
                  </a:moveTo>
                  <a:cubicBezTo>
                    <a:pt x="882" y="379"/>
                    <a:pt x="882" y="378"/>
                    <a:pt x="882" y="377"/>
                  </a:cubicBezTo>
                  <a:cubicBezTo>
                    <a:pt x="882" y="376"/>
                    <a:pt x="882" y="376"/>
                    <a:pt x="882" y="375"/>
                  </a:cubicBezTo>
                  <a:cubicBezTo>
                    <a:pt x="881" y="373"/>
                    <a:pt x="879" y="372"/>
                    <a:pt x="877" y="373"/>
                  </a:cubicBezTo>
                  <a:cubicBezTo>
                    <a:pt x="875" y="373"/>
                    <a:pt x="875" y="374"/>
                    <a:pt x="874" y="375"/>
                  </a:cubicBezTo>
                  <a:cubicBezTo>
                    <a:pt x="874" y="376"/>
                    <a:pt x="874" y="377"/>
                    <a:pt x="875" y="378"/>
                  </a:cubicBezTo>
                  <a:cubicBezTo>
                    <a:pt x="877" y="379"/>
                    <a:pt x="879" y="380"/>
                    <a:pt x="881" y="379"/>
                  </a:cubicBezTo>
                  <a:close/>
                  <a:moveTo>
                    <a:pt x="2934" y="1276"/>
                  </a:moveTo>
                  <a:cubicBezTo>
                    <a:pt x="2934" y="1276"/>
                    <a:pt x="2935" y="1276"/>
                    <a:pt x="2935" y="1276"/>
                  </a:cubicBezTo>
                  <a:cubicBezTo>
                    <a:pt x="2935" y="1275"/>
                    <a:pt x="2935" y="1275"/>
                    <a:pt x="2935" y="1275"/>
                  </a:cubicBezTo>
                  <a:cubicBezTo>
                    <a:pt x="2934" y="1273"/>
                    <a:pt x="2933" y="1272"/>
                    <a:pt x="2933" y="1271"/>
                  </a:cubicBezTo>
                  <a:cubicBezTo>
                    <a:pt x="2933" y="1271"/>
                    <a:pt x="2933" y="1271"/>
                    <a:pt x="2932" y="1271"/>
                  </a:cubicBezTo>
                  <a:cubicBezTo>
                    <a:pt x="2931" y="1269"/>
                    <a:pt x="2930" y="1267"/>
                    <a:pt x="2929" y="1266"/>
                  </a:cubicBezTo>
                  <a:cubicBezTo>
                    <a:pt x="2928" y="1265"/>
                    <a:pt x="2927" y="1265"/>
                    <a:pt x="2927" y="1265"/>
                  </a:cubicBezTo>
                  <a:cubicBezTo>
                    <a:pt x="2926" y="1265"/>
                    <a:pt x="2926" y="1267"/>
                    <a:pt x="2926" y="1268"/>
                  </a:cubicBezTo>
                  <a:cubicBezTo>
                    <a:pt x="2928" y="1272"/>
                    <a:pt x="2931" y="1274"/>
                    <a:pt x="2934" y="1276"/>
                  </a:cubicBezTo>
                  <a:close/>
                  <a:moveTo>
                    <a:pt x="1734" y="119"/>
                  </a:moveTo>
                  <a:cubicBezTo>
                    <a:pt x="1736" y="119"/>
                    <a:pt x="1739" y="120"/>
                    <a:pt x="1742" y="121"/>
                  </a:cubicBezTo>
                  <a:cubicBezTo>
                    <a:pt x="1742" y="121"/>
                    <a:pt x="1742" y="121"/>
                    <a:pt x="1742" y="121"/>
                  </a:cubicBezTo>
                  <a:cubicBezTo>
                    <a:pt x="1742" y="121"/>
                    <a:pt x="1742" y="121"/>
                    <a:pt x="1742" y="121"/>
                  </a:cubicBezTo>
                  <a:cubicBezTo>
                    <a:pt x="1742" y="121"/>
                    <a:pt x="1742" y="121"/>
                    <a:pt x="1743" y="121"/>
                  </a:cubicBezTo>
                  <a:cubicBezTo>
                    <a:pt x="1743" y="120"/>
                    <a:pt x="1743" y="119"/>
                    <a:pt x="1743" y="118"/>
                  </a:cubicBezTo>
                  <a:cubicBezTo>
                    <a:pt x="1742" y="116"/>
                    <a:pt x="1742" y="116"/>
                    <a:pt x="1740" y="115"/>
                  </a:cubicBezTo>
                  <a:cubicBezTo>
                    <a:pt x="1739" y="115"/>
                    <a:pt x="1737" y="114"/>
                    <a:pt x="1736" y="114"/>
                  </a:cubicBezTo>
                  <a:cubicBezTo>
                    <a:pt x="1736" y="114"/>
                    <a:pt x="1735" y="115"/>
                    <a:pt x="1734" y="115"/>
                  </a:cubicBezTo>
                  <a:cubicBezTo>
                    <a:pt x="1733" y="115"/>
                    <a:pt x="1733" y="116"/>
                    <a:pt x="1732" y="117"/>
                  </a:cubicBezTo>
                  <a:cubicBezTo>
                    <a:pt x="1732" y="118"/>
                    <a:pt x="1733" y="119"/>
                    <a:pt x="1734" y="119"/>
                  </a:cubicBezTo>
                  <a:close/>
                  <a:moveTo>
                    <a:pt x="2032" y="153"/>
                  </a:moveTo>
                  <a:cubicBezTo>
                    <a:pt x="2036" y="153"/>
                    <a:pt x="2039" y="151"/>
                    <a:pt x="2039" y="147"/>
                  </a:cubicBezTo>
                  <a:cubicBezTo>
                    <a:pt x="2039" y="146"/>
                    <a:pt x="2038" y="145"/>
                    <a:pt x="2038" y="145"/>
                  </a:cubicBezTo>
                  <a:cubicBezTo>
                    <a:pt x="2038" y="145"/>
                    <a:pt x="2037" y="145"/>
                    <a:pt x="2037" y="145"/>
                  </a:cubicBezTo>
                  <a:cubicBezTo>
                    <a:pt x="2035" y="146"/>
                    <a:pt x="2033" y="147"/>
                    <a:pt x="2032" y="149"/>
                  </a:cubicBezTo>
                  <a:cubicBezTo>
                    <a:pt x="2031" y="149"/>
                    <a:pt x="2031" y="150"/>
                    <a:pt x="2031" y="151"/>
                  </a:cubicBezTo>
                  <a:cubicBezTo>
                    <a:pt x="2031" y="151"/>
                    <a:pt x="2032" y="152"/>
                    <a:pt x="2032" y="153"/>
                  </a:cubicBezTo>
                  <a:close/>
                  <a:moveTo>
                    <a:pt x="2088" y="99"/>
                  </a:moveTo>
                  <a:cubicBezTo>
                    <a:pt x="2088" y="99"/>
                    <a:pt x="2089" y="99"/>
                    <a:pt x="2089" y="98"/>
                  </a:cubicBezTo>
                  <a:cubicBezTo>
                    <a:pt x="2088" y="98"/>
                    <a:pt x="2088" y="96"/>
                    <a:pt x="2088" y="96"/>
                  </a:cubicBezTo>
                  <a:cubicBezTo>
                    <a:pt x="2084" y="96"/>
                    <a:pt x="2081" y="98"/>
                    <a:pt x="2078" y="96"/>
                  </a:cubicBezTo>
                  <a:cubicBezTo>
                    <a:pt x="2078" y="96"/>
                    <a:pt x="2077" y="96"/>
                    <a:pt x="2077" y="97"/>
                  </a:cubicBezTo>
                  <a:cubicBezTo>
                    <a:pt x="2077" y="97"/>
                    <a:pt x="2077" y="98"/>
                    <a:pt x="2077" y="98"/>
                  </a:cubicBezTo>
                  <a:cubicBezTo>
                    <a:pt x="2080" y="101"/>
                    <a:pt x="2084" y="102"/>
                    <a:pt x="2088" y="99"/>
                  </a:cubicBezTo>
                  <a:close/>
                  <a:moveTo>
                    <a:pt x="979" y="1483"/>
                  </a:moveTo>
                  <a:cubicBezTo>
                    <a:pt x="979" y="1483"/>
                    <a:pt x="979" y="1483"/>
                    <a:pt x="979" y="1483"/>
                  </a:cubicBezTo>
                  <a:cubicBezTo>
                    <a:pt x="978" y="1484"/>
                    <a:pt x="977" y="1484"/>
                    <a:pt x="976" y="1484"/>
                  </a:cubicBezTo>
                  <a:cubicBezTo>
                    <a:pt x="974" y="1486"/>
                    <a:pt x="973" y="1487"/>
                    <a:pt x="971" y="1488"/>
                  </a:cubicBezTo>
                  <a:cubicBezTo>
                    <a:pt x="970" y="1490"/>
                    <a:pt x="969" y="1491"/>
                    <a:pt x="967" y="1493"/>
                  </a:cubicBezTo>
                  <a:cubicBezTo>
                    <a:pt x="967" y="1494"/>
                    <a:pt x="967" y="1495"/>
                    <a:pt x="966" y="1495"/>
                  </a:cubicBezTo>
                  <a:cubicBezTo>
                    <a:pt x="973" y="1495"/>
                    <a:pt x="977" y="1491"/>
                    <a:pt x="979" y="1484"/>
                  </a:cubicBezTo>
                  <a:cubicBezTo>
                    <a:pt x="979" y="1484"/>
                    <a:pt x="979" y="1483"/>
                    <a:pt x="979" y="1483"/>
                  </a:cubicBezTo>
                  <a:cubicBezTo>
                    <a:pt x="979" y="1483"/>
                    <a:pt x="979" y="1483"/>
                    <a:pt x="979" y="1483"/>
                  </a:cubicBezTo>
                  <a:cubicBezTo>
                    <a:pt x="979" y="1483"/>
                    <a:pt x="979" y="1483"/>
                    <a:pt x="979" y="1483"/>
                  </a:cubicBezTo>
                  <a:close/>
                  <a:moveTo>
                    <a:pt x="1187" y="50"/>
                  </a:moveTo>
                  <a:cubicBezTo>
                    <a:pt x="1187" y="50"/>
                    <a:pt x="1188" y="49"/>
                    <a:pt x="1188" y="48"/>
                  </a:cubicBezTo>
                  <a:cubicBezTo>
                    <a:pt x="1188" y="46"/>
                    <a:pt x="1188" y="44"/>
                    <a:pt x="1187" y="44"/>
                  </a:cubicBezTo>
                  <a:cubicBezTo>
                    <a:pt x="1186" y="43"/>
                    <a:pt x="1185" y="44"/>
                    <a:pt x="1185" y="46"/>
                  </a:cubicBezTo>
                  <a:cubicBezTo>
                    <a:pt x="1184" y="47"/>
                    <a:pt x="1185" y="49"/>
                    <a:pt x="1186" y="50"/>
                  </a:cubicBezTo>
                  <a:cubicBezTo>
                    <a:pt x="1186" y="50"/>
                    <a:pt x="1186" y="50"/>
                    <a:pt x="1187" y="50"/>
                  </a:cubicBezTo>
                  <a:close/>
                  <a:moveTo>
                    <a:pt x="2603" y="1203"/>
                  </a:moveTo>
                  <a:cubicBezTo>
                    <a:pt x="2603" y="1203"/>
                    <a:pt x="2604" y="1202"/>
                    <a:pt x="2604" y="1202"/>
                  </a:cubicBezTo>
                  <a:cubicBezTo>
                    <a:pt x="2604" y="1202"/>
                    <a:pt x="2603" y="1201"/>
                    <a:pt x="2603" y="1201"/>
                  </a:cubicBezTo>
                  <a:cubicBezTo>
                    <a:pt x="2599" y="1201"/>
                    <a:pt x="2596" y="1200"/>
                    <a:pt x="2592" y="1200"/>
                  </a:cubicBezTo>
                  <a:cubicBezTo>
                    <a:pt x="2592" y="1200"/>
                    <a:pt x="2591" y="1201"/>
                    <a:pt x="2591" y="1202"/>
                  </a:cubicBezTo>
                  <a:cubicBezTo>
                    <a:pt x="2591" y="1203"/>
                    <a:pt x="2591" y="1204"/>
                    <a:pt x="2592" y="1204"/>
                  </a:cubicBezTo>
                  <a:cubicBezTo>
                    <a:pt x="2594" y="1204"/>
                    <a:pt x="2596" y="1204"/>
                    <a:pt x="2598" y="1204"/>
                  </a:cubicBezTo>
                  <a:cubicBezTo>
                    <a:pt x="2599" y="1204"/>
                    <a:pt x="2601" y="1204"/>
                    <a:pt x="2603" y="1203"/>
                  </a:cubicBezTo>
                  <a:close/>
                  <a:moveTo>
                    <a:pt x="2925" y="1280"/>
                  </a:moveTo>
                  <a:cubicBezTo>
                    <a:pt x="2926" y="1280"/>
                    <a:pt x="2926" y="1280"/>
                    <a:pt x="2926" y="1279"/>
                  </a:cubicBezTo>
                  <a:cubicBezTo>
                    <a:pt x="2927" y="1279"/>
                    <a:pt x="2926" y="1278"/>
                    <a:pt x="2926" y="1277"/>
                  </a:cubicBezTo>
                  <a:cubicBezTo>
                    <a:pt x="2925" y="1275"/>
                    <a:pt x="2923" y="1274"/>
                    <a:pt x="2922" y="1274"/>
                  </a:cubicBezTo>
                  <a:cubicBezTo>
                    <a:pt x="2921" y="1274"/>
                    <a:pt x="2921" y="1275"/>
                    <a:pt x="2920" y="1275"/>
                  </a:cubicBezTo>
                  <a:cubicBezTo>
                    <a:pt x="2920" y="1276"/>
                    <a:pt x="2920" y="1277"/>
                    <a:pt x="2921" y="1278"/>
                  </a:cubicBezTo>
                  <a:cubicBezTo>
                    <a:pt x="2922" y="1280"/>
                    <a:pt x="2924" y="1280"/>
                    <a:pt x="2925" y="1280"/>
                  </a:cubicBezTo>
                  <a:close/>
                  <a:moveTo>
                    <a:pt x="2714" y="668"/>
                  </a:moveTo>
                  <a:cubicBezTo>
                    <a:pt x="2713" y="668"/>
                    <a:pt x="2713" y="668"/>
                    <a:pt x="2712" y="668"/>
                  </a:cubicBezTo>
                  <a:cubicBezTo>
                    <a:pt x="2712" y="668"/>
                    <a:pt x="2712" y="669"/>
                    <a:pt x="2712" y="670"/>
                  </a:cubicBezTo>
                  <a:cubicBezTo>
                    <a:pt x="2711" y="673"/>
                    <a:pt x="2711" y="676"/>
                    <a:pt x="2711" y="679"/>
                  </a:cubicBezTo>
                  <a:cubicBezTo>
                    <a:pt x="2713" y="676"/>
                    <a:pt x="2714" y="673"/>
                    <a:pt x="2714" y="670"/>
                  </a:cubicBezTo>
                  <a:cubicBezTo>
                    <a:pt x="2714" y="669"/>
                    <a:pt x="2714" y="668"/>
                    <a:pt x="2714" y="668"/>
                  </a:cubicBezTo>
                  <a:close/>
                  <a:moveTo>
                    <a:pt x="1721" y="139"/>
                  </a:moveTo>
                  <a:cubicBezTo>
                    <a:pt x="1721" y="141"/>
                    <a:pt x="1723" y="140"/>
                    <a:pt x="1724" y="138"/>
                  </a:cubicBezTo>
                  <a:cubicBezTo>
                    <a:pt x="1724" y="138"/>
                    <a:pt x="1724" y="137"/>
                    <a:pt x="1724" y="137"/>
                  </a:cubicBezTo>
                  <a:cubicBezTo>
                    <a:pt x="1723" y="136"/>
                    <a:pt x="1723" y="134"/>
                    <a:pt x="1723" y="133"/>
                  </a:cubicBezTo>
                  <a:cubicBezTo>
                    <a:pt x="1722" y="132"/>
                    <a:pt x="1721" y="133"/>
                    <a:pt x="1721" y="134"/>
                  </a:cubicBezTo>
                  <a:cubicBezTo>
                    <a:pt x="1720" y="135"/>
                    <a:pt x="1720" y="136"/>
                    <a:pt x="1720" y="137"/>
                  </a:cubicBezTo>
                  <a:cubicBezTo>
                    <a:pt x="1720" y="138"/>
                    <a:pt x="1720" y="138"/>
                    <a:pt x="1721" y="139"/>
                  </a:cubicBezTo>
                  <a:close/>
                  <a:moveTo>
                    <a:pt x="1769" y="128"/>
                  </a:moveTo>
                  <a:cubicBezTo>
                    <a:pt x="1769" y="129"/>
                    <a:pt x="1771" y="131"/>
                    <a:pt x="1773" y="130"/>
                  </a:cubicBezTo>
                  <a:cubicBezTo>
                    <a:pt x="1775" y="130"/>
                    <a:pt x="1776" y="128"/>
                    <a:pt x="1776" y="126"/>
                  </a:cubicBezTo>
                  <a:cubicBezTo>
                    <a:pt x="1776" y="125"/>
                    <a:pt x="1775" y="124"/>
                    <a:pt x="1773" y="124"/>
                  </a:cubicBezTo>
                  <a:cubicBezTo>
                    <a:pt x="1771" y="124"/>
                    <a:pt x="1769" y="125"/>
                    <a:pt x="1769" y="128"/>
                  </a:cubicBezTo>
                  <a:close/>
                  <a:moveTo>
                    <a:pt x="2341" y="1170"/>
                  </a:moveTo>
                  <a:cubicBezTo>
                    <a:pt x="2341" y="1169"/>
                    <a:pt x="2340" y="1169"/>
                    <a:pt x="2340" y="1170"/>
                  </a:cubicBezTo>
                  <a:cubicBezTo>
                    <a:pt x="2339" y="1170"/>
                    <a:pt x="2338" y="1171"/>
                    <a:pt x="2338" y="1171"/>
                  </a:cubicBezTo>
                  <a:cubicBezTo>
                    <a:pt x="2338" y="1174"/>
                    <a:pt x="2340" y="1176"/>
                    <a:pt x="2342" y="1177"/>
                  </a:cubicBezTo>
                  <a:cubicBezTo>
                    <a:pt x="2342" y="1177"/>
                    <a:pt x="2343" y="1177"/>
                    <a:pt x="2343" y="1177"/>
                  </a:cubicBezTo>
                  <a:cubicBezTo>
                    <a:pt x="2344" y="1177"/>
                    <a:pt x="2344" y="1176"/>
                    <a:pt x="2345" y="1176"/>
                  </a:cubicBezTo>
                  <a:cubicBezTo>
                    <a:pt x="2345" y="1172"/>
                    <a:pt x="2343" y="1171"/>
                    <a:pt x="2341" y="1170"/>
                  </a:cubicBezTo>
                  <a:close/>
                  <a:moveTo>
                    <a:pt x="1735" y="130"/>
                  </a:moveTo>
                  <a:cubicBezTo>
                    <a:pt x="1738" y="129"/>
                    <a:pt x="1740" y="127"/>
                    <a:pt x="1742" y="125"/>
                  </a:cubicBezTo>
                  <a:cubicBezTo>
                    <a:pt x="1742" y="125"/>
                    <a:pt x="1743" y="125"/>
                    <a:pt x="1744" y="124"/>
                  </a:cubicBezTo>
                  <a:cubicBezTo>
                    <a:pt x="1744" y="124"/>
                    <a:pt x="1745" y="124"/>
                    <a:pt x="1746" y="124"/>
                  </a:cubicBezTo>
                  <a:cubicBezTo>
                    <a:pt x="1745" y="124"/>
                    <a:pt x="1745" y="124"/>
                    <a:pt x="1744" y="124"/>
                  </a:cubicBezTo>
                  <a:cubicBezTo>
                    <a:pt x="1743" y="123"/>
                    <a:pt x="1743" y="124"/>
                    <a:pt x="1742" y="124"/>
                  </a:cubicBezTo>
                  <a:cubicBezTo>
                    <a:pt x="1742" y="124"/>
                    <a:pt x="1742" y="124"/>
                    <a:pt x="1742" y="124"/>
                  </a:cubicBezTo>
                  <a:cubicBezTo>
                    <a:pt x="1742" y="124"/>
                    <a:pt x="1742" y="124"/>
                    <a:pt x="1742" y="124"/>
                  </a:cubicBezTo>
                  <a:cubicBezTo>
                    <a:pt x="1742" y="124"/>
                    <a:pt x="1742" y="124"/>
                    <a:pt x="1742" y="124"/>
                  </a:cubicBezTo>
                  <a:cubicBezTo>
                    <a:pt x="1742" y="124"/>
                    <a:pt x="1742" y="124"/>
                    <a:pt x="1742" y="124"/>
                  </a:cubicBezTo>
                  <a:cubicBezTo>
                    <a:pt x="1742" y="124"/>
                    <a:pt x="1742" y="124"/>
                    <a:pt x="1742" y="124"/>
                  </a:cubicBezTo>
                  <a:cubicBezTo>
                    <a:pt x="1739" y="124"/>
                    <a:pt x="1737" y="124"/>
                    <a:pt x="1735" y="124"/>
                  </a:cubicBezTo>
                  <a:cubicBezTo>
                    <a:pt x="1734" y="124"/>
                    <a:pt x="1732" y="125"/>
                    <a:pt x="1732" y="127"/>
                  </a:cubicBezTo>
                  <a:cubicBezTo>
                    <a:pt x="1732" y="128"/>
                    <a:pt x="1733" y="129"/>
                    <a:pt x="1733" y="129"/>
                  </a:cubicBezTo>
                  <a:cubicBezTo>
                    <a:pt x="1734" y="130"/>
                    <a:pt x="1735" y="130"/>
                    <a:pt x="1735" y="130"/>
                  </a:cubicBezTo>
                  <a:close/>
                  <a:moveTo>
                    <a:pt x="240" y="407"/>
                  </a:moveTo>
                  <a:cubicBezTo>
                    <a:pt x="240" y="407"/>
                    <a:pt x="240" y="407"/>
                    <a:pt x="240" y="407"/>
                  </a:cubicBezTo>
                  <a:cubicBezTo>
                    <a:pt x="240" y="407"/>
                    <a:pt x="240" y="407"/>
                    <a:pt x="240" y="407"/>
                  </a:cubicBezTo>
                  <a:close/>
                  <a:moveTo>
                    <a:pt x="2737" y="646"/>
                  </a:moveTo>
                  <a:cubicBezTo>
                    <a:pt x="2740" y="645"/>
                    <a:pt x="2742" y="642"/>
                    <a:pt x="2742" y="638"/>
                  </a:cubicBezTo>
                  <a:cubicBezTo>
                    <a:pt x="2742" y="638"/>
                    <a:pt x="2741" y="637"/>
                    <a:pt x="2741" y="637"/>
                  </a:cubicBezTo>
                  <a:cubicBezTo>
                    <a:pt x="2741" y="637"/>
                    <a:pt x="2740" y="637"/>
                    <a:pt x="2740" y="638"/>
                  </a:cubicBezTo>
                  <a:cubicBezTo>
                    <a:pt x="2738" y="639"/>
                    <a:pt x="2736" y="642"/>
                    <a:pt x="2735" y="645"/>
                  </a:cubicBezTo>
                  <a:cubicBezTo>
                    <a:pt x="2735" y="645"/>
                    <a:pt x="2736" y="646"/>
                    <a:pt x="2736" y="646"/>
                  </a:cubicBezTo>
                  <a:cubicBezTo>
                    <a:pt x="2736" y="646"/>
                    <a:pt x="2737" y="646"/>
                    <a:pt x="2737" y="646"/>
                  </a:cubicBezTo>
                  <a:close/>
                  <a:moveTo>
                    <a:pt x="1373" y="573"/>
                  </a:moveTo>
                  <a:cubicBezTo>
                    <a:pt x="1372" y="573"/>
                    <a:pt x="1372" y="573"/>
                    <a:pt x="1372" y="573"/>
                  </a:cubicBezTo>
                  <a:cubicBezTo>
                    <a:pt x="1373" y="573"/>
                    <a:pt x="1373" y="573"/>
                    <a:pt x="1373" y="573"/>
                  </a:cubicBezTo>
                  <a:cubicBezTo>
                    <a:pt x="1373" y="573"/>
                    <a:pt x="1373" y="573"/>
                    <a:pt x="1373" y="573"/>
                  </a:cubicBezTo>
                  <a:close/>
                  <a:moveTo>
                    <a:pt x="1379" y="566"/>
                  </a:moveTo>
                  <a:cubicBezTo>
                    <a:pt x="1379" y="565"/>
                    <a:pt x="1379" y="564"/>
                    <a:pt x="1378" y="564"/>
                  </a:cubicBezTo>
                  <a:cubicBezTo>
                    <a:pt x="1378" y="564"/>
                    <a:pt x="1377" y="563"/>
                    <a:pt x="1377" y="564"/>
                  </a:cubicBezTo>
                  <a:cubicBezTo>
                    <a:pt x="1375" y="564"/>
                    <a:pt x="1373" y="565"/>
                    <a:pt x="1373" y="568"/>
                  </a:cubicBezTo>
                  <a:cubicBezTo>
                    <a:pt x="1372" y="569"/>
                    <a:pt x="1372" y="571"/>
                    <a:pt x="1372" y="572"/>
                  </a:cubicBezTo>
                  <a:cubicBezTo>
                    <a:pt x="1373" y="572"/>
                    <a:pt x="1374" y="572"/>
                    <a:pt x="1375" y="572"/>
                  </a:cubicBezTo>
                  <a:cubicBezTo>
                    <a:pt x="1377" y="570"/>
                    <a:pt x="1379" y="568"/>
                    <a:pt x="1379" y="566"/>
                  </a:cubicBezTo>
                  <a:close/>
                  <a:moveTo>
                    <a:pt x="2436" y="1210"/>
                  </a:moveTo>
                  <a:cubicBezTo>
                    <a:pt x="2435" y="1210"/>
                    <a:pt x="2435" y="1210"/>
                    <a:pt x="2435" y="1211"/>
                  </a:cubicBezTo>
                  <a:cubicBezTo>
                    <a:pt x="2434" y="1212"/>
                    <a:pt x="2433" y="1213"/>
                    <a:pt x="2434" y="1214"/>
                  </a:cubicBezTo>
                  <a:cubicBezTo>
                    <a:pt x="2435" y="1216"/>
                    <a:pt x="2437" y="1216"/>
                    <a:pt x="2438" y="1216"/>
                  </a:cubicBezTo>
                  <a:cubicBezTo>
                    <a:pt x="2440" y="1216"/>
                    <a:pt x="2440" y="1215"/>
                    <a:pt x="2441" y="1215"/>
                  </a:cubicBezTo>
                  <a:cubicBezTo>
                    <a:pt x="2441" y="1214"/>
                    <a:pt x="2441" y="1213"/>
                    <a:pt x="2441" y="1213"/>
                  </a:cubicBezTo>
                  <a:cubicBezTo>
                    <a:pt x="2441" y="1211"/>
                    <a:pt x="2438" y="1209"/>
                    <a:pt x="2436" y="1210"/>
                  </a:cubicBezTo>
                  <a:close/>
                  <a:moveTo>
                    <a:pt x="2917" y="1262"/>
                  </a:moveTo>
                  <a:cubicBezTo>
                    <a:pt x="2918" y="1263"/>
                    <a:pt x="2919" y="1262"/>
                    <a:pt x="2919" y="1262"/>
                  </a:cubicBezTo>
                  <a:cubicBezTo>
                    <a:pt x="2920" y="1262"/>
                    <a:pt x="2920" y="1261"/>
                    <a:pt x="2919" y="1261"/>
                  </a:cubicBezTo>
                  <a:cubicBezTo>
                    <a:pt x="2917" y="1260"/>
                    <a:pt x="2915" y="1259"/>
                    <a:pt x="2912" y="1259"/>
                  </a:cubicBezTo>
                  <a:cubicBezTo>
                    <a:pt x="2912" y="1259"/>
                    <a:pt x="2911" y="1259"/>
                    <a:pt x="2911" y="1259"/>
                  </a:cubicBezTo>
                  <a:cubicBezTo>
                    <a:pt x="2911" y="1259"/>
                    <a:pt x="2911" y="1259"/>
                    <a:pt x="2911" y="1259"/>
                  </a:cubicBezTo>
                  <a:cubicBezTo>
                    <a:pt x="2913" y="1261"/>
                    <a:pt x="2915" y="1262"/>
                    <a:pt x="2917" y="1262"/>
                  </a:cubicBezTo>
                  <a:close/>
                  <a:moveTo>
                    <a:pt x="686" y="324"/>
                  </a:moveTo>
                  <a:cubicBezTo>
                    <a:pt x="687" y="325"/>
                    <a:pt x="688" y="325"/>
                    <a:pt x="688" y="325"/>
                  </a:cubicBezTo>
                  <a:cubicBezTo>
                    <a:pt x="691" y="323"/>
                    <a:pt x="693" y="321"/>
                    <a:pt x="694" y="318"/>
                  </a:cubicBezTo>
                  <a:cubicBezTo>
                    <a:pt x="693" y="318"/>
                    <a:pt x="693" y="318"/>
                    <a:pt x="693" y="317"/>
                  </a:cubicBezTo>
                  <a:cubicBezTo>
                    <a:pt x="693" y="317"/>
                    <a:pt x="692" y="317"/>
                    <a:pt x="692" y="317"/>
                  </a:cubicBezTo>
                  <a:cubicBezTo>
                    <a:pt x="690" y="318"/>
                    <a:pt x="689" y="319"/>
                    <a:pt x="688" y="319"/>
                  </a:cubicBezTo>
                  <a:cubicBezTo>
                    <a:pt x="686" y="320"/>
                    <a:pt x="686" y="322"/>
                    <a:pt x="686" y="324"/>
                  </a:cubicBezTo>
                  <a:close/>
                  <a:moveTo>
                    <a:pt x="2354" y="1194"/>
                  </a:moveTo>
                  <a:cubicBezTo>
                    <a:pt x="2353" y="1194"/>
                    <a:pt x="2352" y="1194"/>
                    <a:pt x="2352" y="1194"/>
                  </a:cubicBezTo>
                  <a:cubicBezTo>
                    <a:pt x="2351" y="1195"/>
                    <a:pt x="2350" y="1195"/>
                    <a:pt x="2351" y="1197"/>
                  </a:cubicBezTo>
                  <a:cubicBezTo>
                    <a:pt x="2352" y="1198"/>
                    <a:pt x="2353" y="1200"/>
                    <a:pt x="2355" y="1201"/>
                  </a:cubicBezTo>
                  <a:cubicBezTo>
                    <a:pt x="2355" y="1201"/>
                    <a:pt x="2356" y="1201"/>
                    <a:pt x="2356" y="1201"/>
                  </a:cubicBezTo>
                  <a:cubicBezTo>
                    <a:pt x="2357" y="1200"/>
                    <a:pt x="2357" y="1200"/>
                    <a:pt x="2357" y="1199"/>
                  </a:cubicBezTo>
                  <a:cubicBezTo>
                    <a:pt x="2357" y="1196"/>
                    <a:pt x="2356" y="1195"/>
                    <a:pt x="2354" y="1194"/>
                  </a:cubicBezTo>
                  <a:close/>
                  <a:moveTo>
                    <a:pt x="886" y="505"/>
                  </a:moveTo>
                  <a:cubicBezTo>
                    <a:pt x="885" y="506"/>
                    <a:pt x="884" y="507"/>
                    <a:pt x="883" y="508"/>
                  </a:cubicBezTo>
                  <a:cubicBezTo>
                    <a:pt x="883" y="508"/>
                    <a:pt x="883" y="509"/>
                    <a:pt x="883" y="509"/>
                  </a:cubicBezTo>
                  <a:cubicBezTo>
                    <a:pt x="884" y="510"/>
                    <a:pt x="885" y="510"/>
                    <a:pt x="886" y="510"/>
                  </a:cubicBezTo>
                  <a:cubicBezTo>
                    <a:pt x="886" y="510"/>
                    <a:pt x="888" y="509"/>
                    <a:pt x="888" y="508"/>
                  </a:cubicBezTo>
                  <a:cubicBezTo>
                    <a:pt x="889" y="508"/>
                    <a:pt x="889" y="507"/>
                    <a:pt x="889" y="506"/>
                  </a:cubicBezTo>
                  <a:cubicBezTo>
                    <a:pt x="889" y="505"/>
                    <a:pt x="887" y="505"/>
                    <a:pt x="886" y="505"/>
                  </a:cubicBezTo>
                  <a:close/>
                  <a:moveTo>
                    <a:pt x="2932" y="1284"/>
                  </a:moveTo>
                  <a:cubicBezTo>
                    <a:pt x="2932" y="1285"/>
                    <a:pt x="2932" y="1285"/>
                    <a:pt x="2932" y="1285"/>
                  </a:cubicBezTo>
                  <a:cubicBezTo>
                    <a:pt x="2933" y="1287"/>
                    <a:pt x="2935" y="1289"/>
                    <a:pt x="2937" y="1289"/>
                  </a:cubicBezTo>
                  <a:cubicBezTo>
                    <a:pt x="2938" y="1289"/>
                    <a:pt x="2939" y="1288"/>
                    <a:pt x="2940" y="1288"/>
                  </a:cubicBezTo>
                  <a:cubicBezTo>
                    <a:pt x="2940" y="1287"/>
                    <a:pt x="2940" y="1287"/>
                    <a:pt x="2940" y="1286"/>
                  </a:cubicBezTo>
                  <a:cubicBezTo>
                    <a:pt x="2938" y="1285"/>
                    <a:pt x="2936" y="1284"/>
                    <a:pt x="2934" y="1283"/>
                  </a:cubicBezTo>
                  <a:cubicBezTo>
                    <a:pt x="2934" y="1283"/>
                    <a:pt x="2933" y="1283"/>
                    <a:pt x="2932" y="1284"/>
                  </a:cubicBezTo>
                  <a:close/>
                  <a:moveTo>
                    <a:pt x="777" y="147"/>
                  </a:moveTo>
                  <a:cubicBezTo>
                    <a:pt x="778" y="146"/>
                    <a:pt x="779" y="145"/>
                    <a:pt x="779" y="144"/>
                  </a:cubicBezTo>
                  <a:cubicBezTo>
                    <a:pt x="780" y="144"/>
                    <a:pt x="780" y="144"/>
                    <a:pt x="780" y="143"/>
                  </a:cubicBezTo>
                  <a:cubicBezTo>
                    <a:pt x="780" y="143"/>
                    <a:pt x="779" y="143"/>
                    <a:pt x="779" y="142"/>
                  </a:cubicBezTo>
                  <a:cubicBezTo>
                    <a:pt x="778" y="142"/>
                    <a:pt x="777" y="142"/>
                    <a:pt x="776" y="144"/>
                  </a:cubicBezTo>
                  <a:cubicBezTo>
                    <a:pt x="776" y="144"/>
                    <a:pt x="775" y="145"/>
                    <a:pt x="776" y="145"/>
                  </a:cubicBezTo>
                  <a:cubicBezTo>
                    <a:pt x="776" y="146"/>
                    <a:pt x="776" y="147"/>
                    <a:pt x="777" y="147"/>
                  </a:cubicBezTo>
                  <a:close/>
                  <a:moveTo>
                    <a:pt x="789" y="397"/>
                  </a:moveTo>
                  <a:cubicBezTo>
                    <a:pt x="789" y="398"/>
                    <a:pt x="788" y="398"/>
                    <a:pt x="788" y="399"/>
                  </a:cubicBezTo>
                  <a:cubicBezTo>
                    <a:pt x="788" y="399"/>
                    <a:pt x="788" y="400"/>
                    <a:pt x="788" y="401"/>
                  </a:cubicBezTo>
                  <a:cubicBezTo>
                    <a:pt x="789" y="402"/>
                    <a:pt x="790" y="403"/>
                    <a:pt x="791" y="405"/>
                  </a:cubicBezTo>
                  <a:cubicBezTo>
                    <a:pt x="792" y="405"/>
                    <a:pt x="792" y="405"/>
                    <a:pt x="793" y="405"/>
                  </a:cubicBezTo>
                  <a:cubicBezTo>
                    <a:pt x="793" y="405"/>
                    <a:pt x="794" y="404"/>
                    <a:pt x="793" y="403"/>
                  </a:cubicBezTo>
                  <a:cubicBezTo>
                    <a:pt x="793" y="401"/>
                    <a:pt x="792" y="399"/>
                    <a:pt x="789" y="397"/>
                  </a:cubicBezTo>
                  <a:close/>
                  <a:moveTo>
                    <a:pt x="916" y="487"/>
                  </a:moveTo>
                  <a:cubicBezTo>
                    <a:pt x="915" y="488"/>
                    <a:pt x="914" y="489"/>
                    <a:pt x="914" y="490"/>
                  </a:cubicBezTo>
                  <a:cubicBezTo>
                    <a:pt x="914" y="491"/>
                    <a:pt x="915" y="492"/>
                    <a:pt x="915" y="493"/>
                  </a:cubicBezTo>
                  <a:cubicBezTo>
                    <a:pt x="916" y="494"/>
                    <a:pt x="917" y="494"/>
                    <a:pt x="917" y="494"/>
                  </a:cubicBezTo>
                  <a:cubicBezTo>
                    <a:pt x="918" y="493"/>
                    <a:pt x="919" y="492"/>
                    <a:pt x="919" y="491"/>
                  </a:cubicBezTo>
                  <a:cubicBezTo>
                    <a:pt x="919" y="490"/>
                    <a:pt x="919" y="489"/>
                    <a:pt x="919" y="487"/>
                  </a:cubicBezTo>
                  <a:cubicBezTo>
                    <a:pt x="918" y="487"/>
                    <a:pt x="918" y="486"/>
                    <a:pt x="918" y="486"/>
                  </a:cubicBezTo>
                  <a:cubicBezTo>
                    <a:pt x="917" y="486"/>
                    <a:pt x="916" y="487"/>
                    <a:pt x="916" y="487"/>
                  </a:cubicBezTo>
                  <a:close/>
                  <a:moveTo>
                    <a:pt x="2852" y="1219"/>
                  </a:moveTo>
                  <a:cubicBezTo>
                    <a:pt x="2852" y="1221"/>
                    <a:pt x="2853" y="1224"/>
                    <a:pt x="2855" y="1226"/>
                  </a:cubicBezTo>
                  <a:cubicBezTo>
                    <a:pt x="2855" y="1227"/>
                    <a:pt x="2856" y="1227"/>
                    <a:pt x="2856" y="1226"/>
                  </a:cubicBezTo>
                  <a:cubicBezTo>
                    <a:pt x="2857" y="1226"/>
                    <a:pt x="2858" y="1225"/>
                    <a:pt x="2858" y="1225"/>
                  </a:cubicBezTo>
                  <a:cubicBezTo>
                    <a:pt x="2858" y="1222"/>
                    <a:pt x="2856" y="1220"/>
                    <a:pt x="2852" y="1219"/>
                  </a:cubicBezTo>
                  <a:close/>
                  <a:moveTo>
                    <a:pt x="1744" y="73"/>
                  </a:moveTo>
                  <a:cubicBezTo>
                    <a:pt x="1744" y="73"/>
                    <a:pt x="1745" y="73"/>
                    <a:pt x="1745" y="73"/>
                  </a:cubicBezTo>
                  <a:cubicBezTo>
                    <a:pt x="1747" y="73"/>
                    <a:pt x="1748" y="71"/>
                    <a:pt x="1748" y="70"/>
                  </a:cubicBezTo>
                  <a:cubicBezTo>
                    <a:pt x="1747" y="69"/>
                    <a:pt x="1746" y="68"/>
                    <a:pt x="1745" y="68"/>
                  </a:cubicBezTo>
                  <a:cubicBezTo>
                    <a:pt x="1743" y="68"/>
                    <a:pt x="1741" y="70"/>
                    <a:pt x="1742" y="71"/>
                  </a:cubicBezTo>
                  <a:cubicBezTo>
                    <a:pt x="1742" y="72"/>
                    <a:pt x="1743" y="73"/>
                    <a:pt x="1744" y="73"/>
                  </a:cubicBezTo>
                  <a:close/>
                  <a:moveTo>
                    <a:pt x="1772" y="72"/>
                  </a:moveTo>
                  <a:cubicBezTo>
                    <a:pt x="1773" y="72"/>
                    <a:pt x="1774" y="71"/>
                    <a:pt x="1774" y="70"/>
                  </a:cubicBezTo>
                  <a:cubicBezTo>
                    <a:pt x="1774" y="69"/>
                    <a:pt x="1773" y="68"/>
                    <a:pt x="1771" y="68"/>
                  </a:cubicBezTo>
                  <a:cubicBezTo>
                    <a:pt x="1770" y="68"/>
                    <a:pt x="1769" y="70"/>
                    <a:pt x="1769" y="71"/>
                  </a:cubicBezTo>
                  <a:cubicBezTo>
                    <a:pt x="1770" y="71"/>
                    <a:pt x="1771" y="72"/>
                    <a:pt x="1772" y="72"/>
                  </a:cubicBezTo>
                  <a:close/>
                  <a:moveTo>
                    <a:pt x="696" y="113"/>
                  </a:moveTo>
                  <a:cubicBezTo>
                    <a:pt x="695" y="113"/>
                    <a:pt x="696" y="114"/>
                    <a:pt x="696" y="115"/>
                  </a:cubicBezTo>
                  <a:cubicBezTo>
                    <a:pt x="696" y="116"/>
                    <a:pt x="697" y="116"/>
                    <a:pt x="697" y="116"/>
                  </a:cubicBezTo>
                  <a:cubicBezTo>
                    <a:pt x="698" y="116"/>
                    <a:pt x="698" y="116"/>
                    <a:pt x="699" y="114"/>
                  </a:cubicBezTo>
                  <a:cubicBezTo>
                    <a:pt x="698" y="114"/>
                    <a:pt x="698" y="112"/>
                    <a:pt x="698" y="112"/>
                  </a:cubicBezTo>
                  <a:cubicBezTo>
                    <a:pt x="698" y="112"/>
                    <a:pt x="697" y="111"/>
                    <a:pt x="696" y="111"/>
                  </a:cubicBezTo>
                  <a:cubicBezTo>
                    <a:pt x="696" y="112"/>
                    <a:pt x="696" y="112"/>
                    <a:pt x="696" y="113"/>
                  </a:cubicBezTo>
                  <a:close/>
                  <a:moveTo>
                    <a:pt x="2408" y="1175"/>
                  </a:moveTo>
                  <a:cubicBezTo>
                    <a:pt x="2408" y="1174"/>
                    <a:pt x="2407" y="1173"/>
                    <a:pt x="2407" y="1173"/>
                  </a:cubicBezTo>
                  <a:cubicBezTo>
                    <a:pt x="2406" y="1172"/>
                    <a:pt x="2405" y="1172"/>
                    <a:pt x="2404" y="1172"/>
                  </a:cubicBezTo>
                  <a:cubicBezTo>
                    <a:pt x="2403" y="1172"/>
                    <a:pt x="2402" y="1173"/>
                    <a:pt x="2400" y="1173"/>
                  </a:cubicBezTo>
                  <a:cubicBezTo>
                    <a:pt x="2402" y="1174"/>
                    <a:pt x="2404" y="1175"/>
                    <a:pt x="2406" y="1176"/>
                  </a:cubicBezTo>
                  <a:cubicBezTo>
                    <a:pt x="2406" y="1176"/>
                    <a:pt x="2407" y="1176"/>
                    <a:pt x="2408" y="1176"/>
                  </a:cubicBezTo>
                  <a:cubicBezTo>
                    <a:pt x="2408" y="1176"/>
                    <a:pt x="2408" y="1175"/>
                    <a:pt x="2408" y="1175"/>
                  </a:cubicBezTo>
                  <a:close/>
                  <a:moveTo>
                    <a:pt x="2650" y="1186"/>
                  </a:moveTo>
                  <a:cubicBezTo>
                    <a:pt x="2649" y="1187"/>
                    <a:pt x="2649" y="1187"/>
                    <a:pt x="2649" y="1187"/>
                  </a:cubicBezTo>
                  <a:cubicBezTo>
                    <a:pt x="2650" y="1188"/>
                    <a:pt x="2650" y="1189"/>
                    <a:pt x="2651" y="1189"/>
                  </a:cubicBezTo>
                  <a:cubicBezTo>
                    <a:pt x="2652" y="1189"/>
                    <a:pt x="2654" y="1189"/>
                    <a:pt x="2655" y="1189"/>
                  </a:cubicBezTo>
                  <a:cubicBezTo>
                    <a:pt x="2656" y="1189"/>
                    <a:pt x="2656" y="1188"/>
                    <a:pt x="2656" y="1188"/>
                  </a:cubicBezTo>
                  <a:cubicBezTo>
                    <a:pt x="2656" y="1187"/>
                    <a:pt x="2656" y="1187"/>
                    <a:pt x="2656" y="1186"/>
                  </a:cubicBezTo>
                  <a:cubicBezTo>
                    <a:pt x="2654" y="1184"/>
                    <a:pt x="2652" y="1184"/>
                    <a:pt x="2650" y="1186"/>
                  </a:cubicBezTo>
                  <a:close/>
                  <a:moveTo>
                    <a:pt x="1965" y="212"/>
                  </a:moveTo>
                  <a:cubicBezTo>
                    <a:pt x="1967" y="213"/>
                    <a:pt x="1968" y="212"/>
                    <a:pt x="1968" y="209"/>
                  </a:cubicBezTo>
                  <a:cubicBezTo>
                    <a:pt x="1967" y="209"/>
                    <a:pt x="1967" y="208"/>
                    <a:pt x="1966" y="207"/>
                  </a:cubicBezTo>
                  <a:cubicBezTo>
                    <a:pt x="1965" y="206"/>
                    <a:pt x="1963" y="208"/>
                    <a:pt x="1963" y="210"/>
                  </a:cubicBezTo>
                  <a:cubicBezTo>
                    <a:pt x="1963" y="211"/>
                    <a:pt x="1964" y="212"/>
                    <a:pt x="1965" y="212"/>
                  </a:cubicBezTo>
                  <a:close/>
                  <a:moveTo>
                    <a:pt x="789" y="185"/>
                  </a:moveTo>
                  <a:cubicBezTo>
                    <a:pt x="790" y="185"/>
                    <a:pt x="791" y="185"/>
                    <a:pt x="791" y="184"/>
                  </a:cubicBezTo>
                  <a:cubicBezTo>
                    <a:pt x="789" y="182"/>
                    <a:pt x="787" y="182"/>
                    <a:pt x="785" y="182"/>
                  </a:cubicBezTo>
                  <a:cubicBezTo>
                    <a:pt x="786" y="187"/>
                    <a:pt x="786" y="187"/>
                    <a:pt x="789" y="185"/>
                  </a:cubicBezTo>
                  <a:close/>
                  <a:moveTo>
                    <a:pt x="2582" y="1088"/>
                  </a:moveTo>
                  <a:cubicBezTo>
                    <a:pt x="2582" y="1088"/>
                    <a:pt x="2583" y="1088"/>
                    <a:pt x="2583" y="1088"/>
                  </a:cubicBezTo>
                  <a:cubicBezTo>
                    <a:pt x="2584" y="1089"/>
                    <a:pt x="2585" y="1089"/>
                    <a:pt x="2587" y="1089"/>
                  </a:cubicBezTo>
                  <a:cubicBezTo>
                    <a:pt x="2589" y="1088"/>
                    <a:pt x="2590" y="1086"/>
                    <a:pt x="2589" y="1085"/>
                  </a:cubicBezTo>
                  <a:cubicBezTo>
                    <a:pt x="2588" y="1084"/>
                    <a:pt x="2587" y="1083"/>
                    <a:pt x="2586" y="1083"/>
                  </a:cubicBezTo>
                  <a:cubicBezTo>
                    <a:pt x="2586" y="1083"/>
                    <a:pt x="2586" y="1083"/>
                    <a:pt x="2586" y="1082"/>
                  </a:cubicBezTo>
                  <a:cubicBezTo>
                    <a:pt x="2586" y="1081"/>
                    <a:pt x="2586" y="1080"/>
                    <a:pt x="2586" y="1079"/>
                  </a:cubicBezTo>
                  <a:cubicBezTo>
                    <a:pt x="2586" y="1078"/>
                    <a:pt x="2586" y="1078"/>
                    <a:pt x="2586" y="1078"/>
                  </a:cubicBezTo>
                  <a:cubicBezTo>
                    <a:pt x="2585" y="1077"/>
                    <a:pt x="2585" y="1077"/>
                    <a:pt x="2584" y="1078"/>
                  </a:cubicBezTo>
                  <a:cubicBezTo>
                    <a:pt x="2583" y="1078"/>
                    <a:pt x="2582" y="1079"/>
                    <a:pt x="2582" y="1080"/>
                  </a:cubicBezTo>
                  <a:cubicBezTo>
                    <a:pt x="2582" y="1082"/>
                    <a:pt x="2582" y="1084"/>
                    <a:pt x="2582" y="1086"/>
                  </a:cubicBezTo>
                  <a:cubicBezTo>
                    <a:pt x="2582" y="1086"/>
                    <a:pt x="2582" y="1086"/>
                    <a:pt x="2582" y="1086"/>
                  </a:cubicBezTo>
                  <a:cubicBezTo>
                    <a:pt x="2582" y="1087"/>
                    <a:pt x="2582" y="1087"/>
                    <a:pt x="2582" y="1087"/>
                  </a:cubicBezTo>
                  <a:cubicBezTo>
                    <a:pt x="2582" y="1087"/>
                    <a:pt x="2582" y="1087"/>
                    <a:pt x="2581" y="1087"/>
                  </a:cubicBezTo>
                  <a:cubicBezTo>
                    <a:pt x="2582" y="1087"/>
                    <a:pt x="2582" y="1087"/>
                    <a:pt x="2582" y="1087"/>
                  </a:cubicBezTo>
                  <a:cubicBezTo>
                    <a:pt x="2582" y="1087"/>
                    <a:pt x="2582" y="1088"/>
                    <a:pt x="2582" y="1088"/>
                  </a:cubicBezTo>
                  <a:close/>
                  <a:moveTo>
                    <a:pt x="871" y="1041"/>
                  </a:moveTo>
                  <a:cubicBezTo>
                    <a:pt x="870" y="1040"/>
                    <a:pt x="869" y="1040"/>
                    <a:pt x="869" y="1040"/>
                  </a:cubicBezTo>
                  <a:cubicBezTo>
                    <a:pt x="868" y="1041"/>
                    <a:pt x="868" y="1042"/>
                    <a:pt x="868" y="1042"/>
                  </a:cubicBezTo>
                  <a:cubicBezTo>
                    <a:pt x="869" y="1043"/>
                    <a:pt x="869" y="1045"/>
                    <a:pt x="870" y="1045"/>
                  </a:cubicBezTo>
                  <a:cubicBezTo>
                    <a:pt x="870" y="1046"/>
                    <a:pt x="871" y="1045"/>
                    <a:pt x="872" y="1044"/>
                  </a:cubicBezTo>
                  <a:cubicBezTo>
                    <a:pt x="872" y="1043"/>
                    <a:pt x="872" y="1042"/>
                    <a:pt x="871" y="1041"/>
                  </a:cubicBezTo>
                  <a:close/>
                  <a:moveTo>
                    <a:pt x="870" y="1026"/>
                  </a:moveTo>
                  <a:cubicBezTo>
                    <a:pt x="870" y="1026"/>
                    <a:pt x="869" y="1025"/>
                    <a:pt x="869" y="1025"/>
                  </a:cubicBezTo>
                  <a:cubicBezTo>
                    <a:pt x="867" y="1025"/>
                    <a:pt x="865" y="1025"/>
                    <a:pt x="865" y="1027"/>
                  </a:cubicBezTo>
                  <a:cubicBezTo>
                    <a:pt x="864" y="1028"/>
                    <a:pt x="865" y="1029"/>
                    <a:pt x="866" y="1029"/>
                  </a:cubicBezTo>
                  <a:cubicBezTo>
                    <a:pt x="868" y="1030"/>
                    <a:pt x="870" y="1028"/>
                    <a:pt x="870" y="1026"/>
                  </a:cubicBezTo>
                  <a:close/>
                  <a:moveTo>
                    <a:pt x="829" y="447"/>
                  </a:moveTo>
                  <a:cubicBezTo>
                    <a:pt x="828" y="447"/>
                    <a:pt x="828" y="448"/>
                    <a:pt x="828" y="449"/>
                  </a:cubicBezTo>
                  <a:cubicBezTo>
                    <a:pt x="829" y="450"/>
                    <a:pt x="829" y="452"/>
                    <a:pt x="831" y="452"/>
                  </a:cubicBezTo>
                  <a:cubicBezTo>
                    <a:pt x="832" y="452"/>
                    <a:pt x="833" y="451"/>
                    <a:pt x="834" y="451"/>
                  </a:cubicBezTo>
                  <a:cubicBezTo>
                    <a:pt x="834" y="450"/>
                    <a:pt x="834" y="449"/>
                    <a:pt x="834" y="449"/>
                  </a:cubicBezTo>
                  <a:cubicBezTo>
                    <a:pt x="833" y="447"/>
                    <a:pt x="831" y="446"/>
                    <a:pt x="829" y="447"/>
                  </a:cubicBezTo>
                  <a:close/>
                  <a:moveTo>
                    <a:pt x="723" y="939"/>
                  </a:moveTo>
                  <a:cubicBezTo>
                    <a:pt x="721" y="939"/>
                    <a:pt x="720" y="941"/>
                    <a:pt x="720" y="942"/>
                  </a:cubicBezTo>
                  <a:cubicBezTo>
                    <a:pt x="720" y="944"/>
                    <a:pt x="721" y="944"/>
                    <a:pt x="723" y="945"/>
                  </a:cubicBezTo>
                  <a:cubicBezTo>
                    <a:pt x="724" y="945"/>
                    <a:pt x="725" y="944"/>
                    <a:pt x="725" y="942"/>
                  </a:cubicBezTo>
                  <a:cubicBezTo>
                    <a:pt x="725" y="941"/>
                    <a:pt x="724" y="939"/>
                    <a:pt x="723" y="939"/>
                  </a:cubicBezTo>
                  <a:close/>
                  <a:moveTo>
                    <a:pt x="731" y="920"/>
                  </a:moveTo>
                  <a:cubicBezTo>
                    <a:pt x="730" y="920"/>
                    <a:pt x="730" y="920"/>
                    <a:pt x="730" y="921"/>
                  </a:cubicBezTo>
                  <a:cubicBezTo>
                    <a:pt x="729" y="923"/>
                    <a:pt x="729" y="925"/>
                    <a:pt x="731" y="927"/>
                  </a:cubicBezTo>
                  <a:cubicBezTo>
                    <a:pt x="731" y="927"/>
                    <a:pt x="732" y="927"/>
                    <a:pt x="732" y="927"/>
                  </a:cubicBezTo>
                  <a:cubicBezTo>
                    <a:pt x="734" y="925"/>
                    <a:pt x="733" y="921"/>
                    <a:pt x="731" y="920"/>
                  </a:cubicBezTo>
                  <a:close/>
                  <a:moveTo>
                    <a:pt x="717" y="921"/>
                  </a:moveTo>
                  <a:cubicBezTo>
                    <a:pt x="717" y="922"/>
                    <a:pt x="717" y="923"/>
                    <a:pt x="717" y="923"/>
                  </a:cubicBezTo>
                  <a:cubicBezTo>
                    <a:pt x="717" y="924"/>
                    <a:pt x="718" y="924"/>
                    <a:pt x="718" y="924"/>
                  </a:cubicBezTo>
                  <a:cubicBezTo>
                    <a:pt x="720" y="924"/>
                    <a:pt x="721" y="923"/>
                    <a:pt x="723" y="922"/>
                  </a:cubicBezTo>
                  <a:cubicBezTo>
                    <a:pt x="723" y="922"/>
                    <a:pt x="723" y="921"/>
                    <a:pt x="723" y="921"/>
                  </a:cubicBezTo>
                  <a:cubicBezTo>
                    <a:pt x="723" y="921"/>
                    <a:pt x="722" y="920"/>
                    <a:pt x="722" y="920"/>
                  </a:cubicBezTo>
                  <a:cubicBezTo>
                    <a:pt x="720" y="920"/>
                    <a:pt x="719" y="920"/>
                    <a:pt x="717" y="921"/>
                  </a:cubicBezTo>
                  <a:close/>
                  <a:moveTo>
                    <a:pt x="759" y="982"/>
                  </a:moveTo>
                  <a:cubicBezTo>
                    <a:pt x="760" y="982"/>
                    <a:pt x="760" y="982"/>
                    <a:pt x="761" y="982"/>
                  </a:cubicBezTo>
                  <a:cubicBezTo>
                    <a:pt x="761" y="982"/>
                    <a:pt x="762" y="981"/>
                    <a:pt x="762" y="981"/>
                  </a:cubicBezTo>
                  <a:cubicBezTo>
                    <a:pt x="762" y="981"/>
                    <a:pt x="762" y="980"/>
                    <a:pt x="761" y="979"/>
                  </a:cubicBezTo>
                  <a:cubicBezTo>
                    <a:pt x="760" y="978"/>
                    <a:pt x="759" y="979"/>
                    <a:pt x="758" y="979"/>
                  </a:cubicBezTo>
                  <a:cubicBezTo>
                    <a:pt x="757" y="980"/>
                    <a:pt x="757" y="981"/>
                    <a:pt x="757" y="981"/>
                  </a:cubicBezTo>
                  <a:cubicBezTo>
                    <a:pt x="757" y="982"/>
                    <a:pt x="758" y="982"/>
                    <a:pt x="759" y="982"/>
                  </a:cubicBezTo>
                  <a:close/>
                  <a:moveTo>
                    <a:pt x="2850" y="1216"/>
                  </a:moveTo>
                  <a:cubicBezTo>
                    <a:pt x="2851" y="1216"/>
                    <a:pt x="2852" y="1216"/>
                    <a:pt x="2854" y="1216"/>
                  </a:cubicBezTo>
                  <a:cubicBezTo>
                    <a:pt x="2852" y="1216"/>
                    <a:pt x="2851" y="1216"/>
                    <a:pt x="2850" y="1216"/>
                  </a:cubicBezTo>
                  <a:cubicBezTo>
                    <a:pt x="2850" y="1216"/>
                    <a:pt x="2850" y="1216"/>
                    <a:pt x="2850" y="1216"/>
                  </a:cubicBezTo>
                  <a:cubicBezTo>
                    <a:pt x="2849" y="1216"/>
                    <a:pt x="2849" y="1216"/>
                    <a:pt x="2849" y="1216"/>
                  </a:cubicBezTo>
                  <a:cubicBezTo>
                    <a:pt x="2849" y="1216"/>
                    <a:pt x="2849" y="1216"/>
                    <a:pt x="2849" y="1216"/>
                  </a:cubicBezTo>
                  <a:cubicBezTo>
                    <a:pt x="2849" y="1216"/>
                    <a:pt x="2849" y="1216"/>
                    <a:pt x="2850" y="1216"/>
                  </a:cubicBezTo>
                  <a:close/>
                  <a:moveTo>
                    <a:pt x="2840" y="1210"/>
                  </a:moveTo>
                  <a:cubicBezTo>
                    <a:pt x="2840" y="1210"/>
                    <a:pt x="2840" y="1210"/>
                    <a:pt x="2840" y="1210"/>
                  </a:cubicBezTo>
                  <a:cubicBezTo>
                    <a:pt x="2840" y="1210"/>
                    <a:pt x="2840" y="1210"/>
                    <a:pt x="2840" y="1210"/>
                  </a:cubicBezTo>
                  <a:cubicBezTo>
                    <a:pt x="2843" y="1213"/>
                    <a:pt x="2845" y="1214"/>
                    <a:pt x="2849" y="1214"/>
                  </a:cubicBezTo>
                  <a:cubicBezTo>
                    <a:pt x="2847" y="1210"/>
                    <a:pt x="2844" y="1209"/>
                    <a:pt x="2840" y="1210"/>
                  </a:cubicBezTo>
                  <a:cubicBezTo>
                    <a:pt x="2840" y="1209"/>
                    <a:pt x="2840" y="1209"/>
                    <a:pt x="2840" y="1209"/>
                  </a:cubicBezTo>
                  <a:cubicBezTo>
                    <a:pt x="2840" y="1210"/>
                    <a:pt x="2840" y="1210"/>
                    <a:pt x="2840" y="1210"/>
                  </a:cubicBezTo>
                  <a:cubicBezTo>
                    <a:pt x="2840" y="1210"/>
                    <a:pt x="2840" y="1210"/>
                    <a:pt x="2840" y="1210"/>
                  </a:cubicBezTo>
                  <a:cubicBezTo>
                    <a:pt x="2840" y="1210"/>
                    <a:pt x="2840" y="1210"/>
                    <a:pt x="2840" y="1210"/>
                  </a:cubicBezTo>
                  <a:close/>
                  <a:moveTo>
                    <a:pt x="2622" y="1187"/>
                  </a:moveTo>
                  <a:cubicBezTo>
                    <a:pt x="2622" y="1187"/>
                    <a:pt x="2622" y="1187"/>
                    <a:pt x="2622" y="1187"/>
                  </a:cubicBezTo>
                  <a:cubicBezTo>
                    <a:pt x="2622" y="1187"/>
                    <a:pt x="2622" y="1187"/>
                    <a:pt x="2622" y="1187"/>
                  </a:cubicBezTo>
                  <a:close/>
                  <a:moveTo>
                    <a:pt x="2626" y="1189"/>
                  </a:moveTo>
                  <a:cubicBezTo>
                    <a:pt x="2626" y="1188"/>
                    <a:pt x="2625" y="1186"/>
                    <a:pt x="2625" y="1185"/>
                  </a:cubicBezTo>
                  <a:cubicBezTo>
                    <a:pt x="2625" y="1184"/>
                    <a:pt x="2625" y="1183"/>
                    <a:pt x="2627" y="1182"/>
                  </a:cubicBezTo>
                  <a:cubicBezTo>
                    <a:pt x="2627" y="1182"/>
                    <a:pt x="2627" y="1182"/>
                    <a:pt x="2628" y="1182"/>
                  </a:cubicBezTo>
                  <a:cubicBezTo>
                    <a:pt x="2630" y="1181"/>
                    <a:pt x="2632" y="1181"/>
                    <a:pt x="2631" y="1179"/>
                  </a:cubicBezTo>
                  <a:cubicBezTo>
                    <a:pt x="2631" y="1178"/>
                    <a:pt x="2631" y="1177"/>
                    <a:pt x="2632" y="1176"/>
                  </a:cubicBezTo>
                  <a:cubicBezTo>
                    <a:pt x="2633" y="1175"/>
                    <a:pt x="2634" y="1174"/>
                    <a:pt x="2634" y="1172"/>
                  </a:cubicBezTo>
                  <a:cubicBezTo>
                    <a:pt x="2634" y="1172"/>
                    <a:pt x="2634" y="1171"/>
                    <a:pt x="2633" y="1171"/>
                  </a:cubicBezTo>
                  <a:cubicBezTo>
                    <a:pt x="2632" y="1170"/>
                    <a:pt x="2631" y="1170"/>
                    <a:pt x="2630" y="1170"/>
                  </a:cubicBezTo>
                  <a:cubicBezTo>
                    <a:pt x="2628" y="1170"/>
                    <a:pt x="2627" y="1170"/>
                    <a:pt x="2627" y="1169"/>
                  </a:cubicBezTo>
                  <a:cubicBezTo>
                    <a:pt x="2626" y="1168"/>
                    <a:pt x="2626" y="1168"/>
                    <a:pt x="2628" y="1167"/>
                  </a:cubicBezTo>
                  <a:cubicBezTo>
                    <a:pt x="2629" y="1166"/>
                    <a:pt x="2630" y="1166"/>
                    <a:pt x="2630" y="1166"/>
                  </a:cubicBezTo>
                  <a:cubicBezTo>
                    <a:pt x="2631" y="1165"/>
                    <a:pt x="2631" y="1164"/>
                    <a:pt x="2630" y="1164"/>
                  </a:cubicBezTo>
                  <a:cubicBezTo>
                    <a:pt x="2630" y="1163"/>
                    <a:pt x="2630" y="1163"/>
                    <a:pt x="2629" y="1163"/>
                  </a:cubicBezTo>
                  <a:cubicBezTo>
                    <a:pt x="2620" y="1165"/>
                    <a:pt x="2619" y="1170"/>
                    <a:pt x="2619" y="1176"/>
                  </a:cubicBezTo>
                  <a:cubicBezTo>
                    <a:pt x="2619" y="1178"/>
                    <a:pt x="2620" y="1179"/>
                    <a:pt x="2620" y="1180"/>
                  </a:cubicBezTo>
                  <a:cubicBezTo>
                    <a:pt x="2621" y="1183"/>
                    <a:pt x="2621" y="1185"/>
                    <a:pt x="2622" y="1187"/>
                  </a:cubicBezTo>
                  <a:cubicBezTo>
                    <a:pt x="2621" y="1188"/>
                    <a:pt x="2620" y="1188"/>
                    <a:pt x="2620" y="1188"/>
                  </a:cubicBezTo>
                  <a:cubicBezTo>
                    <a:pt x="2619" y="1188"/>
                    <a:pt x="2618" y="1189"/>
                    <a:pt x="2619" y="1190"/>
                  </a:cubicBezTo>
                  <a:cubicBezTo>
                    <a:pt x="2619" y="1191"/>
                    <a:pt x="2620" y="1192"/>
                    <a:pt x="2621" y="1191"/>
                  </a:cubicBezTo>
                  <a:cubicBezTo>
                    <a:pt x="2622" y="1191"/>
                    <a:pt x="2623" y="1190"/>
                    <a:pt x="2624" y="1190"/>
                  </a:cubicBezTo>
                  <a:cubicBezTo>
                    <a:pt x="2625" y="1190"/>
                    <a:pt x="2625" y="1190"/>
                    <a:pt x="2626" y="1189"/>
                  </a:cubicBezTo>
                  <a:close/>
                  <a:moveTo>
                    <a:pt x="2293" y="1057"/>
                  </a:moveTo>
                  <a:cubicBezTo>
                    <a:pt x="2292" y="1058"/>
                    <a:pt x="2292" y="1058"/>
                    <a:pt x="2292" y="1059"/>
                  </a:cubicBezTo>
                  <a:cubicBezTo>
                    <a:pt x="2292" y="1060"/>
                    <a:pt x="2292" y="1061"/>
                    <a:pt x="2292" y="1062"/>
                  </a:cubicBezTo>
                  <a:cubicBezTo>
                    <a:pt x="2293" y="1062"/>
                    <a:pt x="2293" y="1063"/>
                    <a:pt x="2293" y="1063"/>
                  </a:cubicBezTo>
                  <a:cubicBezTo>
                    <a:pt x="2293" y="1063"/>
                    <a:pt x="2294" y="1062"/>
                    <a:pt x="2294" y="1062"/>
                  </a:cubicBezTo>
                  <a:cubicBezTo>
                    <a:pt x="2294" y="1060"/>
                    <a:pt x="2294" y="1058"/>
                    <a:pt x="2294" y="1057"/>
                  </a:cubicBezTo>
                  <a:cubicBezTo>
                    <a:pt x="2294" y="1056"/>
                    <a:pt x="2293" y="1056"/>
                    <a:pt x="2293" y="1056"/>
                  </a:cubicBezTo>
                  <a:cubicBezTo>
                    <a:pt x="2293" y="1055"/>
                    <a:pt x="2293" y="1056"/>
                    <a:pt x="2293" y="1057"/>
                  </a:cubicBezTo>
                  <a:close/>
                  <a:moveTo>
                    <a:pt x="2654" y="1256"/>
                  </a:moveTo>
                  <a:cubicBezTo>
                    <a:pt x="2653" y="1256"/>
                    <a:pt x="2653" y="1257"/>
                    <a:pt x="2652" y="1258"/>
                  </a:cubicBezTo>
                  <a:cubicBezTo>
                    <a:pt x="2652" y="1258"/>
                    <a:pt x="2653" y="1258"/>
                    <a:pt x="2654" y="1259"/>
                  </a:cubicBezTo>
                  <a:cubicBezTo>
                    <a:pt x="2654" y="1259"/>
                    <a:pt x="2654" y="1259"/>
                    <a:pt x="2655" y="1259"/>
                  </a:cubicBezTo>
                  <a:cubicBezTo>
                    <a:pt x="2656" y="1258"/>
                    <a:pt x="2658" y="1258"/>
                    <a:pt x="2657" y="1257"/>
                  </a:cubicBezTo>
                  <a:cubicBezTo>
                    <a:pt x="2657" y="1256"/>
                    <a:pt x="2657" y="1256"/>
                    <a:pt x="2656" y="1256"/>
                  </a:cubicBezTo>
                  <a:cubicBezTo>
                    <a:pt x="2655" y="1255"/>
                    <a:pt x="2654" y="1256"/>
                    <a:pt x="2654" y="1256"/>
                  </a:cubicBezTo>
                  <a:close/>
                  <a:moveTo>
                    <a:pt x="1939" y="275"/>
                  </a:moveTo>
                  <a:cubicBezTo>
                    <a:pt x="1938" y="277"/>
                    <a:pt x="1938" y="279"/>
                    <a:pt x="1940" y="280"/>
                  </a:cubicBezTo>
                  <a:cubicBezTo>
                    <a:pt x="1941" y="280"/>
                    <a:pt x="1942" y="280"/>
                    <a:pt x="1942" y="280"/>
                  </a:cubicBezTo>
                  <a:cubicBezTo>
                    <a:pt x="1942" y="280"/>
                    <a:pt x="1942" y="279"/>
                    <a:pt x="1943" y="279"/>
                  </a:cubicBezTo>
                  <a:cubicBezTo>
                    <a:pt x="1943" y="278"/>
                    <a:pt x="1943" y="277"/>
                    <a:pt x="1942" y="275"/>
                  </a:cubicBezTo>
                  <a:cubicBezTo>
                    <a:pt x="1942" y="275"/>
                    <a:pt x="1941" y="274"/>
                    <a:pt x="1941" y="274"/>
                  </a:cubicBezTo>
                  <a:cubicBezTo>
                    <a:pt x="1940" y="274"/>
                    <a:pt x="1939" y="275"/>
                    <a:pt x="1939" y="275"/>
                  </a:cubicBezTo>
                  <a:close/>
                  <a:moveTo>
                    <a:pt x="865" y="349"/>
                  </a:moveTo>
                  <a:cubicBezTo>
                    <a:pt x="866" y="348"/>
                    <a:pt x="866" y="347"/>
                    <a:pt x="866" y="346"/>
                  </a:cubicBezTo>
                  <a:cubicBezTo>
                    <a:pt x="866" y="346"/>
                    <a:pt x="865" y="345"/>
                    <a:pt x="864" y="345"/>
                  </a:cubicBezTo>
                  <a:cubicBezTo>
                    <a:pt x="863" y="345"/>
                    <a:pt x="862" y="346"/>
                    <a:pt x="862" y="347"/>
                  </a:cubicBezTo>
                  <a:cubicBezTo>
                    <a:pt x="862" y="348"/>
                    <a:pt x="863" y="349"/>
                    <a:pt x="863" y="350"/>
                  </a:cubicBezTo>
                  <a:cubicBezTo>
                    <a:pt x="864" y="350"/>
                    <a:pt x="865" y="350"/>
                    <a:pt x="865" y="349"/>
                  </a:cubicBezTo>
                  <a:close/>
                  <a:moveTo>
                    <a:pt x="2578" y="830"/>
                  </a:moveTo>
                  <a:cubicBezTo>
                    <a:pt x="2578" y="829"/>
                    <a:pt x="2577" y="828"/>
                    <a:pt x="2576" y="828"/>
                  </a:cubicBezTo>
                  <a:cubicBezTo>
                    <a:pt x="2575" y="828"/>
                    <a:pt x="2574" y="828"/>
                    <a:pt x="2573" y="829"/>
                  </a:cubicBezTo>
                  <a:cubicBezTo>
                    <a:pt x="2573" y="829"/>
                    <a:pt x="2572" y="831"/>
                    <a:pt x="2573" y="831"/>
                  </a:cubicBezTo>
                  <a:cubicBezTo>
                    <a:pt x="2573" y="832"/>
                    <a:pt x="2574" y="832"/>
                    <a:pt x="2575" y="832"/>
                  </a:cubicBezTo>
                  <a:cubicBezTo>
                    <a:pt x="2577" y="833"/>
                    <a:pt x="2577" y="832"/>
                    <a:pt x="2578" y="830"/>
                  </a:cubicBezTo>
                  <a:close/>
                  <a:moveTo>
                    <a:pt x="1720" y="133"/>
                  </a:moveTo>
                  <a:cubicBezTo>
                    <a:pt x="1720" y="133"/>
                    <a:pt x="1720" y="133"/>
                    <a:pt x="1720" y="133"/>
                  </a:cubicBezTo>
                  <a:cubicBezTo>
                    <a:pt x="1720" y="133"/>
                    <a:pt x="1720" y="133"/>
                    <a:pt x="1720" y="133"/>
                  </a:cubicBezTo>
                  <a:cubicBezTo>
                    <a:pt x="1720" y="133"/>
                    <a:pt x="1720" y="133"/>
                    <a:pt x="1720" y="133"/>
                  </a:cubicBezTo>
                  <a:close/>
                  <a:moveTo>
                    <a:pt x="1716" y="130"/>
                  </a:moveTo>
                  <a:cubicBezTo>
                    <a:pt x="1715" y="130"/>
                    <a:pt x="1714" y="131"/>
                    <a:pt x="1714" y="131"/>
                  </a:cubicBezTo>
                  <a:cubicBezTo>
                    <a:pt x="1714" y="132"/>
                    <a:pt x="1714" y="134"/>
                    <a:pt x="1715" y="134"/>
                  </a:cubicBezTo>
                  <a:cubicBezTo>
                    <a:pt x="1716" y="135"/>
                    <a:pt x="1718" y="134"/>
                    <a:pt x="1719" y="134"/>
                  </a:cubicBezTo>
                  <a:cubicBezTo>
                    <a:pt x="1719" y="133"/>
                    <a:pt x="1719" y="132"/>
                    <a:pt x="1718" y="130"/>
                  </a:cubicBezTo>
                  <a:cubicBezTo>
                    <a:pt x="1718" y="130"/>
                    <a:pt x="1716" y="130"/>
                    <a:pt x="1716" y="130"/>
                  </a:cubicBezTo>
                  <a:close/>
                  <a:moveTo>
                    <a:pt x="2542" y="1067"/>
                  </a:moveTo>
                  <a:cubicBezTo>
                    <a:pt x="2542" y="1068"/>
                    <a:pt x="2542" y="1069"/>
                    <a:pt x="2542" y="1069"/>
                  </a:cubicBezTo>
                  <a:cubicBezTo>
                    <a:pt x="2543" y="1070"/>
                    <a:pt x="2546" y="1068"/>
                    <a:pt x="2546" y="1067"/>
                  </a:cubicBezTo>
                  <a:cubicBezTo>
                    <a:pt x="2546" y="1066"/>
                    <a:pt x="2545" y="1065"/>
                    <a:pt x="2544" y="1065"/>
                  </a:cubicBezTo>
                  <a:cubicBezTo>
                    <a:pt x="2542" y="1065"/>
                    <a:pt x="2542" y="1065"/>
                    <a:pt x="2542" y="1067"/>
                  </a:cubicBezTo>
                  <a:close/>
                  <a:moveTo>
                    <a:pt x="2608" y="1262"/>
                  </a:moveTo>
                  <a:cubicBezTo>
                    <a:pt x="2609" y="1262"/>
                    <a:pt x="2609" y="1261"/>
                    <a:pt x="2610" y="1260"/>
                  </a:cubicBezTo>
                  <a:cubicBezTo>
                    <a:pt x="2610" y="1260"/>
                    <a:pt x="2609" y="1259"/>
                    <a:pt x="2608" y="1259"/>
                  </a:cubicBezTo>
                  <a:cubicBezTo>
                    <a:pt x="2608" y="1258"/>
                    <a:pt x="2608" y="1259"/>
                    <a:pt x="2607" y="1259"/>
                  </a:cubicBezTo>
                  <a:cubicBezTo>
                    <a:pt x="2607" y="1259"/>
                    <a:pt x="2606" y="1259"/>
                    <a:pt x="2606" y="1259"/>
                  </a:cubicBezTo>
                  <a:cubicBezTo>
                    <a:pt x="2605" y="1259"/>
                    <a:pt x="2604" y="1259"/>
                    <a:pt x="2603" y="1261"/>
                  </a:cubicBezTo>
                  <a:cubicBezTo>
                    <a:pt x="2603" y="1261"/>
                    <a:pt x="2604" y="1262"/>
                    <a:pt x="2606" y="1262"/>
                  </a:cubicBezTo>
                  <a:cubicBezTo>
                    <a:pt x="2607" y="1262"/>
                    <a:pt x="2608" y="1262"/>
                    <a:pt x="2608" y="1262"/>
                  </a:cubicBezTo>
                  <a:close/>
                  <a:moveTo>
                    <a:pt x="1323" y="101"/>
                  </a:moveTo>
                  <a:cubicBezTo>
                    <a:pt x="1323" y="100"/>
                    <a:pt x="1323" y="99"/>
                    <a:pt x="1324" y="98"/>
                  </a:cubicBezTo>
                  <a:cubicBezTo>
                    <a:pt x="1324" y="98"/>
                    <a:pt x="1323" y="97"/>
                    <a:pt x="1323" y="96"/>
                  </a:cubicBezTo>
                  <a:cubicBezTo>
                    <a:pt x="1322" y="95"/>
                    <a:pt x="1320" y="96"/>
                    <a:pt x="1320" y="98"/>
                  </a:cubicBezTo>
                  <a:cubicBezTo>
                    <a:pt x="1320" y="100"/>
                    <a:pt x="1321" y="101"/>
                    <a:pt x="1323" y="101"/>
                  </a:cubicBezTo>
                  <a:close/>
                  <a:moveTo>
                    <a:pt x="1831" y="1293"/>
                  </a:moveTo>
                  <a:cubicBezTo>
                    <a:pt x="1832" y="1292"/>
                    <a:pt x="1832" y="1290"/>
                    <a:pt x="1830" y="1289"/>
                  </a:cubicBezTo>
                  <a:cubicBezTo>
                    <a:pt x="1829" y="1289"/>
                    <a:pt x="1828" y="1290"/>
                    <a:pt x="1828" y="1292"/>
                  </a:cubicBezTo>
                  <a:cubicBezTo>
                    <a:pt x="1828" y="1292"/>
                    <a:pt x="1828" y="1293"/>
                    <a:pt x="1829" y="1294"/>
                  </a:cubicBezTo>
                  <a:cubicBezTo>
                    <a:pt x="1830" y="1294"/>
                    <a:pt x="1831" y="1294"/>
                    <a:pt x="1831" y="1293"/>
                  </a:cubicBezTo>
                  <a:close/>
                  <a:moveTo>
                    <a:pt x="1319" y="176"/>
                  </a:moveTo>
                  <a:cubicBezTo>
                    <a:pt x="1317" y="177"/>
                    <a:pt x="1317" y="178"/>
                    <a:pt x="1317" y="179"/>
                  </a:cubicBezTo>
                  <a:cubicBezTo>
                    <a:pt x="1317" y="179"/>
                    <a:pt x="1317" y="180"/>
                    <a:pt x="1318" y="180"/>
                  </a:cubicBezTo>
                  <a:cubicBezTo>
                    <a:pt x="1318" y="180"/>
                    <a:pt x="1320" y="180"/>
                    <a:pt x="1320" y="180"/>
                  </a:cubicBezTo>
                  <a:cubicBezTo>
                    <a:pt x="1320" y="179"/>
                    <a:pt x="1321" y="178"/>
                    <a:pt x="1321" y="177"/>
                  </a:cubicBezTo>
                  <a:cubicBezTo>
                    <a:pt x="1320" y="176"/>
                    <a:pt x="1320" y="176"/>
                    <a:pt x="1319" y="176"/>
                  </a:cubicBezTo>
                  <a:close/>
                  <a:moveTo>
                    <a:pt x="2717" y="1630"/>
                  </a:moveTo>
                  <a:cubicBezTo>
                    <a:pt x="2718" y="1630"/>
                    <a:pt x="2718" y="1630"/>
                    <a:pt x="2718" y="1629"/>
                  </a:cubicBezTo>
                  <a:cubicBezTo>
                    <a:pt x="2718" y="1629"/>
                    <a:pt x="2718" y="1629"/>
                    <a:pt x="2718" y="1629"/>
                  </a:cubicBezTo>
                  <a:cubicBezTo>
                    <a:pt x="2718" y="1628"/>
                    <a:pt x="2717" y="1628"/>
                    <a:pt x="2717" y="1628"/>
                  </a:cubicBezTo>
                  <a:cubicBezTo>
                    <a:pt x="2716" y="1628"/>
                    <a:pt x="2715" y="1628"/>
                    <a:pt x="2715" y="1628"/>
                  </a:cubicBezTo>
                  <a:cubicBezTo>
                    <a:pt x="2714" y="1629"/>
                    <a:pt x="2714" y="1629"/>
                    <a:pt x="2714" y="1630"/>
                  </a:cubicBezTo>
                  <a:cubicBezTo>
                    <a:pt x="2714" y="1630"/>
                    <a:pt x="2715" y="1631"/>
                    <a:pt x="2715" y="1631"/>
                  </a:cubicBezTo>
                  <a:cubicBezTo>
                    <a:pt x="2716" y="1631"/>
                    <a:pt x="2717" y="1631"/>
                    <a:pt x="2717" y="1630"/>
                  </a:cubicBezTo>
                  <a:close/>
                  <a:moveTo>
                    <a:pt x="2620" y="1197"/>
                  </a:moveTo>
                  <a:cubicBezTo>
                    <a:pt x="2619" y="1197"/>
                    <a:pt x="2618" y="1199"/>
                    <a:pt x="2619" y="1200"/>
                  </a:cubicBezTo>
                  <a:cubicBezTo>
                    <a:pt x="2619" y="1201"/>
                    <a:pt x="2621" y="1201"/>
                    <a:pt x="2622" y="1201"/>
                  </a:cubicBezTo>
                  <a:cubicBezTo>
                    <a:pt x="2623" y="1201"/>
                    <a:pt x="2623" y="1200"/>
                    <a:pt x="2624" y="1200"/>
                  </a:cubicBezTo>
                  <a:cubicBezTo>
                    <a:pt x="2624" y="1200"/>
                    <a:pt x="2624" y="1199"/>
                    <a:pt x="2623" y="1199"/>
                  </a:cubicBezTo>
                  <a:cubicBezTo>
                    <a:pt x="2623" y="1197"/>
                    <a:pt x="2622" y="1197"/>
                    <a:pt x="2620" y="1197"/>
                  </a:cubicBezTo>
                  <a:close/>
                  <a:moveTo>
                    <a:pt x="787" y="1648"/>
                  </a:moveTo>
                  <a:cubicBezTo>
                    <a:pt x="787" y="1648"/>
                    <a:pt x="788" y="1648"/>
                    <a:pt x="788" y="1648"/>
                  </a:cubicBezTo>
                  <a:cubicBezTo>
                    <a:pt x="788" y="1648"/>
                    <a:pt x="789" y="1647"/>
                    <a:pt x="789" y="1647"/>
                  </a:cubicBezTo>
                  <a:cubicBezTo>
                    <a:pt x="789" y="1646"/>
                    <a:pt x="788" y="1644"/>
                    <a:pt x="787" y="1643"/>
                  </a:cubicBezTo>
                  <a:cubicBezTo>
                    <a:pt x="786" y="1643"/>
                    <a:pt x="785" y="1644"/>
                    <a:pt x="785" y="1644"/>
                  </a:cubicBezTo>
                  <a:cubicBezTo>
                    <a:pt x="784" y="1646"/>
                    <a:pt x="785" y="1647"/>
                    <a:pt x="787" y="1648"/>
                  </a:cubicBezTo>
                  <a:close/>
                  <a:moveTo>
                    <a:pt x="2699" y="1323"/>
                  </a:moveTo>
                  <a:cubicBezTo>
                    <a:pt x="2699" y="1324"/>
                    <a:pt x="2700" y="1324"/>
                    <a:pt x="2701" y="1325"/>
                  </a:cubicBezTo>
                  <a:cubicBezTo>
                    <a:pt x="2702" y="1324"/>
                    <a:pt x="2703" y="1324"/>
                    <a:pt x="2703" y="1323"/>
                  </a:cubicBezTo>
                  <a:cubicBezTo>
                    <a:pt x="2703" y="1323"/>
                    <a:pt x="2703" y="1322"/>
                    <a:pt x="2702" y="1321"/>
                  </a:cubicBezTo>
                  <a:cubicBezTo>
                    <a:pt x="2702" y="1320"/>
                    <a:pt x="2701" y="1320"/>
                    <a:pt x="2700" y="1320"/>
                  </a:cubicBezTo>
                  <a:cubicBezTo>
                    <a:pt x="2699" y="1320"/>
                    <a:pt x="2698" y="1322"/>
                    <a:pt x="2699" y="1323"/>
                  </a:cubicBezTo>
                  <a:close/>
                  <a:moveTo>
                    <a:pt x="1169" y="64"/>
                  </a:moveTo>
                  <a:cubicBezTo>
                    <a:pt x="1169" y="63"/>
                    <a:pt x="1170" y="63"/>
                    <a:pt x="1170" y="63"/>
                  </a:cubicBezTo>
                  <a:cubicBezTo>
                    <a:pt x="1171" y="61"/>
                    <a:pt x="1170" y="59"/>
                    <a:pt x="1168" y="59"/>
                  </a:cubicBezTo>
                  <a:cubicBezTo>
                    <a:pt x="1167" y="59"/>
                    <a:pt x="1167" y="59"/>
                    <a:pt x="1167" y="59"/>
                  </a:cubicBezTo>
                  <a:cubicBezTo>
                    <a:pt x="1166" y="60"/>
                    <a:pt x="1166" y="61"/>
                    <a:pt x="1167" y="62"/>
                  </a:cubicBezTo>
                  <a:cubicBezTo>
                    <a:pt x="1167" y="63"/>
                    <a:pt x="1168" y="63"/>
                    <a:pt x="1169" y="64"/>
                  </a:cubicBezTo>
                  <a:close/>
                  <a:moveTo>
                    <a:pt x="2985" y="1348"/>
                  </a:moveTo>
                  <a:cubicBezTo>
                    <a:pt x="2985" y="1347"/>
                    <a:pt x="2984" y="1346"/>
                    <a:pt x="2984" y="1345"/>
                  </a:cubicBezTo>
                  <a:cubicBezTo>
                    <a:pt x="2983" y="1345"/>
                    <a:pt x="2983" y="1345"/>
                    <a:pt x="2982" y="1345"/>
                  </a:cubicBezTo>
                  <a:cubicBezTo>
                    <a:pt x="2982" y="1345"/>
                    <a:pt x="2982" y="1345"/>
                    <a:pt x="2982" y="1345"/>
                  </a:cubicBezTo>
                  <a:cubicBezTo>
                    <a:pt x="2981" y="1348"/>
                    <a:pt x="2982" y="1350"/>
                    <a:pt x="2984" y="1350"/>
                  </a:cubicBezTo>
                  <a:cubicBezTo>
                    <a:pt x="2984" y="1350"/>
                    <a:pt x="2985" y="1350"/>
                    <a:pt x="2985" y="1349"/>
                  </a:cubicBezTo>
                  <a:cubicBezTo>
                    <a:pt x="2986" y="1349"/>
                    <a:pt x="2985" y="1348"/>
                    <a:pt x="2985" y="1348"/>
                  </a:cubicBezTo>
                  <a:close/>
                  <a:moveTo>
                    <a:pt x="1801" y="333"/>
                  </a:moveTo>
                  <a:cubicBezTo>
                    <a:pt x="1801" y="333"/>
                    <a:pt x="1800" y="333"/>
                    <a:pt x="1800" y="334"/>
                  </a:cubicBezTo>
                  <a:cubicBezTo>
                    <a:pt x="1800" y="334"/>
                    <a:pt x="1800" y="335"/>
                    <a:pt x="1800" y="335"/>
                  </a:cubicBezTo>
                  <a:cubicBezTo>
                    <a:pt x="1801" y="336"/>
                    <a:pt x="1801" y="337"/>
                    <a:pt x="1802" y="338"/>
                  </a:cubicBezTo>
                  <a:cubicBezTo>
                    <a:pt x="1802" y="339"/>
                    <a:pt x="1803" y="339"/>
                    <a:pt x="1803" y="338"/>
                  </a:cubicBezTo>
                  <a:cubicBezTo>
                    <a:pt x="1803" y="338"/>
                    <a:pt x="1803" y="336"/>
                    <a:pt x="1803" y="335"/>
                  </a:cubicBezTo>
                  <a:cubicBezTo>
                    <a:pt x="1803" y="334"/>
                    <a:pt x="1802" y="333"/>
                    <a:pt x="1801" y="333"/>
                  </a:cubicBezTo>
                  <a:close/>
                  <a:moveTo>
                    <a:pt x="2439" y="1146"/>
                  </a:moveTo>
                  <a:cubicBezTo>
                    <a:pt x="2440" y="1146"/>
                    <a:pt x="2442" y="1145"/>
                    <a:pt x="2441" y="1144"/>
                  </a:cubicBezTo>
                  <a:cubicBezTo>
                    <a:pt x="2441" y="1143"/>
                    <a:pt x="2440" y="1142"/>
                    <a:pt x="2439" y="1142"/>
                  </a:cubicBezTo>
                  <a:cubicBezTo>
                    <a:pt x="2437" y="1142"/>
                    <a:pt x="2437" y="1144"/>
                    <a:pt x="2437" y="1145"/>
                  </a:cubicBezTo>
                  <a:cubicBezTo>
                    <a:pt x="2437" y="1145"/>
                    <a:pt x="2438" y="1146"/>
                    <a:pt x="2439" y="1146"/>
                  </a:cubicBezTo>
                  <a:close/>
                  <a:moveTo>
                    <a:pt x="2587" y="1046"/>
                  </a:moveTo>
                  <a:cubicBezTo>
                    <a:pt x="2586" y="1046"/>
                    <a:pt x="2585" y="1046"/>
                    <a:pt x="2585" y="1047"/>
                  </a:cubicBezTo>
                  <a:cubicBezTo>
                    <a:pt x="2584" y="1048"/>
                    <a:pt x="2585" y="1050"/>
                    <a:pt x="2586" y="1049"/>
                  </a:cubicBezTo>
                  <a:cubicBezTo>
                    <a:pt x="2587" y="1049"/>
                    <a:pt x="2587" y="1049"/>
                    <a:pt x="2588" y="1049"/>
                  </a:cubicBezTo>
                  <a:cubicBezTo>
                    <a:pt x="2588" y="1047"/>
                    <a:pt x="2588" y="1046"/>
                    <a:pt x="2587" y="1046"/>
                  </a:cubicBezTo>
                  <a:close/>
                  <a:moveTo>
                    <a:pt x="871" y="1049"/>
                  </a:moveTo>
                  <a:cubicBezTo>
                    <a:pt x="871" y="1049"/>
                    <a:pt x="871" y="1050"/>
                    <a:pt x="871" y="1050"/>
                  </a:cubicBezTo>
                  <a:cubicBezTo>
                    <a:pt x="871" y="1050"/>
                    <a:pt x="871" y="1051"/>
                    <a:pt x="871" y="1051"/>
                  </a:cubicBezTo>
                  <a:cubicBezTo>
                    <a:pt x="872" y="1051"/>
                    <a:pt x="872" y="1050"/>
                    <a:pt x="872" y="1050"/>
                  </a:cubicBezTo>
                  <a:cubicBezTo>
                    <a:pt x="872" y="1050"/>
                    <a:pt x="872" y="1049"/>
                    <a:pt x="871" y="1049"/>
                  </a:cubicBezTo>
                  <a:close/>
                  <a:moveTo>
                    <a:pt x="2897" y="1255"/>
                  </a:moveTo>
                  <a:cubicBezTo>
                    <a:pt x="2898" y="1255"/>
                    <a:pt x="2898" y="1254"/>
                    <a:pt x="2899" y="1253"/>
                  </a:cubicBezTo>
                  <a:cubicBezTo>
                    <a:pt x="2899" y="1253"/>
                    <a:pt x="2899" y="1253"/>
                    <a:pt x="2898" y="1252"/>
                  </a:cubicBezTo>
                  <a:cubicBezTo>
                    <a:pt x="2897" y="1250"/>
                    <a:pt x="2895" y="1249"/>
                    <a:pt x="2892" y="1250"/>
                  </a:cubicBezTo>
                  <a:cubicBezTo>
                    <a:pt x="2893" y="1253"/>
                    <a:pt x="2895" y="1254"/>
                    <a:pt x="2897" y="1255"/>
                  </a:cubicBezTo>
                  <a:close/>
                  <a:moveTo>
                    <a:pt x="807" y="177"/>
                  </a:moveTo>
                  <a:cubicBezTo>
                    <a:pt x="807" y="176"/>
                    <a:pt x="806" y="176"/>
                    <a:pt x="806" y="176"/>
                  </a:cubicBezTo>
                  <a:cubicBezTo>
                    <a:pt x="804" y="176"/>
                    <a:pt x="803" y="177"/>
                    <a:pt x="803" y="179"/>
                  </a:cubicBezTo>
                  <a:cubicBezTo>
                    <a:pt x="803" y="180"/>
                    <a:pt x="804" y="180"/>
                    <a:pt x="804" y="180"/>
                  </a:cubicBezTo>
                  <a:cubicBezTo>
                    <a:pt x="806" y="180"/>
                    <a:pt x="808" y="178"/>
                    <a:pt x="807" y="177"/>
                  </a:cubicBezTo>
                  <a:close/>
                  <a:moveTo>
                    <a:pt x="2615" y="892"/>
                  </a:moveTo>
                  <a:cubicBezTo>
                    <a:pt x="2616" y="892"/>
                    <a:pt x="2616" y="891"/>
                    <a:pt x="2616" y="891"/>
                  </a:cubicBezTo>
                  <a:cubicBezTo>
                    <a:pt x="2616" y="891"/>
                    <a:pt x="2616" y="890"/>
                    <a:pt x="2616" y="890"/>
                  </a:cubicBezTo>
                  <a:cubicBezTo>
                    <a:pt x="2615" y="889"/>
                    <a:pt x="2614" y="889"/>
                    <a:pt x="2613" y="890"/>
                  </a:cubicBezTo>
                  <a:cubicBezTo>
                    <a:pt x="2612" y="891"/>
                    <a:pt x="2612" y="893"/>
                    <a:pt x="2613" y="893"/>
                  </a:cubicBezTo>
                  <a:cubicBezTo>
                    <a:pt x="2614" y="893"/>
                    <a:pt x="2615" y="893"/>
                    <a:pt x="2615" y="892"/>
                  </a:cubicBezTo>
                  <a:close/>
                  <a:moveTo>
                    <a:pt x="800" y="318"/>
                  </a:moveTo>
                  <a:cubicBezTo>
                    <a:pt x="800" y="318"/>
                    <a:pt x="799" y="317"/>
                    <a:pt x="798" y="317"/>
                  </a:cubicBezTo>
                  <a:cubicBezTo>
                    <a:pt x="798" y="317"/>
                    <a:pt x="797" y="318"/>
                    <a:pt x="797" y="318"/>
                  </a:cubicBezTo>
                  <a:cubicBezTo>
                    <a:pt x="797" y="319"/>
                    <a:pt x="797" y="320"/>
                    <a:pt x="798" y="321"/>
                  </a:cubicBezTo>
                  <a:cubicBezTo>
                    <a:pt x="799" y="321"/>
                    <a:pt x="800" y="320"/>
                    <a:pt x="800" y="318"/>
                  </a:cubicBezTo>
                  <a:close/>
                  <a:moveTo>
                    <a:pt x="974" y="174"/>
                  </a:moveTo>
                  <a:cubicBezTo>
                    <a:pt x="973" y="173"/>
                    <a:pt x="972" y="173"/>
                    <a:pt x="971" y="173"/>
                  </a:cubicBezTo>
                  <a:cubicBezTo>
                    <a:pt x="970" y="173"/>
                    <a:pt x="970" y="173"/>
                    <a:pt x="970" y="173"/>
                  </a:cubicBezTo>
                  <a:cubicBezTo>
                    <a:pt x="969" y="174"/>
                    <a:pt x="969" y="174"/>
                    <a:pt x="969" y="175"/>
                  </a:cubicBezTo>
                  <a:cubicBezTo>
                    <a:pt x="970" y="176"/>
                    <a:pt x="971" y="177"/>
                    <a:pt x="972" y="177"/>
                  </a:cubicBezTo>
                  <a:cubicBezTo>
                    <a:pt x="973" y="177"/>
                    <a:pt x="973" y="176"/>
                    <a:pt x="974" y="175"/>
                  </a:cubicBezTo>
                  <a:cubicBezTo>
                    <a:pt x="974" y="174"/>
                    <a:pt x="974" y="174"/>
                    <a:pt x="974" y="174"/>
                  </a:cubicBezTo>
                  <a:close/>
                  <a:moveTo>
                    <a:pt x="2699" y="1201"/>
                  </a:moveTo>
                  <a:cubicBezTo>
                    <a:pt x="2699" y="1201"/>
                    <a:pt x="2700" y="1201"/>
                    <a:pt x="2700" y="1201"/>
                  </a:cubicBezTo>
                  <a:cubicBezTo>
                    <a:pt x="2701" y="1201"/>
                    <a:pt x="2703" y="1201"/>
                    <a:pt x="2704" y="1201"/>
                  </a:cubicBezTo>
                  <a:cubicBezTo>
                    <a:pt x="2703" y="1200"/>
                    <a:pt x="2701" y="1200"/>
                    <a:pt x="2701" y="1200"/>
                  </a:cubicBezTo>
                  <a:cubicBezTo>
                    <a:pt x="2700" y="1200"/>
                    <a:pt x="2700" y="1200"/>
                    <a:pt x="2699" y="1200"/>
                  </a:cubicBezTo>
                  <a:cubicBezTo>
                    <a:pt x="2699" y="1200"/>
                    <a:pt x="2699" y="1201"/>
                    <a:pt x="2699" y="1201"/>
                  </a:cubicBezTo>
                  <a:cubicBezTo>
                    <a:pt x="2698" y="1201"/>
                    <a:pt x="2699" y="1201"/>
                    <a:pt x="2699" y="1201"/>
                  </a:cubicBezTo>
                  <a:close/>
                  <a:moveTo>
                    <a:pt x="1650" y="786"/>
                  </a:moveTo>
                  <a:cubicBezTo>
                    <a:pt x="1651" y="785"/>
                    <a:pt x="1651" y="785"/>
                    <a:pt x="1650" y="785"/>
                  </a:cubicBezTo>
                  <a:cubicBezTo>
                    <a:pt x="1650" y="785"/>
                    <a:pt x="1650" y="785"/>
                    <a:pt x="1650" y="785"/>
                  </a:cubicBezTo>
                  <a:cubicBezTo>
                    <a:pt x="1649" y="785"/>
                    <a:pt x="1649" y="786"/>
                    <a:pt x="1649" y="786"/>
                  </a:cubicBezTo>
                  <a:cubicBezTo>
                    <a:pt x="1650" y="786"/>
                    <a:pt x="1650" y="786"/>
                    <a:pt x="1650" y="786"/>
                  </a:cubicBezTo>
                  <a:close/>
                  <a:moveTo>
                    <a:pt x="1991" y="154"/>
                  </a:moveTo>
                  <a:cubicBezTo>
                    <a:pt x="1992" y="153"/>
                    <a:pt x="1991" y="152"/>
                    <a:pt x="1990" y="151"/>
                  </a:cubicBezTo>
                  <a:cubicBezTo>
                    <a:pt x="1989" y="151"/>
                    <a:pt x="1989" y="151"/>
                    <a:pt x="1988" y="152"/>
                  </a:cubicBezTo>
                  <a:cubicBezTo>
                    <a:pt x="1987" y="153"/>
                    <a:pt x="1988" y="154"/>
                    <a:pt x="1989" y="155"/>
                  </a:cubicBezTo>
                  <a:cubicBezTo>
                    <a:pt x="1990" y="155"/>
                    <a:pt x="1990" y="154"/>
                    <a:pt x="1991" y="154"/>
                  </a:cubicBezTo>
                  <a:close/>
                  <a:moveTo>
                    <a:pt x="2898" y="1266"/>
                  </a:moveTo>
                  <a:cubicBezTo>
                    <a:pt x="2899" y="1267"/>
                    <a:pt x="2900" y="1266"/>
                    <a:pt x="2900" y="1266"/>
                  </a:cubicBezTo>
                  <a:cubicBezTo>
                    <a:pt x="2901" y="1266"/>
                    <a:pt x="2901" y="1264"/>
                    <a:pt x="2900" y="1264"/>
                  </a:cubicBezTo>
                  <a:cubicBezTo>
                    <a:pt x="2899" y="1262"/>
                    <a:pt x="2897" y="1262"/>
                    <a:pt x="2895" y="1262"/>
                  </a:cubicBezTo>
                  <a:cubicBezTo>
                    <a:pt x="2895" y="1264"/>
                    <a:pt x="2896" y="1265"/>
                    <a:pt x="2898" y="1266"/>
                  </a:cubicBezTo>
                  <a:close/>
                  <a:moveTo>
                    <a:pt x="319" y="528"/>
                  </a:moveTo>
                  <a:cubicBezTo>
                    <a:pt x="320" y="527"/>
                    <a:pt x="320" y="527"/>
                    <a:pt x="320" y="526"/>
                  </a:cubicBezTo>
                  <a:cubicBezTo>
                    <a:pt x="320" y="524"/>
                    <a:pt x="319" y="523"/>
                    <a:pt x="318" y="523"/>
                  </a:cubicBezTo>
                  <a:cubicBezTo>
                    <a:pt x="317" y="524"/>
                    <a:pt x="317" y="525"/>
                    <a:pt x="317" y="527"/>
                  </a:cubicBezTo>
                  <a:cubicBezTo>
                    <a:pt x="318" y="527"/>
                    <a:pt x="319" y="527"/>
                    <a:pt x="319" y="528"/>
                  </a:cubicBezTo>
                  <a:close/>
                  <a:moveTo>
                    <a:pt x="2344" y="142"/>
                  </a:moveTo>
                  <a:cubicBezTo>
                    <a:pt x="2344" y="142"/>
                    <a:pt x="2345" y="142"/>
                    <a:pt x="2345" y="141"/>
                  </a:cubicBezTo>
                  <a:cubicBezTo>
                    <a:pt x="2345" y="141"/>
                    <a:pt x="2344" y="141"/>
                    <a:pt x="2344" y="140"/>
                  </a:cubicBezTo>
                  <a:cubicBezTo>
                    <a:pt x="2342" y="139"/>
                    <a:pt x="2341" y="139"/>
                    <a:pt x="2338" y="139"/>
                  </a:cubicBezTo>
                  <a:cubicBezTo>
                    <a:pt x="2339" y="142"/>
                    <a:pt x="2342" y="143"/>
                    <a:pt x="2344" y="142"/>
                  </a:cubicBezTo>
                  <a:close/>
                  <a:moveTo>
                    <a:pt x="2700" y="1194"/>
                  </a:moveTo>
                  <a:cubicBezTo>
                    <a:pt x="2699" y="1192"/>
                    <a:pt x="2698" y="1191"/>
                    <a:pt x="2696" y="1191"/>
                  </a:cubicBezTo>
                  <a:cubicBezTo>
                    <a:pt x="2696" y="1191"/>
                    <a:pt x="2695" y="1192"/>
                    <a:pt x="2695" y="1192"/>
                  </a:cubicBezTo>
                  <a:cubicBezTo>
                    <a:pt x="2696" y="1192"/>
                    <a:pt x="2696" y="1194"/>
                    <a:pt x="2697" y="1194"/>
                  </a:cubicBezTo>
                  <a:cubicBezTo>
                    <a:pt x="2697" y="1195"/>
                    <a:pt x="2698" y="1195"/>
                    <a:pt x="2699" y="1195"/>
                  </a:cubicBezTo>
                  <a:cubicBezTo>
                    <a:pt x="2699" y="1195"/>
                    <a:pt x="2699" y="1194"/>
                    <a:pt x="2700" y="1194"/>
                  </a:cubicBezTo>
                  <a:close/>
                  <a:moveTo>
                    <a:pt x="911" y="197"/>
                  </a:moveTo>
                  <a:cubicBezTo>
                    <a:pt x="911" y="197"/>
                    <a:pt x="911" y="197"/>
                    <a:pt x="911" y="197"/>
                  </a:cubicBezTo>
                  <a:cubicBezTo>
                    <a:pt x="911" y="197"/>
                    <a:pt x="911" y="197"/>
                    <a:pt x="911" y="197"/>
                  </a:cubicBezTo>
                  <a:cubicBezTo>
                    <a:pt x="910" y="197"/>
                    <a:pt x="909" y="198"/>
                    <a:pt x="908" y="198"/>
                  </a:cubicBezTo>
                  <a:cubicBezTo>
                    <a:pt x="908" y="200"/>
                    <a:pt x="908" y="201"/>
                    <a:pt x="909" y="201"/>
                  </a:cubicBezTo>
                  <a:cubicBezTo>
                    <a:pt x="909" y="201"/>
                    <a:pt x="911" y="201"/>
                    <a:pt x="911" y="201"/>
                  </a:cubicBezTo>
                  <a:cubicBezTo>
                    <a:pt x="911" y="200"/>
                    <a:pt x="911" y="199"/>
                    <a:pt x="911" y="198"/>
                  </a:cubicBezTo>
                  <a:cubicBezTo>
                    <a:pt x="912" y="198"/>
                    <a:pt x="912" y="198"/>
                    <a:pt x="912" y="198"/>
                  </a:cubicBezTo>
                  <a:cubicBezTo>
                    <a:pt x="912" y="198"/>
                    <a:pt x="912" y="198"/>
                    <a:pt x="911" y="198"/>
                  </a:cubicBezTo>
                  <a:cubicBezTo>
                    <a:pt x="911" y="198"/>
                    <a:pt x="911" y="197"/>
                    <a:pt x="912" y="197"/>
                  </a:cubicBezTo>
                  <a:cubicBezTo>
                    <a:pt x="911" y="197"/>
                    <a:pt x="911" y="197"/>
                    <a:pt x="911" y="197"/>
                  </a:cubicBezTo>
                  <a:close/>
                  <a:moveTo>
                    <a:pt x="2804" y="1202"/>
                  </a:moveTo>
                  <a:cubicBezTo>
                    <a:pt x="2804" y="1202"/>
                    <a:pt x="2804" y="1201"/>
                    <a:pt x="2804" y="1201"/>
                  </a:cubicBezTo>
                  <a:cubicBezTo>
                    <a:pt x="2803" y="1200"/>
                    <a:pt x="2802" y="1200"/>
                    <a:pt x="2801" y="1200"/>
                  </a:cubicBezTo>
                  <a:cubicBezTo>
                    <a:pt x="2801" y="1200"/>
                    <a:pt x="2800" y="1201"/>
                    <a:pt x="2800" y="1201"/>
                  </a:cubicBezTo>
                  <a:cubicBezTo>
                    <a:pt x="2800" y="1201"/>
                    <a:pt x="2800" y="1202"/>
                    <a:pt x="2800" y="1203"/>
                  </a:cubicBezTo>
                  <a:cubicBezTo>
                    <a:pt x="2802" y="1205"/>
                    <a:pt x="2803" y="1204"/>
                    <a:pt x="2804" y="1202"/>
                  </a:cubicBezTo>
                  <a:close/>
                  <a:moveTo>
                    <a:pt x="2977" y="1400"/>
                  </a:moveTo>
                  <a:cubicBezTo>
                    <a:pt x="2977" y="1399"/>
                    <a:pt x="2977" y="1398"/>
                    <a:pt x="2977" y="1398"/>
                  </a:cubicBezTo>
                  <a:cubicBezTo>
                    <a:pt x="2976" y="1397"/>
                    <a:pt x="2976" y="1397"/>
                    <a:pt x="2976" y="1397"/>
                  </a:cubicBezTo>
                  <a:cubicBezTo>
                    <a:pt x="2976" y="1398"/>
                    <a:pt x="2975" y="1398"/>
                    <a:pt x="2975" y="1398"/>
                  </a:cubicBezTo>
                  <a:cubicBezTo>
                    <a:pt x="2976" y="1399"/>
                    <a:pt x="2976" y="1400"/>
                    <a:pt x="2976" y="1400"/>
                  </a:cubicBezTo>
                  <a:cubicBezTo>
                    <a:pt x="2976" y="1401"/>
                    <a:pt x="2977" y="1401"/>
                    <a:pt x="2977" y="1400"/>
                  </a:cubicBezTo>
                  <a:close/>
                  <a:moveTo>
                    <a:pt x="794" y="1654"/>
                  </a:moveTo>
                  <a:cubicBezTo>
                    <a:pt x="795" y="1654"/>
                    <a:pt x="794" y="1653"/>
                    <a:pt x="794" y="1653"/>
                  </a:cubicBezTo>
                  <a:cubicBezTo>
                    <a:pt x="794" y="1653"/>
                    <a:pt x="793" y="1652"/>
                    <a:pt x="792" y="1652"/>
                  </a:cubicBezTo>
                  <a:cubicBezTo>
                    <a:pt x="791" y="1652"/>
                    <a:pt x="791" y="1653"/>
                    <a:pt x="791" y="1653"/>
                  </a:cubicBezTo>
                  <a:cubicBezTo>
                    <a:pt x="791" y="1654"/>
                    <a:pt x="791" y="1655"/>
                    <a:pt x="792" y="1655"/>
                  </a:cubicBezTo>
                  <a:cubicBezTo>
                    <a:pt x="793" y="1655"/>
                    <a:pt x="794" y="1655"/>
                    <a:pt x="794" y="1654"/>
                  </a:cubicBezTo>
                  <a:close/>
                  <a:moveTo>
                    <a:pt x="2103" y="122"/>
                  </a:moveTo>
                  <a:cubicBezTo>
                    <a:pt x="2103" y="121"/>
                    <a:pt x="2104" y="121"/>
                    <a:pt x="2105" y="121"/>
                  </a:cubicBezTo>
                  <a:cubicBezTo>
                    <a:pt x="2106" y="120"/>
                    <a:pt x="2105" y="118"/>
                    <a:pt x="2104" y="118"/>
                  </a:cubicBezTo>
                  <a:cubicBezTo>
                    <a:pt x="2103" y="117"/>
                    <a:pt x="2102" y="117"/>
                    <a:pt x="2102" y="118"/>
                  </a:cubicBezTo>
                  <a:cubicBezTo>
                    <a:pt x="2101" y="120"/>
                    <a:pt x="2102" y="121"/>
                    <a:pt x="2103" y="122"/>
                  </a:cubicBezTo>
                  <a:close/>
                  <a:moveTo>
                    <a:pt x="1175" y="50"/>
                  </a:moveTo>
                  <a:cubicBezTo>
                    <a:pt x="1176" y="50"/>
                    <a:pt x="1176" y="50"/>
                    <a:pt x="1176" y="49"/>
                  </a:cubicBezTo>
                  <a:cubicBezTo>
                    <a:pt x="1175" y="48"/>
                    <a:pt x="1175" y="47"/>
                    <a:pt x="1174" y="47"/>
                  </a:cubicBezTo>
                  <a:cubicBezTo>
                    <a:pt x="1174" y="46"/>
                    <a:pt x="1173" y="47"/>
                    <a:pt x="1173" y="47"/>
                  </a:cubicBezTo>
                  <a:cubicBezTo>
                    <a:pt x="1172" y="48"/>
                    <a:pt x="1172" y="48"/>
                    <a:pt x="1173" y="49"/>
                  </a:cubicBezTo>
                  <a:cubicBezTo>
                    <a:pt x="1173" y="50"/>
                    <a:pt x="1174" y="50"/>
                    <a:pt x="1175" y="50"/>
                  </a:cubicBezTo>
                  <a:close/>
                  <a:moveTo>
                    <a:pt x="1712" y="100"/>
                  </a:moveTo>
                  <a:cubicBezTo>
                    <a:pt x="1712" y="100"/>
                    <a:pt x="1712" y="100"/>
                    <a:pt x="1712" y="100"/>
                  </a:cubicBezTo>
                  <a:cubicBezTo>
                    <a:pt x="1712" y="99"/>
                    <a:pt x="1712" y="99"/>
                    <a:pt x="1712" y="99"/>
                  </a:cubicBezTo>
                  <a:cubicBezTo>
                    <a:pt x="1711" y="99"/>
                    <a:pt x="1711" y="99"/>
                    <a:pt x="1711" y="100"/>
                  </a:cubicBezTo>
                  <a:cubicBezTo>
                    <a:pt x="1711" y="100"/>
                    <a:pt x="1711" y="100"/>
                    <a:pt x="1712" y="100"/>
                  </a:cubicBezTo>
                  <a:close/>
                  <a:moveTo>
                    <a:pt x="2749" y="1634"/>
                  </a:moveTo>
                  <a:cubicBezTo>
                    <a:pt x="2748" y="1634"/>
                    <a:pt x="2748" y="1635"/>
                    <a:pt x="2748" y="1636"/>
                  </a:cubicBezTo>
                  <a:cubicBezTo>
                    <a:pt x="2748" y="1636"/>
                    <a:pt x="2749" y="1637"/>
                    <a:pt x="2749" y="1638"/>
                  </a:cubicBezTo>
                  <a:cubicBezTo>
                    <a:pt x="2750" y="1638"/>
                    <a:pt x="2751" y="1638"/>
                    <a:pt x="2751" y="1637"/>
                  </a:cubicBezTo>
                  <a:cubicBezTo>
                    <a:pt x="2752" y="1636"/>
                    <a:pt x="2751" y="1636"/>
                    <a:pt x="2751" y="1635"/>
                  </a:cubicBezTo>
                  <a:cubicBezTo>
                    <a:pt x="2751" y="1634"/>
                    <a:pt x="2750" y="1634"/>
                    <a:pt x="2749" y="1634"/>
                  </a:cubicBezTo>
                  <a:close/>
                  <a:moveTo>
                    <a:pt x="2835" y="1278"/>
                  </a:moveTo>
                  <a:cubicBezTo>
                    <a:pt x="2835" y="1278"/>
                    <a:pt x="2835" y="1278"/>
                    <a:pt x="2836" y="1278"/>
                  </a:cubicBezTo>
                  <a:cubicBezTo>
                    <a:pt x="2837" y="1279"/>
                    <a:pt x="2837" y="1278"/>
                    <a:pt x="2837" y="1278"/>
                  </a:cubicBezTo>
                  <a:cubicBezTo>
                    <a:pt x="2837" y="1278"/>
                    <a:pt x="2837" y="1277"/>
                    <a:pt x="2837" y="1277"/>
                  </a:cubicBezTo>
                  <a:cubicBezTo>
                    <a:pt x="2836" y="1277"/>
                    <a:pt x="2835" y="1277"/>
                    <a:pt x="2835" y="1277"/>
                  </a:cubicBezTo>
                  <a:cubicBezTo>
                    <a:pt x="2833" y="1274"/>
                    <a:pt x="2833" y="1273"/>
                    <a:pt x="2830" y="1274"/>
                  </a:cubicBezTo>
                  <a:cubicBezTo>
                    <a:pt x="2829" y="1275"/>
                    <a:pt x="2828" y="1275"/>
                    <a:pt x="2828" y="1275"/>
                  </a:cubicBezTo>
                  <a:cubicBezTo>
                    <a:pt x="2830" y="1275"/>
                    <a:pt x="2833" y="1277"/>
                    <a:pt x="2835" y="1278"/>
                  </a:cubicBezTo>
                  <a:cubicBezTo>
                    <a:pt x="2835" y="1278"/>
                    <a:pt x="2835" y="1278"/>
                    <a:pt x="2835" y="1278"/>
                  </a:cubicBezTo>
                  <a:close/>
                  <a:moveTo>
                    <a:pt x="671" y="324"/>
                  </a:moveTo>
                  <a:cubicBezTo>
                    <a:pt x="671" y="325"/>
                    <a:pt x="671" y="325"/>
                    <a:pt x="671" y="325"/>
                  </a:cubicBezTo>
                  <a:cubicBezTo>
                    <a:pt x="672" y="325"/>
                    <a:pt x="672" y="325"/>
                    <a:pt x="672" y="324"/>
                  </a:cubicBezTo>
                  <a:cubicBezTo>
                    <a:pt x="672" y="324"/>
                    <a:pt x="672" y="323"/>
                    <a:pt x="671" y="323"/>
                  </a:cubicBezTo>
                  <a:cubicBezTo>
                    <a:pt x="671" y="324"/>
                    <a:pt x="671" y="324"/>
                    <a:pt x="671" y="324"/>
                  </a:cubicBezTo>
                  <a:close/>
                  <a:moveTo>
                    <a:pt x="1302" y="909"/>
                  </a:moveTo>
                  <a:cubicBezTo>
                    <a:pt x="1301" y="910"/>
                    <a:pt x="1301" y="911"/>
                    <a:pt x="1302" y="911"/>
                  </a:cubicBezTo>
                  <a:cubicBezTo>
                    <a:pt x="1303" y="911"/>
                    <a:pt x="1303" y="912"/>
                    <a:pt x="1304" y="911"/>
                  </a:cubicBezTo>
                  <a:cubicBezTo>
                    <a:pt x="1304" y="911"/>
                    <a:pt x="1304" y="910"/>
                    <a:pt x="1305" y="909"/>
                  </a:cubicBezTo>
                  <a:cubicBezTo>
                    <a:pt x="1305" y="909"/>
                    <a:pt x="1304" y="908"/>
                    <a:pt x="1304" y="908"/>
                  </a:cubicBezTo>
                  <a:cubicBezTo>
                    <a:pt x="1303" y="908"/>
                    <a:pt x="1303" y="909"/>
                    <a:pt x="1302" y="909"/>
                  </a:cubicBezTo>
                  <a:close/>
                  <a:moveTo>
                    <a:pt x="2601" y="914"/>
                  </a:moveTo>
                  <a:cubicBezTo>
                    <a:pt x="2601" y="913"/>
                    <a:pt x="2601" y="913"/>
                    <a:pt x="2601" y="912"/>
                  </a:cubicBezTo>
                  <a:cubicBezTo>
                    <a:pt x="2601" y="912"/>
                    <a:pt x="2601" y="911"/>
                    <a:pt x="2601" y="911"/>
                  </a:cubicBezTo>
                  <a:cubicBezTo>
                    <a:pt x="2600" y="911"/>
                    <a:pt x="2600" y="912"/>
                    <a:pt x="2600" y="913"/>
                  </a:cubicBezTo>
                  <a:cubicBezTo>
                    <a:pt x="2600" y="913"/>
                    <a:pt x="2600" y="914"/>
                    <a:pt x="2600" y="914"/>
                  </a:cubicBezTo>
                  <a:cubicBezTo>
                    <a:pt x="2600" y="914"/>
                    <a:pt x="2601" y="914"/>
                    <a:pt x="2601" y="914"/>
                  </a:cubicBezTo>
                  <a:close/>
                  <a:moveTo>
                    <a:pt x="746" y="946"/>
                  </a:moveTo>
                  <a:cubicBezTo>
                    <a:pt x="745" y="945"/>
                    <a:pt x="745" y="945"/>
                    <a:pt x="745" y="945"/>
                  </a:cubicBezTo>
                  <a:cubicBezTo>
                    <a:pt x="745" y="945"/>
                    <a:pt x="745" y="945"/>
                    <a:pt x="745" y="946"/>
                  </a:cubicBezTo>
                  <a:cubicBezTo>
                    <a:pt x="745" y="946"/>
                    <a:pt x="745" y="946"/>
                    <a:pt x="745" y="946"/>
                  </a:cubicBezTo>
                  <a:cubicBezTo>
                    <a:pt x="745" y="946"/>
                    <a:pt x="746" y="946"/>
                    <a:pt x="746" y="946"/>
                  </a:cubicBezTo>
                  <a:close/>
                  <a:moveTo>
                    <a:pt x="723" y="949"/>
                  </a:moveTo>
                  <a:cubicBezTo>
                    <a:pt x="723" y="951"/>
                    <a:pt x="724" y="952"/>
                    <a:pt x="724" y="952"/>
                  </a:cubicBezTo>
                  <a:cubicBezTo>
                    <a:pt x="724" y="951"/>
                    <a:pt x="724" y="950"/>
                    <a:pt x="725" y="950"/>
                  </a:cubicBezTo>
                  <a:cubicBezTo>
                    <a:pt x="724" y="949"/>
                    <a:pt x="724" y="949"/>
                    <a:pt x="724" y="948"/>
                  </a:cubicBezTo>
                  <a:cubicBezTo>
                    <a:pt x="724" y="949"/>
                    <a:pt x="723" y="949"/>
                    <a:pt x="723" y="949"/>
                  </a:cubicBezTo>
                  <a:close/>
                  <a:moveTo>
                    <a:pt x="756" y="963"/>
                  </a:moveTo>
                  <a:cubicBezTo>
                    <a:pt x="755" y="963"/>
                    <a:pt x="755" y="963"/>
                    <a:pt x="754" y="963"/>
                  </a:cubicBezTo>
                  <a:cubicBezTo>
                    <a:pt x="754" y="963"/>
                    <a:pt x="754" y="963"/>
                    <a:pt x="754" y="964"/>
                  </a:cubicBezTo>
                  <a:cubicBezTo>
                    <a:pt x="754" y="964"/>
                    <a:pt x="754" y="964"/>
                    <a:pt x="754" y="964"/>
                  </a:cubicBezTo>
                  <a:cubicBezTo>
                    <a:pt x="754" y="964"/>
                    <a:pt x="754" y="964"/>
                    <a:pt x="754" y="964"/>
                  </a:cubicBezTo>
                  <a:cubicBezTo>
                    <a:pt x="755" y="965"/>
                    <a:pt x="756" y="965"/>
                    <a:pt x="756" y="964"/>
                  </a:cubicBezTo>
                  <a:cubicBezTo>
                    <a:pt x="757" y="964"/>
                    <a:pt x="757" y="964"/>
                    <a:pt x="757" y="964"/>
                  </a:cubicBezTo>
                  <a:cubicBezTo>
                    <a:pt x="757" y="964"/>
                    <a:pt x="757" y="963"/>
                    <a:pt x="756" y="963"/>
                  </a:cubicBezTo>
                  <a:close/>
                  <a:moveTo>
                    <a:pt x="1045" y="335"/>
                  </a:moveTo>
                  <a:cubicBezTo>
                    <a:pt x="1045" y="334"/>
                    <a:pt x="1044" y="333"/>
                    <a:pt x="1044" y="333"/>
                  </a:cubicBezTo>
                  <a:cubicBezTo>
                    <a:pt x="1044" y="333"/>
                    <a:pt x="1043" y="333"/>
                    <a:pt x="1043" y="334"/>
                  </a:cubicBezTo>
                  <a:cubicBezTo>
                    <a:pt x="1043" y="334"/>
                    <a:pt x="1043" y="335"/>
                    <a:pt x="1044" y="335"/>
                  </a:cubicBezTo>
                  <a:cubicBezTo>
                    <a:pt x="1044" y="336"/>
                    <a:pt x="1045" y="336"/>
                    <a:pt x="1045" y="335"/>
                  </a:cubicBezTo>
                  <a:close/>
                  <a:moveTo>
                    <a:pt x="674" y="971"/>
                  </a:moveTo>
                  <a:cubicBezTo>
                    <a:pt x="674" y="972"/>
                    <a:pt x="674" y="972"/>
                    <a:pt x="675" y="973"/>
                  </a:cubicBezTo>
                  <a:cubicBezTo>
                    <a:pt x="676" y="973"/>
                    <a:pt x="677" y="973"/>
                    <a:pt x="677" y="972"/>
                  </a:cubicBezTo>
                  <a:cubicBezTo>
                    <a:pt x="677" y="971"/>
                    <a:pt x="677" y="970"/>
                    <a:pt x="676" y="970"/>
                  </a:cubicBezTo>
                  <a:cubicBezTo>
                    <a:pt x="675" y="969"/>
                    <a:pt x="675" y="970"/>
                    <a:pt x="674" y="971"/>
                  </a:cubicBezTo>
                  <a:close/>
                  <a:moveTo>
                    <a:pt x="883" y="1056"/>
                  </a:moveTo>
                  <a:cubicBezTo>
                    <a:pt x="883" y="1056"/>
                    <a:pt x="883" y="1057"/>
                    <a:pt x="884" y="1057"/>
                  </a:cubicBezTo>
                  <a:cubicBezTo>
                    <a:pt x="884" y="1057"/>
                    <a:pt x="884" y="1056"/>
                    <a:pt x="884" y="1056"/>
                  </a:cubicBezTo>
                  <a:cubicBezTo>
                    <a:pt x="884" y="1056"/>
                    <a:pt x="884" y="1056"/>
                    <a:pt x="884" y="1056"/>
                  </a:cubicBezTo>
                  <a:cubicBezTo>
                    <a:pt x="884" y="1056"/>
                    <a:pt x="883" y="1056"/>
                    <a:pt x="883" y="1056"/>
                  </a:cubicBezTo>
                  <a:close/>
                  <a:moveTo>
                    <a:pt x="860" y="339"/>
                  </a:moveTo>
                  <a:cubicBezTo>
                    <a:pt x="860" y="339"/>
                    <a:pt x="859" y="339"/>
                    <a:pt x="859" y="339"/>
                  </a:cubicBezTo>
                  <a:cubicBezTo>
                    <a:pt x="859" y="339"/>
                    <a:pt x="859" y="339"/>
                    <a:pt x="859" y="340"/>
                  </a:cubicBezTo>
                  <a:cubicBezTo>
                    <a:pt x="859" y="340"/>
                    <a:pt x="859" y="340"/>
                    <a:pt x="859" y="340"/>
                  </a:cubicBezTo>
                  <a:cubicBezTo>
                    <a:pt x="860" y="340"/>
                    <a:pt x="860" y="340"/>
                    <a:pt x="860" y="339"/>
                  </a:cubicBezTo>
                  <a:close/>
                  <a:moveTo>
                    <a:pt x="2564" y="1063"/>
                  </a:moveTo>
                  <a:cubicBezTo>
                    <a:pt x="2564" y="1063"/>
                    <a:pt x="2564" y="1063"/>
                    <a:pt x="2564" y="1063"/>
                  </a:cubicBezTo>
                  <a:cubicBezTo>
                    <a:pt x="2564" y="1062"/>
                    <a:pt x="2564" y="1062"/>
                    <a:pt x="2564" y="1062"/>
                  </a:cubicBezTo>
                  <a:cubicBezTo>
                    <a:pt x="2564" y="1062"/>
                    <a:pt x="2563" y="1062"/>
                    <a:pt x="2563" y="1062"/>
                  </a:cubicBezTo>
                  <a:cubicBezTo>
                    <a:pt x="2563" y="1063"/>
                    <a:pt x="2564" y="1063"/>
                    <a:pt x="2564" y="1063"/>
                  </a:cubicBezTo>
                  <a:close/>
                  <a:moveTo>
                    <a:pt x="2290" y="1069"/>
                  </a:moveTo>
                  <a:cubicBezTo>
                    <a:pt x="2290" y="1069"/>
                    <a:pt x="2290" y="1068"/>
                    <a:pt x="2290" y="1068"/>
                  </a:cubicBezTo>
                  <a:cubicBezTo>
                    <a:pt x="2290" y="1068"/>
                    <a:pt x="2289" y="1068"/>
                    <a:pt x="2289" y="1068"/>
                  </a:cubicBezTo>
                  <a:cubicBezTo>
                    <a:pt x="2289" y="1068"/>
                    <a:pt x="2289" y="1069"/>
                    <a:pt x="2290" y="1069"/>
                  </a:cubicBezTo>
                  <a:cubicBezTo>
                    <a:pt x="2290" y="1069"/>
                    <a:pt x="2290" y="1069"/>
                    <a:pt x="2290" y="1069"/>
                  </a:cubicBezTo>
                  <a:close/>
                  <a:moveTo>
                    <a:pt x="2567" y="1120"/>
                  </a:moveTo>
                  <a:cubicBezTo>
                    <a:pt x="2566" y="1120"/>
                    <a:pt x="2566" y="1121"/>
                    <a:pt x="2566" y="1121"/>
                  </a:cubicBezTo>
                  <a:cubicBezTo>
                    <a:pt x="2566" y="1121"/>
                    <a:pt x="2567" y="1121"/>
                    <a:pt x="2567" y="1122"/>
                  </a:cubicBezTo>
                  <a:cubicBezTo>
                    <a:pt x="2567" y="1121"/>
                    <a:pt x="2568" y="1121"/>
                    <a:pt x="2568" y="1121"/>
                  </a:cubicBezTo>
                  <a:cubicBezTo>
                    <a:pt x="2568" y="1120"/>
                    <a:pt x="2567" y="1120"/>
                    <a:pt x="2567" y="1120"/>
                  </a:cubicBezTo>
                  <a:close/>
                  <a:moveTo>
                    <a:pt x="2645" y="1200"/>
                  </a:moveTo>
                  <a:cubicBezTo>
                    <a:pt x="2645" y="1200"/>
                    <a:pt x="2644" y="1200"/>
                    <a:pt x="2643" y="1201"/>
                  </a:cubicBezTo>
                  <a:cubicBezTo>
                    <a:pt x="2643" y="1201"/>
                    <a:pt x="2643" y="1202"/>
                    <a:pt x="2644" y="1202"/>
                  </a:cubicBezTo>
                  <a:cubicBezTo>
                    <a:pt x="2646" y="1202"/>
                    <a:pt x="2647" y="1201"/>
                    <a:pt x="2646" y="1201"/>
                  </a:cubicBezTo>
                  <a:cubicBezTo>
                    <a:pt x="2646" y="1200"/>
                    <a:pt x="2646" y="1200"/>
                    <a:pt x="2645" y="1200"/>
                  </a:cubicBezTo>
                  <a:close/>
                  <a:moveTo>
                    <a:pt x="1314" y="214"/>
                  </a:moveTo>
                  <a:cubicBezTo>
                    <a:pt x="1314" y="214"/>
                    <a:pt x="1315" y="213"/>
                    <a:pt x="1315" y="213"/>
                  </a:cubicBezTo>
                  <a:cubicBezTo>
                    <a:pt x="1315" y="213"/>
                    <a:pt x="1315" y="213"/>
                    <a:pt x="1315" y="213"/>
                  </a:cubicBezTo>
                  <a:cubicBezTo>
                    <a:pt x="1314" y="213"/>
                    <a:pt x="1314" y="213"/>
                    <a:pt x="1314" y="213"/>
                  </a:cubicBezTo>
                  <a:cubicBezTo>
                    <a:pt x="1314" y="213"/>
                    <a:pt x="1314" y="214"/>
                    <a:pt x="1314" y="214"/>
                  </a:cubicBezTo>
                  <a:close/>
                  <a:moveTo>
                    <a:pt x="2591" y="1262"/>
                  </a:moveTo>
                  <a:cubicBezTo>
                    <a:pt x="2591" y="1263"/>
                    <a:pt x="2591" y="1263"/>
                    <a:pt x="2592" y="1263"/>
                  </a:cubicBezTo>
                  <a:cubicBezTo>
                    <a:pt x="2593" y="1263"/>
                    <a:pt x="2594" y="1262"/>
                    <a:pt x="2594" y="1262"/>
                  </a:cubicBezTo>
                  <a:cubicBezTo>
                    <a:pt x="2594" y="1262"/>
                    <a:pt x="2594" y="1262"/>
                    <a:pt x="2593" y="1262"/>
                  </a:cubicBezTo>
                  <a:cubicBezTo>
                    <a:pt x="2592" y="1262"/>
                    <a:pt x="2591" y="1262"/>
                    <a:pt x="2591" y="1262"/>
                  </a:cubicBezTo>
                  <a:close/>
                  <a:moveTo>
                    <a:pt x="1330" y="98"/>
                  </a:moveTo>
                  <a:cubicBezTo>
                    <a:pt x="1330" y="97"/>
                    <a:pt x="1330" y="96"/>
                    <a:pt x="1330" y="96"/>
                  </a:cubicBezTo>
                  <a:cubicBezTo>
                    <a:pt x="1330" y="96"/>
                    <a:pt x="1329" y="97"/>
                    <a:pt x="1329" y="98"/>
                  </a:cubicBezTo>
                  <a:cubicBezTo>
                    <a:pt x="1329" y="98"/>
                    <a:pt x="1330" y="99"/>
                    <a:pt x="1330" y="100"/>
                  </a:cubicBezTo>
                  <a:cubicBezTo>
                    <a:pt x="1330" y="99"/>
                    <a:pt x="1330" y="98"/>
                    <a:pt x="1330" y="98"/>
                  </a:cubicBezTo>
                  <a:close/>
                  <a:moveTo>
                    <a:pt x="757" y="241"/>
                  </a:moveTo>
                  <a:cubicBezTo>
                    <a:pt x="758" y="241"/>
                    <a:pt x="759" y="240"/>
                    <a:pt x="758" y="239"/>
                  </a:cubicBezTo>
                  <a:cubicBezTo>
                    <a:pt x="758" y="238"/>
                    <a:pt x="758" y="238"/>
                    <a:pt x="758" y="237"/>
                  </a:cubicBezTo>
                  <a:cubicBezTo>
                    <a:pt x="757" y="238"/>
                    <a:pt x="757" y="238"/>
                    <a:pt x="757" y="239"/>
                  </a:cubicBezTo>
                  <a:cubicBezTo>
                    <a:pt x="757" y="239"/>
                    <a:pt x="757" y="240"/>
                    <a:pt x="757" y="241"/>
                  </a:cubicBezTo>
                  <a:close/>
                  <a:moveTo>
                    <a:pt x="1939" y="265"/>
                  </a:moveTo>
                  <a:cubicBezTo>
                    <a:pt x="1939" y="265"/>
                    <a:pt x="1940" y="265"/>
                    <a:pt x="1940" y="264"/>
                  </a:cubicBezTo>
                  <a:cubicBezTo>
                    <a:pt x="1940" y="264"/>
                    <a:pt x="1940" y="263"/>
                    <a:pt x="1940" y="263"/>
                  </a:cubicBezTo>
                  <a:cubicBezTo>
                    <a:pt x="1940" y="263"/>
                    <a:pt x="1940" y="262"/>
                    <a:pt x="1940" y="262"/>
                  </a:cubicBezTo>
                  <a:cubicBezTo>
                    <a:pt x="1939" y="262"/>
                    <a:pt x="1939" y="263"/>
                    <a:pt x="1939" y="263"/>
                  </a:cubicBezTo>
                  <a:cubicBezTo>
                    <a:pt x="1938" y="264"/>
                    <a:pt x="1938" y="265"/>
                    <a:pt x="1939" y="265"/>
                  </a:cubicBezTo>
                  <a:close/>
                  <a:moveTo>
                    <a:pt x="247" y="403"/>
                  </a:moveTo>
                  <a:cubicBezTo>
                    <a:pt x="246" y="403"/>
                    <a:pt x="246" y="404"/>
                    <a:pt x="246" y="404"/>
                  </a:cubicBezTo>
                  <a:cubicBezTo>
                    <a:pt x="246" y="406"/>
                    <a:pt x="247" y="407"/>
                    <a:pt x="247" y="407"/>
                  </a:cubicBezTo>
                  <a:cubicBezTo>
                    <a:pt x="247" y="407"/>
                    <a:pt x="248" y="406"/>
                    <a:pt x="248" y="406"/>
                  </a:cubicBezTo>
                  <a:cubicBezTo>
                    <a:pt x="248" y="405"/>
                    <a:pt x="247" y="403"/>
                    <a:pt x="247" y="403"/>
                  </a:cubicBezTo>
                  <a:close/>
                  <a:moveTo>
                    <a:pt x="1527" y="411"/>
                  </a:moveTo>
                  <a:cubicBezTo>
                    <a:pt x="1527" y="411"/>
                    <a:pt x="1528" y="411"/>
                    <a:pt x="1528" y="411"/>
                  </a:cubicBezTo>
                  <a:cubicBezTo>
                    <a:pt x="1528" y="410"/>
                    <a:pt x="1529" y="410"/>
                    <a:pt x="1530" y="410"/>
                  </a:cubicBezTo>
                  <a:cubicBezTo>
                    <a:pt x="1529" y="410"/>
                    <a:pt x="1528" y="410"/>
                    <a:pt x="1527" y="410"/>
                  </a:cubicBezTo>
                  <a:cubicBezTo>
                    <a:pt x="1526" y="410"/>
                    <a:pt x="1526" y="411"/>
                    <a:pt x="1527" y="411"/>
                  </a:cubicBezTo>
                  <a:close/>
                  <a:moveTo>
                    <a:pt x="1530" y="407"/>
                  </a:moveTo>
                  <a:cubicBezTo>
                    <a:pt x="1529" y="407"/>
                    <a:pt x="1529" y="407"/>
                    <a:pt x="1529" y="407"/>
                  </a:cubicBezTo>
                  <a:cubicBezTo>
                    <a:pt x="1529" y="407"/>
                    <a:pt x="1530" y="407"/>
                    <a:pt x="1530" y="407"/>
                  </a:cubicBezTo>
                  <a:cubicBezTo>
                    <a:pt x="1530" y="407"/>
                    <a:pt x="1530" y="407"/>
                    <a:pt x="1530" y="407"/>
                  </a:cubicBezTo>
                  <a:close/>
                  <a:moveTo>
                    <a:pt x="1695" y="453"/>
                  </a:moveTo>
                  <a:cubicBezTo>
                    <a:pt x="1696" y="453"/>
                    <a:pt x="1696" y="453"/>
                    <a:pt x="1696" y="454"/>
                  </a:cubicBezTo>
                  <a:cubicBezTo>
                    <a:pt x="1696" y="454"/>
                    <a:pt x="1697" y="454"/>
                    <a:pt x="1697" y="453"/>
                  </a:cubicBezTo>
                  <a:cubicBezTo>
                    <a:pt x="1697" y="453"/>
                    <a:pt x="1696" y="453"/>
                    <a:pt x="1696" y="453"/>
                  </a:cubicBezTo>
                  <a:cubicBezTo>
                    <a:pt x="1696" y="453"/>
                    <a:pt x="1696" y="453"/>
                    <a:pt x="1695" y="453"/>
                  </a:cubicBezTo>
                  <a:close/>
                  <a:moveTo>
                    <a:pt x="874" y="470"/>
                  </a:moveTo>
                  <a:cubicBezTo>
                    <a:pt x="874" y="470"/>
                    <a:pt x="875" y="471"/>
                    <a:pt x="875" y="472"/>
                  </a:cubicBezTo>
                  <a:cubicBezTo>
                    <a:pt x="876" y="472"/>
                    <a:pt x="877" y="472"/>
                    <a:pt x="877" y="471"/>
                  </a:cubicBezTo>
                  <a:cubicBezTo>
                    <a:pt x="877" y="470"/>
                    <a:pt x="877" y="469"/>
                    <a:pt x="877" y="468"/>
                  </a:cubicBezTo>
                  <a:cubicBezTo>
                    <a:pt x="877" y="468"/>
                    <a:pt x="876" y="468"/>
                    <a:pt x="875" y="468"/>
                  </a:cubicBezTo>
                  <a:cubicBezTo>
                    <a:pt x="875" y="468"/>
                    <a:pt x="874" y="469"/>
                    <a:pt x="874" y="470"/>
                  </a:cubicBezTo>
                  <a:close/>
                  <a:moveTo>
                    <a:pt x="2040" y="158"/>
                  </a:moveTo>
                  <a:cubicBezTo>
                    <a:pt x="2040" y="158"/>
                    <a:pt x="2040" y="159"/>
                    <a:pt x="2041" y="159"/>
                  </a:cubicBezTo>
                  <a:cubicBezTo>
                    <a:pt x="2041" y="159"/>
                    <a:pt x="2041" y="158"/>
                    <a:pt x="2041" y="158"/>
                  </a:cubicBezTo>
                  <a:cubicBezTo>
                    <a:pt x="2041" y="157"/>
                    <a:pt x="2041" y="157"/>
                    <a:pt x="2040" y="157"/>
                  </a:cubicBezTo>
                  <a:cubicBezTo>
                    <a:pt x="2040" y="158"/>
                    <a:pt x="2040" y="158"/>
                    <a:pt x="2040" y="158"/>
                  </a:cubicBezTo>
                  <a:close/>
                  <a:moveTo>
                    <a:pt x="2757" y="560"/>
                  </a:moveTo>
                  <a:cubicBezTo>
                    <a:pt x="2757" y="560"/>
                    <a:pt x="2757" y="560"/>
                    <a:pt x="2757" y="560"/>
                  </a:cubicBezTo>
                  <a:cubicBezTo>
                    <a:pt x="2757" y="561"/>
                    <a:pt x="2757" y="561"/>
                    <a:pt x="2757" y="561"/>
                  </a:cubicBezTo>
                  <a:cubicBezTo>
                    <a:pt x="2757" y="561"/>
                    <a:pt x="2758" y="561"/>
                    <a:pt x="2758" y="561"/>
                  </a:cubicBezTo>
                  <a:cubicBezTo>
                    <a:pt x="2758" y="560"/>
                    <a:pt x="2758" y="560"/>
                    <a:pt x="2757" y="560"/>
                  </a:cubicBezTo>
                  <a:close/>
                  <a:moveTo>
                    <a:pt x="2668" y="767"/>
                  </a:moveTo>
                  <a:cubicBezTo>
                    <a:pt x="2668" y="766"/>
                    <a:pt x="2669" y="766"/>
                    <a:pt x="2669" y="765"/>
                  </a:cubicBezTo>
                  <a:cubicBezTo>
                    <a:pt x="2669" y="765"/>
                    <a:pt x="2668" y="764"/>
                    <a:pt x="2668" y="763"/>
                  </a:cubicBezTo>
                  <a:cubicBezTo>
                    <a:pt x="2668" y="764"/>
                    <a:pt x="2668" y="765"/>
                    <a:pt x="2668" y="765"/>
                  </a:cubicBezTo>
                  <a:cubicBezTo>
                    <a:pt x="2668" y="766"/>
                    <a:pt x="2668" y="766"/>
                    <a:pt x="2668" y="767"/>
                  </a:cubicBezTo>
                  <a:close/>
                  <a:moveTo>
                    <a:pt x="1455" y="794"/>
                  </a:moveTo>
                  <a:cubicBezTo>
                    <a:pt x="1455" y="794"/>
                    <a:pt x="1456" y="793"/>
                    <a:pt x="1456" y="792"/>
                  </a:cubicBezTo>
                  <a:cubicBezTo>
                    <a:pt x="1456" y="792"/>
                    <a:pt x="1455" y="791"/>
                    <a:pt x="1454" y="791"/>
                  </a:cubicBezTo>
                  <a:cubicBezTo>
                    <a:pt x="1453" y="791"/>
                    <a:pt x="1452" y="793"/>
                    <a:pt x="1453" y="793"/>
                  </a:cubicBezTo>
                  <a:cubicBezTo>
                    <a:pt x="1453" y="794"/>
                    <a:pt x="1454" y="794"/>
                    <a:pt x="1455" y="794"/>
                  </a:cubicBezTo>
                  <a:close/>
                  <a:moveTo>
                    <a:pt x="1676" y="831"/>
                  </a:moveTo>
                  <a:cubicBezTo>
                    <a:pt x="1677" y="830"/>
                    <a:pt x="1677" y="830"/>
                    <a:pt x="1678" y="829"/>
                  </a:cubicBezTo>
                  <a:cubicBezTo>
                    <a:pt x="1677" y="829"/>
                    <a:pt x="1676" y="828"/>
                    <a:pt x="1676" y="828"/>
                  </a:cubicBezTo>
                  <a:cubicBezTo>
                    <a:pt x="1675" y="828"/>
                    <a:pt x="1674" y="829"/>
                    <a:pt x="1674" y="830"/>
                  </a:cubicBezTo>
                  <a:cubicBezTo>
                    <a:pt x="1674" y="830"/>
                    <a:pt x="1675" y="831"/>
                    <a:pt x="1675" y="831"/>
                  </a:cubicBezTo>
                  <a:cubicBezTo>
                    <a:pt x="1675" y="831"/>
                    <a:pt x="1676" y="831"/>
                    <a:pt x="1676" y="831"/>
                  </a:cubicBezTo>
                  <a:close/>
                  <a:moveTo>
                    <a:pt x="619" y="893"/>
                  </a:moveTo>
                  <a:cubicBezTo>
                    <a:pt x="619" y="894"/>
                    <a:pt x="619" y="895"/>
                    <a:pt x="620" y="895"/>
                  </a:cubicBezTo>
                  <a:cubicBezTo>
                    <a:pt x="621" y="896"/>
                    <a:pt x="622" y="896"/>
                    <a:pt x="622" y="894"/>
                  </a:cubicBezTo>
                  <a:cubicBezTo>
                    <a:pt x="622" y="894"/>
                    <a:pt x="622" y="893"/>
                    <a:pt x="622" y="893"/>
                  </a:cubicBezTo>
                  <a:cubicBezTo>
                    <a:pt x="621" y="893"/>
                    <a:pt x="620" y="893"/>
                    <a:pt x="619" y="893"/>
                  </a:cubicBezTo>
                  <a:cubicBezTo>
                    <a:pt x="619" y="893"/>
                    <a:pt x="619" y="893"/>
                    <a:pt x="619" y="893"/>
                  </a:cubicBezTo>
                  <a:cubicBezTo>
                    <a:pt x="619" y="893"/>
                    <a:pt x="619" y="893"/>
                    <a:pt x="619" y="893"/>
                  </a:cubicBezTo>
                  <a:cubicBezTo>
                    <a:pt x="619" y="893"/>
                    <a:pt x="619" y="893"/>
                    <a:pt x="619" y="893"/>
                  </a:cubicBezTo>
                  <a:cubicBezTo>
                    <a:pt x="619" y="893"/>
                    <a:pt x="619" y="893"/>
                    <a:pt x="619" y="893"/>
                  </a:cubicBezTo>
                  <a:cubicBezTo>
                    <a:pt x="619" y="893"/>
                    <a:pt x="619" y="893"/>
                    <a:pt x="619" y="893"/>
                  </a:cubicBezTo>
                  <a:close/>
                  <a:moveTo>
                    <a:pt x="785" y="204"/>
                  </a:moveTo>
                  <a:cubicBezTo>
                    <a:pt x="785" y="204"/>
                    <a:pt x="785" y="204"/>
                    <a:pt x="785" y="204"/>
                  </a:cubicBezTo>
                  <a:cubicBezTo>
                    <a:pt x="785" y="204"/>
                    <a:pt x="785" y="203"/>
                    <a:pt x="785" y="203"/>
                  </a:cubicBezTo>
                  <a:cubicBezTo>
                    <a:pt x="785" y="204"/>
                    <a:pt x="785" y="204"/>
                    <a:pt x="785" y="204"/>
                  </a:cubicBezTo>
                  <a:close/>
                  <a:moveTo>
                    <a:pt x="687" y="207"/>
                  </a:moveTo>
                  <a:cubicBezTo>
                    <a:pt x="686" y="207"/>
                    <a:pt x="686" y="207"/>
                    <a:pt x="686" y="207"/>
                  </a:cubicBezTo>
                  <a:cubicBezTo>
                    <a:pt x="686" y="207"/>
                    <a:pt x="687" y="207"/>
                    <a:pt x="687" y="207"/>
                  </a:cubicBezTo>
                  <a:cubicBezTo>
                    <a:pt x="687" y="207"/>
                    <a:pt x="687" y="207"/>
                    <a:pt x="687" y="207"/>
                  </a:cubicBezTo>
                  <a:close/>
                  <a:moveTo>
                    <a:pt x="2570" y="515"/>
                  </a:moveTo>
                  <a:cubicBezTo>
                    <a:pt x="2570" y="515"/>
                    <a:pt x="2570" y="515"/>
                    <a:pt x="2570" y="514"/>
                  </a:cubicBezTo>
                  <a:cubicBezTo>
                    <a:pt x="2570" y="514"/>
                    <a:pt x="2570" y="514"/>
                    <a:pt x="2570" y="514"/>
                  </a:cubicBezTo>
                  <a:cubicBezTo>
                    <a:pt x="2570" y="514"/>
                    <a:pt x="2569" y="515"/>
                    <a:pt x="2569" y="515"/>
                  </a:cubicBezTo>
                  <a:lnTo>
                    <a:pt x="2570" y="515"/>
                  </a:lnTo>
                  <a:close/>
                  <a:moveTo>
                    <a:pt x="1994" y="222"/>
                  </a:moveTo>
                  <a:cubicBezTo>
                    <a:pt x="1994" y="222"/>
                    <a:pt x="1994" y="222"/>
                    <a:pt x="1994" y="222"/>
                  </a:cubicBezTo>
                  <a:cubicBezTo>
                    <a:pt x="1994" y="222"/>
                    <a:pt x="1994" y="222"/>
                    <a:pt x="1994" y="223"/>
                  </a:cubicBezTo>
                  <a:cubicBezTo>
                    <a:pt x="1995" y="222"/>
                    <a:pt x="1994" y="222"/>
                    <a:pt x="1994" y="222"/>
                  </a:cubicBezTo>
                  <a:close/>
                  <a:moveTo>
                    <a:pt x="1994" y="229"/>
                  </a:moveTo>
                  <a:cubicBezTo>
                    <a:pt x="1994" y="228"/>
                    <a:pt x="1994" y="228"/>
                    <a:pt x="1994" y="228"/>
                  </a:cubicBezTo>
                  <a:cubicBezTo>
                    <a:pt x="1994" y="228"/>
                    <a:pt x="1994" y="228"/>
                    <a:pt x="1994" y="228"/>
                  </a:cubicBezTo>
                  <a:lnTo>
                    <a:pt x="1994" y="229"/>
                  </a:lnTo>
                  <a:close/>
                  <a:moveTo>
                    <a:pt x="415" y="232"/>
                  </a:moveTo>
                  <a:cubicBezTo>
                    <a:pt x="416" y="232"/>
                    <a:pt x="416" y="231"/>
                    <a:pt x="415" y="231"/>
                  </a:cubicBezTo>
                  <a:cubicBezTo>
                    <a:pt x="415" y="231"/>
                    <a:pt x="414" y="231"/>
                    <a:pt x="414" y="231"/>
                  </a:cubicBezTo>
                  <a:cubicBezTo>
                    <a:pt x="413" y="231"/>
                    <a:pt x="413" y="232"/>
                    <a:pt x="412" y="232"/>
                  </a:cubicBezTo>
                  <a:cubicBezTo>
                    <a:pt x="413" y="232"/>
                    <a:pt x="414" y="232"/>
                    <a:pt x="415" y="232"/>
                  </a:cubicBezTo>
                  <a:cubicBezTo>
                    <a:pt x="415" y="232"/>
                    <a:pt x="415" y="232"/>
                    <a:pt x="415" y="232"/>
                  </a:cubicBezTo>
                  <a:close/>
                  <a:moveTo>
                    <a:pt x="1958" y="232"/>
                  </a:moveTo>
                  <a:cubicBezTo>
                    <a:pt x="1958" y="232"/>
                    <a:pt x="1958" y="231"/>
                    <a:pt x="1957" y="231"/>
                  </a:cubicBezTo>
                  <a:cubicBezTo>
                    <a:pt x="1957" y="231"/>
                    <a:pt x="1957" y="231"/>
                    <a:pt x="1957" y="232"/>
                  </a:cubicBezTo>
                  <a:cubicBezTo>
                    <a:pt x="1957" y="232"/>
                    <a:pt x="1957" y="232"/>
                    <a:pt x="1957" y="233"/>
                  </a:cubicBezTo>
                  <a:cubicBezTo>
                    <a:pt x="1958" y="232"/>
                    <a:pt x="1958" y="232"/>
                    <a:pt x="1958" y="232"/>
                  </a:cubicBezTo>
                  <a:close/>
                  <a:moveTo>
                    <a:pt x="1463" y="789"/>
                  </a:moveTo>
                  <a:cubicBezTo>
                    <a:pt x="1463" y="788"/>
                    <a:pt x="1463" y="788"/>
                    <a:pt x="1463" y="788"/>
                  </a:cubicBezTo>
                  <a:cubicBezTo>
                    <a:pt x="1462" y="788"/>
                    <a:pt x="1462" y="788"/>
                    <a:pt x="1462" y="788"/>
                  </a:cubicBezTo>
                  <a:cubicBezTo>
                    <a:pt x="1461" y="788"/>
                    <a:pt x="1461" y="789"/>
                    <a:pt x="1462" y="789"/>
                  </a:cubicBezTo>
                  <a:cubicBezTo>
                    <a:pt x="1462" y="789"/>
                    <a:pt x="1463" y="789"/>
                    <a:pt x="1463" y="789"/>
                  </a:cubicBezTo>
                  <a:close/>
                  <a:moveTo>
                    <a:pt x="847" y="364"/>
                  </a:moveTo>
                  <a:cubicBezTo>
                    <a:pt x="846" y="363"/>
                    <a:pt x="846" y="363"/>
                    <a:pt x="846" y="363"/>
                  </a:cubicBezTo>
                  <a:cubicBezTo>
                    <a:pt x="846" y="364"/>
                    <a:pt x="846" y="364"/>
                    <a:pt x="846" y="364"/>
                  </a:cubicBezTo>
                  <a:lnTo>
                    <a:pt x="847" y="364"/>
                  </a:lnTo>
                  <a:close/>
                  <a:moveTo>
                    <a:pt x="1752" y="81"/>
                  </a:moveTo>
                  <a:cubicBezTo>
                    <a:pt x="1752" y="81"/>
                    <a:pt x="1752" y="81"/>
                    <a:pt x="1751" y="80"/>
                  </a:cubicBezTo>
                  <a:cubicBezTo>
                    <a:pt x="1751" y="81"/>
                    <a:pt x="1751" y="81"/>
                    <a:pt x="1751" y="81"/>
                  </a:cubicBezTo>
                  <a:cubicBezTo>
                    <a:pt x="1751" y="81"/>
                    <a:pt x="1751" y="82"/>
                    <a:pt x="1751" y="82"/>
                  </a:cubicBezTo>
                  <a:cubicBezTo>
                    <a:pt x="1751" y="82"/>
                    <a:pt x="1752" y="82"/>
                    <a:pt x="1752" y="81"/>
                  </a:cubicBezTo>
                  <a:close/>
                  <a:moveTo>
                    <a:pt x="2597" y="837"/>
                  </a:moveTo>
                  <a:cubicBezTo>
                    <a:pt x="2597" y="837"/>
                    <a:pt x="2597" y="837"/>
                    <a:pt x="2597" y="837"/>
                  </a:cubicBezTo>
                  <a:cubicBezTo>
                    <a:pt x="2597" y="837"/>
                    <a:pt x="2597" y="838"/>
                    <a:pt x="2597" y="838"/>
                  </a:cubicBezTo>
                  <a:cubicBezTo>
                    <a:pt x="2597" y="838"/>
                    <a:pt x="2597" y="838"/>
                    <a:pt x="2598" y="838"/>
                  </a:cubicBezTo>
                  <a:cubicBezTo>
                    <a:pt x="2598" y="837"/>
                    <a:pt x="2597" y="837"/>
                    <a:pt x="2597" y="837"/>
                  </a:cubicBezTo>
                  <a:close/>
                  <a:moveTo>
                    <a:pt x="1988" y="241"/>
                  </a:moveTo>
                  <a:cubicBezTo>
                    <a:pt x="1988" y="241"/>
                    <a:pt x="1988" y="241"/>
                    <a:pt x="1988" y="241"/>
                  </a:cubicBezTo>
                  <a:cubicBezTo>
                    <a:pt x="1988" y="241"/>
                    <a:pt x="1988" y="241"/>
                    <a:pt x="1988" y="241"/>
                  </a:cubicBezTo>
                  <a:cubicBezTo>
                    <a:pt x="1988" y="240"/>
                    <a:pt x="1988" y="240"/>
                    <a:pt x="1988" y="241"/>
                  </a:cubicBezTo>
                  <a:close/>
                  <a:moveTo>
                    <a:pt x="1292" y="240"/>
                  </a:moveTo>
                  <a:cubicBezTo>
                    <a:pt x="1292" y="242"/>
                    <a:pt x="1292" y="243"/>
                    <a:pt x="1292" y="245"/>
                  </a:cubicBezTo>
                  <a:cubicBezTo>
                    <a:pt x="1293" y="242"/>
                    <a:pt x="1293" y="242"/>
                    <a:pt x="1292" y="240"/>
                  </a:cubicBezTo>
                  <a:close/>
                  <a:moveTo>
                    <a:pt x="792" y="99"/>
                  </a:moveTo>
                  <a:cubicBezTo>
                    <a:pt x="791" y="99"/>
                    <a:pt x="791" y="99"/>
                    <a:pt x="791" y="100"/>
                  </a:cubicBezTo>
                  <a:cubicBezTo>
                    <a:pt x="791" y="100"/>
                    <a:pt x="791" y="100"/>
                    <a:pt x="791" y="100"/>
                  </a:cubicBezTo>
                  <a:cubicBezTo>
                    <a:pt x="792" y="100"/>
                    <a:pt x="792" y="99"/>
                    <a:pt x="792" y="99"/>
                  </a:cubicBezTo>
                  <a:close/>
                  <a:moveTo>
                    <a:pt x="1948" y="269"/>
                  </a:moveTo>
                  <a:cubicBezTo>
                    <a:pt x="1948" y="269"/>
                    <a:pt x="1949" y="269"/>
                    <a:pt x="1949" y="268"/>
                  </a:cubicBezTo>
                  <a:cubicBezTo>
                    <a:pt x="1949" y="268"/>
                    <a:pt x="1948" y="268"/>
                    <a:pt x="1948" y="268"/>
                  </a:cubicBezTo>
                  <a:cubicBezTo>
                    <a:pt x="1948" y="268"/>
                    <a:pt x="1948" y="268"/>
                    <a:pt x="1948" y="268"/>
                  </a:cubicBezTo>
                  <a:cubicBezTo>
                    <a:pt x="1948" y="268"/>
                    <a:pt x="1948" y="269"/>
                    <a:pt x="1948" y="269"/>
                  </a:cubicBezTo>
                  <a:close/>
                  <a:moveTo>
                    <a:pt x="1323" y="102"/>
                  </a:moveTo>
                  <a:cubicBezTo>
                    <a:pt x="1323" y="102"/>
                    <a:pt x="1323" y="103"/>
                    <a:pt x="1323" y="103"/>
                  </a:cubicBezTo>
                  <a:cubicBezTo>
                    <a:pt x="1323" y="103"/>
                    <a:pt x="1324" y="103"/>
                    <a:pt x="1324" y="103"/>
                  </a:cubicBezTo>
                  <a:cubicBezTo>
                    <a:pt x="1324" y="103"/>
                    <a:pt x="1324" y="103"/>
                    <a:pt x="1324" y="103"/>
                  </a:cubicBezTo>
                  <a:cubicBezTo>
                    <a:pt x="1324" y="103"/>
                    <a:pt x="1324"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lose/>
                  <a:moveTo>
                    <a:pt x="1855" y="367"/>
                  </a:moveTo>
                  <a:cubicBezTo>
                    <a:pt x="1856" y="367"/>
                    <a:pt x="1856" y="367"/>
                    <a:pt x="1856" y="367"/>
                  </a:cubicBezTo>
                  <a:cubicBezTo>
                    <a:pt x="1855" y="367"/>
                    <a:pt x="1855" y="367"/>
                    <a:pt x="1855" y="367"/>
                  </a:cubicBezTo>
                  <a:close/>
                  <a:moveTo>
                    <a:pt x="705" y="287"/>
                  </a:moveTo>
                  <a:cubicBezTo>
                    <a:pt x="705" y="287"/>
                    <a:pt x="705" y="287"/>
                    <a:pt x="705" y="287"/>
                  </a:cubicBezTo>
                  <a:cubicBezTo>
                    <a:pt x="705" y="287"/>
                    <a:pt x="705" y="287"/>
                    <a:pt x="705" y="287"/>
                  </a:cubicBezTo>
                  <a:cubicBezTo>
                    <a:pt x="705" y="287"/>
                    <a:pt x="705" y="287"/>
                    <a:pt x="705" y="287"/>
                  </a:cubicBezTo>
                  <a:cubicBezTo>
                    <a:pt x="705" y="287"/>
                    <a:pt x="705" y="287"/>
                    <a:pt x="705" y="287"/>
                  </a:cubicBezTo>
                  <a:close/>
                  <a:moveTo>
                    <a:pt x="844" y="119"/>
                  </a:moveTo>
                  <a:cubicBezTo>
                    <a:pt x="844" y="118"/>
                    <a:pt x="844" y="118"/>
                    <a:pt x="844" y="118"/>
                  </a:cubicBezTo>
                  <a:cubicBezTo>
                    <a:pt x="844" y="118"/>
                    <a:pt x="843" y="118"/>
                    <a:pt x="843" y="117"/>
                  </a:cubicBezTo>
                  <a:cubicBezTo>
                    <a:pt x="843" y="118"/>
                    <a:pt x="843" y="118"/>
                    <a:pt x="843" y="118"/>
                  </a:cubicBezTo>
                  <a:cubicBezTo>
                    <a:pt x="843" y="119"/>
                    <a:pt x="843" y="119"/>
                    <a:pt x="844" y="119"/>
                  </a:cubicBezTo>
                  <a:close/>
                  <a:moveTo>
                    <a:pt x="2606" y="840"/>
                  </a:moveTo>
                  <a:cubicBezTo>
                    <a:pt x="2606" y="842"/>
                    <a:pt x="2607" y="844"/>
                    <a:pt x="2607" y="845"/>
                  </a:cubicBezTo>
                  <a:cubicBezTo>
                    <a:pt x="2607" y="843"/>
                    <a:pt x="2607" y="841"/>
                    <a:pt x="2606" y="840"/>
                  </a:cubicBezTo>
                  <a:close/>
                  <a:moveTo>
                    <a:pt x="881" y="127"/>
                  </a:moveTo>
                  <a:cubicBezTo>
                    <a:pt x="881" y="127"/>
                    <a:pt x="880" y="127"/>
                    <a:pt x="880" y="127"/>
                  </a:cubicBezTo>
                  <a:cubicBezTo>
                    <a:pt x="880" y="127"/>
                    <a:pt x="880" y="127"/>
                    <a:pt x="881" y="128"/>
                  </a:cubicBezTo>
                  <a:cubicBezTo>
                    <a:pt x="881" y="127"/>
                    <a:pt x="881" y="127"/>
                    <a:pt x="881" y="127"/>
                  </a:cubicBezTo>
                  <a:close/>
                  <a:moveTo>
                    <a:pt x="2853" y="1216"/>
                  </a:moveTo>
                  <a:cubicBezTo>
                    <a:pt x="2853" y="1216"/>
                    <a:pt x="2852" y="1216"/>
                    <a:pt x="2852" y="1216"/>
                  </a:cubicBezTo>
                  <a:cubicBezTo>
                    <a:pt x="2852" y="1216"/>
                    <a:pt x="2852" y="1216"/>
                    <a:pt x="2853" y="1216"/>
                  </a:cubicBezTo>
                  <a:cubicBezTo>
                    <a:pt x="2853" y="1216"/>
                    <a:pt x="2853" y="1216"/>
                    <a:pt x="2853" y="1216"/>
                  </a:cubicBezTo>
                  <a:cubicBezTo>
                    <a:pt x="2853" y="1216"/>
                    <a:pt x="2853" y="1216"/>
                    <a:pt x="2853" y="1216"/>
                  </a:cubicBezTo>
                  <a:close/>
                  <a:moveTo>
                    <a:pt x="1546" y="133"/>
                  </a:moveTo>
                  <a:cubicBezTo>
                    <a:pt x="1546" y="133"/>
                    <a:pt x="1546" y="133"/>
                    <a:pt x="1546" y="133"/>
                  </a:cubicBezTo>
                  <a:cubicBezTo>
                    <a:pt x="1545" y="133"/>
                    <a:pt x="1545" y="133"/>
                    <a:pt x="1545" y="133"/>
                  </a:cubicBezTo>
                  <a:cubicBezTo>
                    <a:pt x="1545" y="133"/>
                    <a:pt x="1545" y="133"/>
                    <a:pt x="1545" y="133"/>
                  </a:cubicBezTo>
                  <a:cubicBezTo>
                    <a:pt x="1546" y="134"/>
                    <a:pt x="1546" y="133"/>
                    <a:pt x="1546" y="133"/>
                  </a:cubicBezTo>
                  <a:close/>
                  <a:moveTo>
                    <a:pt x="1542" y="133"/>
                  </a:moveTo>
                  <a:cubicBezTo>
                    <a:pt x="1542" y="133"/>
                    <a:pt x="1542" y="133"/>
                    <a:pt x="1542" y="133"/>
                  </a:cubicBezTo>
                  <a:cubicBezTo>
                    <a:pt x="1542" y="133"/>
                    <a:pt x="1542" y="133"/>
                    <a:pt x="1542" y="133"/>
                  </a:cubicBezTo>
                  <a:cubicBezTo>
                    <a:pt x="1542" y="133"/>
                    <a:pt x="1542" y="133"/>
                    <a:pt x="1542" y="133"/>
                  </a:cubicBezTo>
                  <a:close/>
                  <a:moveTo>
                    <a:pt x="2337" y="136"/>
                  </a:moveTo>
                  <a:cubicBezTo>
                    <a:pt x="2336" y="136"/>
                    <a:pt x="2335" y="136"/>
                    <a:pt x="2335" y="136"/>
                  </a:cubicBezTo>
                  <a:cubicBezTo>
                    <a:pt x="2335" y="136"/>
                    <a:pt x="2336" y="137"/>
                    <a:pt x="2336" y="137"/>
                  </a:cubicBezTo>
                  <a:cubicBezTo>
                    <a:pt x="2337" y="137"/>
                    <a:pt x="2338" y="137"/>
                    <a:pt x="2338" y="137"/>
                  </a:cubicBezTo>
                  <a:cubicBezTo>
                    <a:pt x="2338" y="136"/>
                    <a:pt x="2338" y="136"/>
                    <a:pt x="2337" y="136"/>
                  </a:cubicBezTo>
                  <a:close/>
                  <a:moveTo>
                    <a:pt x="687" y="310"/>
                  </a:moveTo>
                  <a:cubicBezTo>
                    <a:pt x="687" y="309"/>
                    <a:pt x="687" y="309"/>
                    <a:pt x="687" y="308"/>
                  </a:cubicBezTo>
                  <a:cubicBezTo>
                    <a:pt x="687" y="309"/>
                    <a:pt x="687" y="309"/>
                    <a:pt x="686" y="310"/>
                  </a:cubicBezTo>
                  <a:cubicBezTo>
                    <a:pt x="686" y="311"/>
                    <a:pt x="686" y="311"/>
                    <a:pt x="687" y="311"/>
                  </a:cubicBezTo>
                  <a:cubicBezTo>
                    <a:pt x="687" y="311"/>
                    <a:pt x="687" y="311"/>
                    <a:pt x="687" y="310"/>
                  </a:cubicBezTo>
                  <a:close/>
                  <a:moveTo>
                    <a:pt x="1401" y="558"/>
                  </a:moveTo>
                  <a:cubicBezTo>
                    <a:pt x="1401" y="557"/>
                    <a:pt x="1400" y="557"/>
                    <a:pt x="1400" y="558"/>
                  </a:cubicBezTo>
                  <a:cubicBezTo>
                    <a:pt x="1400" y="558"/>
                    <a:pt x="1400" y="558"/>
                    <a:pt x="1400" y="558"/>
                  </a:cubicBezTo>
                  <a:cubicBezTo>
                    <a:pt x="1401" y="558"/>
                    <a:pt x="1401" y="558"/>
                    <a:pt x="1401" y="558"/>
                  </a:cubicBezTo>
                  <a:close/>
                  <a:moveTo>
                    <a:pt x="868" y="1035"/>
                  </a:moveTo>
                  <a:cubicBezTo>
                    <a:pt x="868" y="1035"/>
                    <a:pt x="868" y="1035"/>
                    <a:pt x="868" y="1034"/>
                  </a:cubicBezTo>
                  <a:cubicBezTo>
                    <a:pt x="868" y="1034"/>
                    <a:pt x="868" y="1034"/>
                    <a:pt x="868" y="1034"/>
                  </a:cubicBezTo>
                  <a:cubicBezTo>
                    <a:pt x="868" y="1034"/>
                    <a:pt x="868" y="1034"/>
                    <a:pt x="868" y="1034"/>
                  </a:cubicBezTo>
                  <a:cubicBezTo>
                    <a:pt x="868" y="1035"/>
                    <a:pt x="868" y="1035"/>
                    <a:pt x="868" y="1035"/>
                  </a:cubicBezTo>
                  <a:close/>
                  <a:moveTo>
                    <a:pt x="1613" y="813"/>
                  </a:moveTo>
                  <a:cubicBezTo>
                    <a:pt x="1613" y="813"/>
                    <a:pt x="1613" y="813"/>
                    <a:pt x="1613" y="813"/>
                  </a:cubicBezTo>
                  <a:cubicBezTo>
                    <a:pt x="1613" y="813"/>
                    <a:pt x="1613" y="813"/>
                    <a:pt x="1613" y="813"/>
                  </a:cubicBezTo>
                  <a:cubicBezTo>
                    <a:pt x="1613" y="813"/>
                    <a:pt x="1613" y="813"/>
                    <a:pt x="1613" y="813"/>
                  </a:cubicBezTo>
                  <a:cubicBezTo>
                    <a:pt x="1613" y="813"/>
                    <a:pt x="1613" y="813"/>
                    <a:pt x="1612" y="813"/>
                  </a:cubicBezTo>
                  <a:cubicBezTo>
                    <a:pt x="1612" y="813"/>
                    <a:pt x="1612" y="813"/>
                    <a:pt x="1613" y="813"/>
                  </a:cubicBezTo>
                  <a:cubicBezTo>
                    <a:pt x="1612" y="813"/>
                    <a:pt x="1612" y="813"/>
                    <a:pt x="1612" y="813"/>
                  </a:cubicBezTo>
                  <a:cubicBezTo>
                    <a:pt x="1612" y="813"/>
                    <a:pt x="1613" y="813"/>
                    <a:pt x="1613" y="813"/>
                  </a:cubicBezTo>
                  <a:close/>
                  <a:moveTo>
                    <a:pt x="2619" y="865"/>
                  </a:moveTo>
                  <a:cubicBezTo>
                    <a:pt x="2619" y="865"/>
                    <a:pt x="2619" y="865"/>
                    <a:pt x="2618" y="865"/>
                  </a:cubicBezTo>
                  <a:cubicBezTo>
                    <a:pt x="2618" y="865"/>
                    <a:pt x="2619" y="866"/>
                    <a:pt x="2619" y="866"/>
                  </a:cubicBezTo>
                  <a:cubicBezTo>
                    <a:pt x="2619" y="866"/>
                    <a:pt x="2619" y="865"/>
                    <a:pt x="2619" y="865"/>
                  </a:cubicBezTo>
                  <a:close/>
                  <a:moveTo>
                    <a:pt x="980" y="176"/>
                  </a:moveTo>
                  <a:cubicBezTo>
                    <a:pt x="979" y="176"/>
                    <a:pt x="979" y="176"/>
                    <a:pt x="979" y="176"/>
                  </a:cubicBezTo>
                  <a:cubicBezTo>
                    <a:pt x="979" y="176"/>
                    <a:pt x="978" y="176"/>
                    <a:pt x="979" y="176"/>
                  </a:cubicBezTo>
                  <a:cubicBezTo>
                    <a:pt x="979" y="176"/>
                    <a:pt x="979" y="177"/>
                    <a:pt x="979" y="177"/>
                  </a:cubicBezTo>
                  <a:cubicBezTo>
                    <a:pt x="979" y="176"/>
                    <a:pt x="980" y="176"/>
                    <a:pt x="980" y="176"/>
                  </a:cubicBezTo>
                  <a:close/>
                  <a:moveTo>
                    <a:pt x="1653" y="819"/>
                  </a:moveTo>
                  <a:cubicBezTo>
                    <a:pt x="1653" y="819"/>
                    <a:pt x="1653" y="819"/>
                    <a:pt x="1653" y="819"/>
                  </a:cubicBezTo>
                  <a:cubicBezTo>
                    <a:pt x="1652" y="819"/>
                    <a:pt x="1652" y="819"/>
                    <a:pt x="1652" y="819"/>
                  </a:cubicBezTo>
                  <a:lnTo>
                    <a:pt x="1653" y="819"/>
                  </a:lnTo>
                  <a:close/>
                  <a:moveTo>
                    <a:pt x="745" y="958"/>
                  </a:moveTo>
                  <a:cubicBezTo>
                    <a:pt x="745" y="958"/>
                    <a:pt x="745" y="958"/>
                    <a:pt x="745" y="958"/>
                  </a:cubicBezTo>
                  <a:cubicBezTo>
                    <a:pt x="745" y="958"/>
                    <a:pt x="745" y="957"/>
                    <a:pt x="745" y="957"/>
                  </a:cubicBezTo>
                  <a:cubicBezTo>
                    <a:pt x="745" y="957"/>
                    <a:pt x="745" y="957"/>
                    <a:pt x="745" y="958"/>
                  </a:cubicBezTo>
                  <a:cubicBezTo>
                    <a:pt x="745" y="958"/>
                    <a:pt x="745" y="958"/>
                    <a:pt x="745" y="958"/>
                  </a:cubicBezTo>
                  <a:close/>
                  <a:moveTo>
                    <a:pt x="1517" y="754"/>
                  </a:moveTo>
                  <a:cubicBezTo>
                    <a:pt x="1517" y="754"/>
                    <a:pt x="1517" y="754"/>
                    <a:pt x="1517" y="754"/>
                  </a:cubicBezTo>
                  <a:cubicBezTo>
                    <a:pt x="1517" y="754"/>
                    <a:pt x="1517" y="754"/>
                    <a:pt x="1517" y="754"/>
                  </a:cubicBezTo>
                  <a:close/>
                  <a:moveTo>
                    <a:pt x="1517" y="755"/>
                  </a:moveTo>
                  <a:cubicBezTo>
                    <a:pt x="1518" y="755"/>
                    <a:pt x="1518" y="754"/>
                    <a:pt x="1518" y="754"/>
                  </a:cubicBezTo>
                  <a:cubicBezTo>
                    <a:pt x="1518" y="754"/>
                    <a:pt x="1517" y="754"/>
                    <a:pt x="1517" y="755"/>
                  </a:cubicBezTo>
                  <a:cubicBezTo>
                    <a:pt x="1517" y="755"/>
                    <a:pt x="1517" y="755"/>
                    <a:pt x="1517" y="755"/>
                  </a:cubicBezTo>
                  <a:close/>
                  <a:moveTo>
                    <a:pt x="1588" y="187"/>
                  </a:moveTo>
                  <a:cubicBezTo>
                    <a:pt x="1589" y="186"/>
                    <a:pt x="1588" y="186"/>
                    <a:pt x="1588" y="185"/>
                  </a:cubicBezTo>
                  <a:cubicBezTo>
                    <a:pt x="1588" y="186"/>
                    <a:pt x="1588" y="186"/>
                    <a:pt x="1588" y="186"/>
                  </a:cubicBezTo>
                  <a:cubicBezTo>
                    <a:pt x="1588" y="187"/>
                    <a:pt x="1588" y="187"/>
                    <a:pt x="1588" y="188"/>
                  </a:cubicBezTo>
                  <a:cubicBezTo>
                    <a:pt x="1588" y="188"/>
                    <a:pt x="1588" y="188"/>
                    <a:pt x="1588" y="187"/>
                  </a:cubicBezTo>
                  <a:close/>
                  <a:moveTo>
                    <a:pt x="1964" y="197"/>
                  </a:moveTo>
                  <a:cubicBezTo>
                    <a:pt x="1964" y="197"/>
                    <a:pt x="1964" y="197"/>
                    <a:pt x="1963" y="197"/>
                  </a:cubicBezTo>
                  <a:cubicBezTo>
                    <a:pt x="1963" y="198"/>
                    <a:pt x="1963" y="198"/>
                    <a:pt x="1964" y="198"/>
                  </a:cubicBezTo>
                  <a:cubicBezTo>
                    <a:pt x="1964" y="198"/>
                    <a:pt x="1964" y="198"/>
                    <a:pt x="1964" y="198"/>
                  </a:cubicBezTo>
                  <a:cubicBezTo>
                    <a:pt x="1964" y="198"/>
                    <a:pt x="1964" y="197"/>
                    <a:pt x="1964" y="197"/>
                  </a:cubicBezTo>
                  <a:close/>
                  <a:moveTo>
                    <a:pt x="1958" y="201"/>
                  </a:moveTo>
                  <a:cubicBezTo>
                    <a:pt x="1957" y="200"/>
                    <a:pt x="1957" y="200"/>
                    <a:pt x="1957" y="201"/>
                  </a:cubicBezTo>
                  <a:cubicBezTo>
                    <a:pt x="1957" y="201"/>
                    <a:pt x="1957" y="201"/>
                    <a:pt x="1957" y="201"/>
                  </a:cubicBezTo>
                  <a:lnTo>
                    <a:pt x="1958" y="201"/>
                  </a:lnTo>
                  <a:close/>
                  <a:moveTo>
                    <a:pt x="2776" y="1052"/>
                  </a:moveTo>
                  <a:cubicBezTo>
                    <a:pt x="2775" y="1052"/>
                    <a:pt x="2775" y="1053"/>
                    <a:pt x="2775" y="1053"/>
                  </a:cubicBezTo>
                  <a:cubicBezTo>
                    <a:pt x="2775" y="1053"/>
                    <a:pt x="2776" y="1053"/>
                    <a:pt x="2776" y="1053"/>
                  </a:cubicBezTo>
                  <a:cubicBezTo>
                    <a:pt x="2776" y="1053"/>
                    <a:pt x="2776" y="1053"/>
                    <a:pt x="2776" y="1053"/>
                  </a:cubicBezTo>
                  <a:cubicBezTo>
                    <a:pt x="2776" y="1053"/>
                    <a:pt x="2776" y="1052"/>
                    <a:pt x="2776" y="1052"/>
                  </a:cubicBezTo>
                  <a:close/>
                  <a:moveTo>
                    <a:pt x="1375" y="598"/>
                  </a:moveTo>
                  <a:cubicBezTo>
                    <a:pt x="1376" y="598"/>
                    <a:pt x="1376" y="598"/>
                    <a:pt x="1376" y="598"/>
                  </a:cubicBezTo>
                  <a:cubicBezTo>
                    <a:pt x="1377" y="598"/>
                    <a:pt x="1377" y="598"/>
                    <a:pt x="1377" y="597"/>
                  </a:cubicBezTo>
                  <a:cubicBezTo>
                    <a:pt x="1376" y="597"/>
                    <a:pt x="1376" y="597"/>
                    <a:pt x="1376" y="597"/>
                  </a:cubicBezTo>
                  <a:cubicBezTo>
                    <a:pt x="1376" y="597"/>
                    <a:pt x="1375" y="598"/>
                    <a:pt x="1375" y="598"/>
                  </a:cubicBezTo>
                  <a:close/>
                  <a:moveTo>
                    <a:pt x="865" y="1068"/>
                  </a:moveTo>
                  <a:cubicBezTo>
                    <a:pt x="865" y="1068"/>
                    <a:pt x="865" y="1068"/>
                    <a:pt x="865" y="1068"/>
                  </a:cubicBezTo>
                  <a:cubicBezTo>
                    <a:pt x="865" y="1068"/>
                    <a:pt x="865" y="1068"/>
                    <a:pt x="865" y="1068"/>
                  </a:cubicBezTo>
                  <a:cubicBezTo>
                    <a:pt x="865" y="1069"/>
                    <a:pt x="865" y="1069"/>
                    <a:pt x="865" y="1068"/>
                  </a:cubicBezTo>
                  <a:close/>
                  <a:moveTo>
                    <a:pt x="34" y="487"/>
                  </a:moveTo>
                  <a:cubicBezTo>
                    <a:pt x="34" y="487"/>
                    <a:pt x="34" y="487"/>
                    <a:pt x="34" y="487"/>
                  </a:cubicBezTo>
                  <a:cubicBezTo>
                    <a:pt x="34" y="487"/>
                    <a:pt x="35" y="487"/>
                    <a:pt x="35" y="487"/>
                  </a:cubicBezTo>
                  <a:cubicBezTo>
                    <a:pt x="34" y="487"/>
                    <a:pt x="34" y="487"/>
                    <a:pt x="34" y="486"/>
                  </a:cubicBezTo>
                  <a:cubicBezTo>
                    <a:pt x="34" y="487"/>
                    <a:pt x="34" y="487"/>
                    <a:pt x="34" y="487"/>
                  </a:cubicBezTo>
                  <a:close/>
                  <a:moveTo>
                    <a:pt x="2289" y="1081"/>
                  </a:moveTo>
                  <a:cubicBezTo>
                    <a:pt x="2289" y="1081"/>
                    <a:pt x="2290" y="1081"/>
                    <a:pt x="2290" y="1081"/>
                  </a:cubicBezTo>
                  <a:cubicBezTo>
                    <a:pt x="2290" y="1081"/>
                    <a:pt x="2290" y="1081"/>
                    <a:pt x="2290" y="1081"/>
                  </a:cubicBezTo>
                  <a:cubicBezTo>
                    <a:pt x="2290" y="1081"/>
                    <a:pt x="2290" y="1080"/>
                    <a:pt x="2290" y="1080"/>
                  </a:cubicBezTo>
                  <a:cubicBezTo>
                    <a:pt x="2290" y="1080"/>
                    <a:pt x="2289" y="1081"/>
                    <a:pt x="2289" y="1081"/>
                  </a:cubicBezTo>
                  <a:close/>
                  <a:moveTo>
                    <a:pt x="2520" y="1105"/>
                  </a:moveTo>
                  <a:cubicBezTo>
                    <a:pt x="2520" y="1105"/>
                    <a:pt x="2520" y="1105"/>
                    <a:pt x="2520" y="1105"/>
                  </a:cubicBezTo>
                  <a:cubicBezTo>
                    <a:pt x="2520" y="1105"/>
                    <a:pt x="2520" y="1105"/>
                    <a:pt x="2520" y="1105"/>
                  </a:cubicBezTo>
                  <a:close/>
                  <a:moveTo>
                    <a:pt x="2305" y="1114"/>
                  </a:moveTo>
                  <a:cubicBezTo>
                    <a:pt x="2305" y="1114"/>
                    <a:pt x="2305" y="1114"/>
                    <a:pt x="2305" y="1115"/>
                  </a:cubicBezTo>
                  <a:cubicBezTo>
                    <a:pt x="2305" y="1115"/>
                    <a:pt x="2305" y="1115"/>
                    <a:pt x="2305" y="1115"/>
                  </a:cubicBezTo>
                  <a:cubicBezTo>
                    <a:pt x="2305" y="1115"/>
                    <a:pt x="2305" y="1115"/>
                    <a:pt x="2305" y="1114"/>
                  </a:cubicBezTo>
                  <a:cubicBezTo>
                    <a:pt x="2305" y="1114"/>
                    <a:pt x="2305" y="1114"/>
                    <a:pt x="2305" y="1114"/>
                  </a:cubicBezTo>
                  <a:close/>
                  <a:moveTo>
                    <a:pt x="2557" y="1126"/>
                  </a:moveTo>
                  <a:cubicBezTo>
                    <a:pt x="2557" y="1127"/>
                    <a:pt x="2557" y="1127"/>
                    <a:pt x="2557" y="1127"/>
                  </a:cubicBezTo>
                  <a:cubicBezTo>
                    <a:pt x="2558" y="1127"/>
                    <a:pt x="2558" y="1127"/>
                    <a:pt x="2558" y="1127"/>
                  </a:cubicBezTo>
                  <a:cubicBezTo>
                    <a:pt x="2558" y="1126"/>
                    <a:pt x="2558" y="1126"/>
                    <a:pt x="2557" y="1126"/>
                  </a:cubicBezTo>
                  <a:cubicBezTo>
                    <a:pt x="2557" y="1126"/>
                    <a:pt x="2557" y="1126"/>
                    <a:pt x="2557" y="1126"/>
                  </a:cubicBezTo>
                  <a:close/>
                  <a:moveTo>
                    <a:pt x="2548" y="1133"/>
                  </a:moveTo>
                  <a:cubicBezTo>
                    <a:pt x="2548" y="1133"/>
                    <a:pt x="2548" y="1133"/>
                    <a:pt x="2548" y="1133"/>
                  </a:cubicBezTo>
                  <a:cubicBezTo>
                    <a:pt x="2548" y="1132"/>
                    <a:pt x="2548" y="1132"/>
                    <a:pt x="2548" y="1133"/>
                  </a:cubicBezTo>
                  <a:cubicBezTo>
                    <a:pt x="2548" y="1133"/>
                    <a:pt x="2548" y="1133"/>
                    <a:pt x="2548" y="1133"/>
                  </a:cubicBezTo>
                  <a:close/>
                  <a:moveTo>
                    <a:pt x="2613" y="1143"/>
                  </a:moveTo>
                  <a:cubicBezTo>
                    <a:pt x="2613" y="1142"/>
                    <a:pt x="2613" y="1142"/>
                    <a:pt x="2613" y="1142"/>
                  </a:cubicBezTo>
                  <a:cubicBezTo>
                    <a:pt x="2613" y="1142"/>
                    <a:pt x="2613" y="1142"/>
                    <a:pt x="2612" y="1142"/>
                  </a:cubicBezTo>
                  <a:cubicBezTo>
                    <a:pt x="2612" y="1142"/>
                    <a:pt x="2612" y="1142"/>
                    <a:pt x="2613" y="1143"/>
                  </a:cubicBezTo>
                  <a:close/>
                  <a:moveTo>
                    <a:pt x="969" y="1179"/>
                  </a:moveTo>
                  <a:cubicBezTo>
                    <a:pt x="969" y="1179"/>
                    <a:pt x="969" y="1179"/>
                    <a:pt x="969" y="1179"/>
                  </a:cubicBezTo>
                  <a:cubicBezTo>
                    <a:pt x="969" y="1179"/>
                    <a:pt x="969" y="1179"/>
                    <a:pt x="969" y="1179"/>
                  </a:cubicBezTo>
                  <a:close/>
                  <a:moveTo>
                    <a:pt x="972" y="1179"/>
                  </a:moveTo>
                  <a:cubicBezTo>
                    <a:pt x="973" y="1180"/>
                    <a:pt x="975" y="1180"/>
                    <a:pt x="977" y="1180"/>
                  </a:cubicBezTo>
                  <a:cubicBezTo>
                    <a:pt x="976" y="1179"/>
                    <a:pt x="974" y="1179"/>
                    <a:pt x="972" y="1179"/>
                  </a:cubicBezTo>
                  <a:close/>
                  <a:moveTo>
                    <a:pt x="2407" y="1185"/>
                  </a:moveTo>
                  <a:cubicBezTo>
                    <a:pt x="2407" y="1185"/>
                    <a:pt x="2407" y="1185"/>
                    <a:pt x="2407" y="1185"/>
                  </a:cubicBezTo>
                  <a:cubicBezTo>
                    <a:pt x="2406" y="1185"/>
                    <a:pt x="2406" y="1185"/>
                    <a:pt x="2406" y="1186"/>
                  </a:cubicBezTo>
                  <a:cubicBezTo>
                    <a:pt x="2406" y="1186"/>
                    <a:pt x="2407" y="1186"/>
                    <a:pt x="2407" y="1186"/>
                  </a:cubicBezTo>
                  <a:cubicBezTo>
                    <a:pt x="2407" y="1186"/>
                    <a:pt x="2407" y="1185"/>
                    <a:pt x="2407" y="1185"/>
                  </a:cubicBezTo>
                  <a:close/>
                  <a:moveTo>
                    <a:pt x="2406" y="1188"/>
                  </a:moveTo>
                  <a:cubicBezTo>
                    <a:pt x="2406" y="1188"/>
                    <a:pt x="2406" y="1188"/>
                    <a:pt x="2406" y="1188"/>
                  </a:cubicBezTo>
                  <a:cubicBezTo>
                    <a:pt x="2406" y="1188"/>
                    <a:pt x="2406" y="1188"/>
                    <a:pt x="2406" y="1188"/>
                  </a:cubicBezTo>
                  <a:cubicBezTo>
                    <a:pt x="2406" y="1188"/>
                    <a:pt x="2406" y="1188"/>
                    <a:pt x="2406" y="1188"/>
                  </a:cubicBezTo>
                  <a:cubicBezTo>
                    <a:pt x="2406" y="1188"/>
                    <a:pt x="2406" y="1188"/>
                    <a:pt x="2406" y="1188"/>
                  </a:cubicBezTo>
                  <a:close/>
                  <a:moveTo>
                    <a:pt x="2407" y="1188"/>
                  </a:moveTo>
                  <a:cubicBezTo>
                    <a:pt x="2406" y="1188"/>
                    <a:pt x="2406" y="1188"/>
                    <a:pt x="2406" y="1188"/>
                  </a:cubicBezTo>
                  <a:cubicBezTo>
                    <a:pt x="2406" y="1188"/>
                    <a:pt x="2406" y="1189"/>
                    <a:pt x="2406" y="1189"/>
                  </a:cubicBezTo>
                  <a:cubicBezTo>
                    <a:pt x="2406" y="1188"/>
                    <a:pt x="2406" y="1188"/>
                    <a:pt x="2407" y="1188"/>
                  </a:cubicBezTo>
                  <a:close/>
                  <a:moveTo>
                    <a:pt x="2831" y="1207"/>
                  </a:moveTo>
                  <a:cubicBezTo>
                    <a:pt x="2831" y="1207"/>
                    <a:pt x="2831" y="1207"/>
                    <a:pt x="2831" y="1207"/>
                  </a:cubicBezTo>
                  <a:cubicBezTo>
                    <a:pt x="2831" y="1207"/>
                    <a:pt x="2831" y="1206"/>
                    <a:pt x="2831" y="1206"/>
                  </a:cubicBezTo>
                  <a:cubicBezTo>
                    <a:pt x="2831" y="1207"/>
                    <a:pt x="2831" y="1207"/>
                    <a:pt x="2831" y="1207"/>
                  </a:cubicBezTo>
                  <a:cubicBezTo>
                    <a:pt x="2831" y="1207"/>
                    <a:pt x="2831" y="1207"/>
                    <a:pt x="2831" y="1207"/>
                  </a:cubicBezTo>
                  <a:close/>
                  <a:moveTo>
                    <a:pt x="2366" y="1213"/>
                  </a:moveTo>
                  <a:cubicBezTo>
                    <a:pt x="2366" y="1213"/>
                    <a:pt x="2366" y="1213"/>
                    <a:pt x="2367" y="1213"/>
                  </a:cubicBezTo>
                  <a:cubicBezTo>
                    <a:pt x="2367" y="1213"/>
                    <a:pt x="2367" y="1213"/>
                    <a:pt x="2367" y="1213"/>
                  </a:cubicBezTo>
                  <a:cubicBezTo>
                    <a:pt x="2367" y="1213"/>
                    <a:pt x="2367" y="1212"/>
                    <a:pt x="2367" y="1212"/>
                  </a:cubicBezTo>
                  <a:cubicBezTo>
                    <a:pt x="2366" y="1212"/>
                    <a:pt x="2366" y="1213"/>
                    <a:pt x="2366" y="1213"/>
                  </a:cubicBezTo>
                  <a:close/>
                  <a:moveTo>
                    <a:pt x="2567" y="1234"/>
                  </a:moveTo>
                  <a:cubicBezTo>
                    <a:pt x="2567" y="1234"/>
                    <a:pt x="2567" y="1234"/>
                    <a:pt x="2566" y="1234"/>
                  </a:cubicBezTo>
                  <a:cubicBezTo>
                    <a:pt x="2566" y="1234"/>
                    <a:pt x="2566" y="1234"/>
                    <a:pt x="2566" y="1234"/>
                  </a:cubicBezTo>
                  <a:cubicBezTo>
                    <a:pt x="2566" y="1235"/>
                    <a:pt x="2566" y="1235"/>
                    <a:pt x="2567" y="1235"/>
                  </a:cubicBezTo>
                  <a:cubicBezTo>
                    <a:pt x="2567" y="1235"/>
                    <a:pt x="2567" y="1235"/>
                    <a:pt x="2567" y="1234"/>
                  </a:cubicBezTo>
                  <a:close/>
                  <a:moveTo>
                    <a:pt x="2809" y="1237"/>
                  </a:moveTo>
                  <a:cubicBezTo>
                    <a:pt x="2809" y="1237"/>
                    <a:pt x="2809" y="1237"/>
                    <a:pt x="2809" y="1238"/>
                  </a:cubicBezTo>
                  <a:cubicBezTo>
                    <a:pt x="2809" y="1238"/>
                    <a:pt x="2809" y="1238"/>
                    <a:pt x="2810" y="1238"/>
                  </a:cubicBezTo>
                  <a:cubicBezTo>
                    <a:pt x="2810" y="1238"/>
                    <a:pt x="2810" y="1237"/>
                    <a:pt x="2810" y="1237"/>
                  </a:cubicBezTo>
                  <a:cubicBezTo>
                    <a:pt x="2810" y="1237"/>
                    <a:pt x="2810" y="1237"/>
                    <a:pt x="2809" y="1237"/>
                  </a:cubicBezTo>
                  <a:close/>
                  <a:moveTo>
                    <a:pt x="2551" y="1243"/>
                  </a:moveTo>
                  <a:cubicBezTo>
                    <a:pt x="2551" y="1243"/>
                    <a:pt x="2551" y="1243"/>
                    <a:pt x="2551" y="1243"/>
                  </a:cubicBezTo>
                  <a:cubicBezTo>
                    <a:pt x="2551" y="1244"/>
                    <a:pt x="2551" y="1244"/>
                    <a:pt x="2551" y="1244"/>
                  </a:cubicBezTo>
                  <a:cubicBezTo>
                    <a:pt x="2551" y="1244"/>
                    <a:pt x="2551" y="1244"/>
                    <a:pt x="2551" y="1244"/>
                  </a:cubicBezTo>
                  <a:cubicBezTo>
                    <a:pt x="2551" y="1244"/>
                    <a:pt x="2551" y="1243"/>
                    <a:pt x="2551" y="1243"/>
                  </a:cubicBezTo>
                  <a:close/>
                  <a:moveTo>
                    <a:pt x="2579" y="1265"/>
                  </a:moveTo>
                  <a:cubicBezTo>
                    <a:pt x="2578" y="1265"/>
                    <a:pt x="2578" y="1265"/>
                    <a:pt x="2579" y="1265"/>
                  </a:cubicBezTo>
                  <a:cubicBezTo>
                    <a:pt x="2579" y="1265"/>
                    <a:pt x="2579" y="1265"/>
                    <a:pt x="2579" y="1265"/>
                  </a:cubicBezTo>
                  <a:cubicBezTo>
                    <a:pt x="2579" y="1265"/>
                    <a:pt x="2579" y="1265"/>
                    <a:pt x="2579" y="1265"/>
                  </a:cubicBezTo>
                  <a:cubicBezTo>
                    <a:pt x="2579" y="1265"/>
                    <a:pt x="2579" y="1265"/>
                    <a:pt x="2579" y="1265"/>
                  </a:cubicBezTo>
                  <a:close/>
                  <a:moveTo>
                    <a:pt x="2572" y="1287"/>
                  </a:moveTo>
                  <a:cubicBezTo>
                    <a:pt x="2572" y="1287"/>
                    <a:pt x="2573" y="1287"/>
                    <a:pt x="2573" y="1287"/>
                  </a:cubicBezTo>
                  <a:cubicBezTo>
                    <a:pt x="2573" y="1287"/>
                    <a:pt x="2573" y="1287"/>
                    <a:pt x="2574" y="1286"/>
                  </a:cubicBezTo>
                  <a:cubicBezTo>
                    <a:pt x="2573" y="1286"/>
                    <a:pt x="2573" y="1286"/>
                    <a:pt x="2573" y="1286"/>
                  </a:cubicBezTo>
                  <a:cubicBezTo>
                    <a:pt x="2572" y="1286"/>
                    <a:pt x="2572" y="1287"/>
                    <a:pt x="2572" y="1287"/>
                  </a:cubicBezTo>
                  <a:close/>
                  <a:moveTo>
                    <a:pt x="1846" y="1302"/>
                  </a:moveTo>
                  <a:cubicBezTo>
                    <a:pt x="1846" y="1302"/>
                    <a:pt x="1846" y="1302"/>
                    <a:pt x="1846" y="1302"/>
                  </a:cubicBezTo>
                  <a:cubicBezTo>
                    <a:pt x="1846" y="1302"/>
                    <a:pt x="1846" y="1302"/>
                    <a:pt x="1846" y="1302"/>
                  </a:cubicBezTo>
                  <a:cubicBezTo>
                    <a:pt x="1846" y="1302"/>
                    <a:pt x="1846" y="1302"/>
                    <a:pt x="1847" y="1302"/>
                  </a:cubicBezTo>
                  <a:cubicBezTo>
                    <a:pt x="1846" y="1302"/>
                    <a:pt x="1846" y="1302"/>
                    <a:pt x="1846" y="1302"/>
                  </a:cubicBezTo>
                  <a:close/>
                  <a:moveTo>
                    <a:pt x="2988" y="1349"/>
                  </a:moveTo>
                  <a:cubicBezTo>
                    <a:pt x="2988" y="1349"/>
                    <a:pt x="2988" y="1348"/>
                    <a:pt x="2988" y="1348"/>
                  </a:cubicBezTo>
                  <a:cubicBezTo>
                    <a:pt x="2988" y="1348"/>
                    <a:pt x="2988" y="1348"/>
                    <a:pt x="2988" y="1348"/>
                  </a:cubicBezTo>
                  <a:cubicBezTo>
                    <a:pt x="2988" y="1348"/>
                    <a:pt x="2988" y="1348"/>
                    <a:pt x="2988" y="1348"/>
                  </a:cubicBezTo>
                  <a:cubicBezTo>
                    <a:pt x="2988" y="1349"/>
                    <a:pt x="2988" y="1349"/>
                    <a:pt x="2988" y="1349"/>
                  </a:cubicBezTo>
                  <a:close/>
                  <a:moveTo>
                    <a:pt x="2992" y="1364"/>
                  </a:moveTo>
                  <a:cubicBezTo>
                    <a:pt x="2992" y="1364"/>
                    <a:pt x="2992" y="1363"/>
                    <a:pt x="2992" y="1363"/>
                  </a:cubicBezTo>
                  <a:cubicBezTo>
                    <a:pt x="2991" y="1363"/>
                    <a:pt x="2991" y="1363"/>
                    <a:pt x="2991" y="1364"/>
                  </a:cubicBezTo>
                  <a:cubicBezTo>
                    <a:pt x="2991" y="1364"/>
                    <a:pt x="2991" y="1364"/>
                    <a:pt x="2991" y="1364"/>
                  </a:cubicBezTo>
                  <a:cubicBezTo>
                    <a:pt x="2991" y="1364"/>
                    <a:pt x="2992" y="1364"/>
                    <a:pt x="2992" y="1364"/>
                  </a:cubicBezTo>
                  <a:close/>
                  <a:moveTo>
                    <a:pt x="2997" y="1375"/>
                  </a:moveTo>
                  <a:cubicBezTo>
                    <a:pt x="2997" y="1375"/>
                    <a:pt x="2997" y="1375"/>
                    <a:pt x="2997" y="1375"/>
                  </a:cubicBezTo>
                  <a:cubicBezTo>
                    <a:pt x="2997" y="1376"/>
                    <a:pt x="2997" y="1376"/>
                    <a:pt x="2997" y="1376"/>
                  </a:cubicBezTo>
                  <a:lnTo>
                    <a:pt x="2997" y="1375"/>
                  </a:lnTo>
                  <a:close/>
                  <a:moveTo>
                    <a:pt x="2982" y="1406"/>
                  </a:moveTo>
                  <a:cubicBezTo>
                    <a:pt x="2982" y="1406"/>
                    <a:pt x="2981" y="1407"/>
                    <a:pt x="2982" y="1407"/>
                  </a:cubicBezTo>
                  <a:cubicBezTo>
                    <a:pt x="2982" y="1407"/>
                    <a:pt x="2982" y="1408"/>
                    <a:pt x="2982" y="1408"/>
                  </a:cubicBezTo>
                  <a:cubicBezTo>
                    <a:pt x="2982" y="1407"/>
                    <a:pt x="2983" y="1407"/>
                    <a:pt x="2982" y="1407"/>
                  </a:cubicBezTo>
                  <a:cubicBezTo>
                    <a:pt x="2982" y="1406"/>
                    <a:pt x="2982" y="1406"/>
                    <a:pt x="2982" y="1406"/>
                  </a:cubicBezTo>
                  <a:close/>
                  <a:moveTo>
                    <a:pt x="2749" y="1641"/>
                  </a:moveTo>
                  <a:cubicBezTo>
                    <a:pt x="2749" y="1640"/>
                    <a:pt x="2749" y="1640"/>
                    <a:pt x="2748" y="1640"/>
                  </a:cubicBezTo>
                  <a:cubicBezTo>
                    <a:pt x="2748" y="1640"/>
                    <a:pt x="2748" y="1640"/>
                    <a:pt x="2748" y="1641"/>
                  </a:cubicBezTo>
                  <a:cubicBezTo>
                    <a:pt x="2748" y="1641"/>
                    <a:pt x="2748" y="1641"/>
                    <a:pt x="2749" y="1641"/>
                  </a:cubicBezTo>
                  <a:cubicBezTo>
                    <a:pt x="2749" y="1641"/>
                    <a:pt x="2749" y="1641"/>
                    <a:pt x="2749" y="1641"/>
                  </a:cubicBezTo>
                  <a:close/>
                  <a:moveTo>
                    <a:pt x="1392" y="619"/>
                  </a:moveTo>
                  <a:cubicBezTo>
                    <a:pt x="1392" y="619"/>
                    <a:pt x="1392" y="619"/>
                    <a:pt x="1391" y="619"/>
                  </a:cubicBezTo>
                  <a:cubicBezTo>
                    <a:pt x="1391" y="619"/>
                    <a:pt x="1391" y="619"/>
                    <a:pt x="1391" y="619"/>
                  </a:cubicBezTo>
                  <a:cubicBezTo>
                    <a:pt x="1391" y="619"/>
                    <a:pt x="1391" y="619"/>
                    <a:pt x="1391" y="619"/>
                  </a:cubicBezTo>
                  <a:cubicBezTo>
                    <a:pt x="1391" y="619"/>
                    <a:pt x="1392" y="619"/>
                    <a:pt x="1392" y="619"/>
                  </a:cubicBezTo>
                  <a:close/>
                  <a:moveTo>
                    <a:pt x="1822" y="376"/>
                  </a:moveTo>
                  <a:cubicBezTo>
                    <a:pt x="1822" y="376"/>
                    <a:pt x="1822" y="376"/>
                    <a:pt x="1822" y="376"/>
                  </a:cubicBezTo>
                  <a:cubicBezTo>
                    <a:pt x="1822" y="376"/>
                    <a:pt x="1822" y="376"/>
                    <a:pt x="1822" y="376"/>
                  </a:cubicBezTo>
                  <a:cubicBezTo>
                    <a:pt x="1822" y="377"/>
                    <a:pt x="1822" y="377"/>
                    <a:pt x="1822" y="377"/>
                  </a:cubicBezTo>
                  <a:cubicBezTo>
                    <a:pt x="1823" y="376"/>
                    <a:pt x="1823" y="376"/>
                    <a:pt x="1822" y="376"/>
                  </a:cubicBezTo>
                  <a:close/>
                  <a:moveTo>
                    <a:pt x="1822" y="379"/>
                  </a:moveTo>
                  <a:cubicBezTo>
                    <a:pt x="1822" y="379"/>
                    <a:pt x="1822" y="379"/>
                    <a:pt x="1822" y="379"/>
                  </a:cubicBezTo>
                  <a:cubicBezTo>
                    <a:pt x="1822" y="379"/>
                    <a:pt x="1822" y="379"/>
                    <a:pt x="1822" y="379"/>
                  </a:cubicBezTo>
                  <a:close/>
                  <a:moveTo>
                    <a:pt x="1566" y="373"/>
                  </a:moveTo>
                  <a:cubicBezTo>
                    <a:pt x="1566" y="373"/>
                    <a:pt x="1566" y="373"/>
                    <a:pt x="1566" y="374"/>
                  </a:cubicBezTo>
                  <a:cubicBezTo>
                    <a:pt x="1567" y="373"/>
                    <a:pt x="1567" y="373"/>
                    <a:pt x="1567" y="373"/>
                  </a:cubicBezTo>
                  <a:cubicBezTo>
                    <a:pt x="1567" y="373"/>
                    <a:pt x="1566" y="372"/>
                    <a:pt x="1566" y="373"/>
                  </a:cubicBezTo>
                  <a:close/>
                  <a:moveTo>
                    <a:pt x="902" y="1773"/>
                  </a:moveTo>
                  <a:cubicBezTo>
                    <a:pt x="902" y="1773"/>
                    <a:pt x="902" y="1773"/>
                    <a:pt x="903" y="1773"/>
                  </a:cubicBezTo>
                  <a:cubicBezTo>
                    <a:pt x="902" y="1772"/>
                    <a:pt x="902" y="1772"/>
                    <a:pt x="902" y="1772"/>
                  </a:cubicBezTo>
                  <a:cubicBezTo>
                    <a:pt x="901" y="1772"/>
                    <a:pt x="901" y="1773"/>
                    <a:pt x="902" y="1773"/>
                  </a:cubicBezTo>
                  <a:close/>
                  <a:moveTo>
                    <a:pt x="1037" y="312"/>
                  </a:moveTo>
                  <a:cubicBezTo>
                    <a:pt x="1037" y="312"/>
                    <a:pt x="1037" y="311"/>
                    <a:pt x="1037" y="311"/>
                  </a:cubicBezTo>
                  <a:cubicBezTo>
                    <a:pt x="1037" y="311"/>
                    <a:pt x="1037" y="311"/>
                    <a:pt x="1037" y="311"/>
                  </a:cubicBezTo>
                  <a:cubicBezTo>
                    <a:pt x="1037" y="312"/>
                    <a:pt x="1037" y="312"/>
                    <a:pt x="1037" y="312"/>
                  </a:cubicBezTo>
                  <a:close/>
                  <a:moveTo>
                    <a:pt x="831" y="339"/>
                  </a:moveTo>
                  <a:cubicBezTo>
                    <a:pt x="831" y="339"/>
                    <a:pt x="831" y="339"/>
                    <a:pt x="831" y="339"/>
                  </a:cubicBezTo>
                  <a:cubicBezTo>
                    <a:pt x="831" y="339"/>
                    <a:pt x="831" y="339"/>
                    <a:pt x="831" y="339"/>
                  </a:cubicBezTo>
                  <a:cubicBezTo>
                    <a:pt x="831" y="339"/>
                    <a:pt x="831" y="339"/>
                    <a:pt x="831" y="339"/>
                  </a:cubicBezTo>
                  <a:cubicBezTo>
                    <a:pt x="831" y="339"/>
                    <a:pt x="831" y="339"/>
                    <a:pt x="831" y="339"/>
                  </a:cubicBezTo>
                  <a:close/>
                  <a:moveTo>
                    <a:pt x="2726" y="345"/>
                  </a:move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lose/>
                  <a:moveTo>
                    <a:pt x="1653" y="782"/>
                  </a:moveTo>
                  <a:cubicBezTo>
                    <a:pt x="1652" y="782"/>
                    <a:pt x="1652" y="782"/>
                    <a:pt x="1652" y="782"/>
                  </a:cubicBezTo>
                  <a:cubicBezTo>
                    <a:pt x="1653" y="782"/>
                    <a:pt x="1653" y="782"/>
                    <a:pt x="1653" y="782"/>
                  </a:cubicBezTo>
                  <a:cubicBezTo>
                    <a:pt x="1653" y="782"/>
                    <a:pt x="1653" y="782"/>
                    <a:pt x="1653" y="782"/>
                  </a:cubicBezTo>
                  <a:close/>
                  <a:moveTo>
                    <a:pt x="1557" y="834"/>
                  </a:moveTo>
                  <a:cubicBezTo>
                    <a:pt x="1557" y="835"/>
                    <a:pt x="1557" y="835"/>
                    <a:pt x="1557" y="835"/>
                  </a:cubicBezTo>
                  <a:cubicBezTo>
                    <a:pt x="1557" y="834"/>
                    <a:pt x="1557" y="834"/>
                    <a:pt x="1557" y="834"/>
                  </a:cubicBezTo>
                  <a:close/>
                  <a:moveTo>
                    <a:pt x="853" y="1010"/>
                  </a:moveTo>
                  <a:cubicBezTo>
                    <a:pt x="853" y="1009"/>
                    <a:pt x="853" y="1009"/>
                    <a:pt x="853" y="1009"/>
                  </a:cubicBezTo>
                  <a:cubicBezTo>
                    <a:pt x="852" y="1010"/>
                    <a:pt x="852" y="1010"/>
                    <a:pt x="852" y="1010"/>
                  </a:cubicBezTo>
                  <a:lnTo>
                    <a:pt x="853" y="1010"/>
                  </a:lnTo>
                  <a:close/>
                  <a:moveTo>
                    <a:pt x="1443" y="801"/>
                  </a:moveTo>
                  <a:cubicBezTo>
                    <a:pt x="1444" y="801"/>
                    <a:pt x="1444" y="801"/>
                    <a:pt x="1444" y="801"/>
                  </a:cubicBezTo>
                  <a:cubicBezTo>
                    <a:pt x="1443" y="800"/>
                    <a:pt x="1443" y="800"/>
                    <a:pt x="1443" y="800"/>
                  </a:cubicBezTo>
                  <a:lnTo>
                    <a:pt x="1443" y="801"/>
                  </a:lnTo>
                  <a:close/>
                  <a:moveTo>
                    <a:pt x="1225" y="34"/>
                  </a:moveTo>
                  <a:cubicBezTo>
                    <a:pt x="1225" y="34"/>
                    <a:pt x="1225" y="34"/>
                    <a:pt x="1225" y="34"/>
                  </a:cubicBezTo>
                  <a:cubicBezTo>
                    <a:pt x="1225" y="35"/>
                    <a:pt x="1225" y="35"/>
                    <a:pt x="1225" y="35"/>
                  </a:cubicBezTo>
                  <a:cubicBezTo>
                    <a:pt x="1225" y="35"/>
                    <a:pt x="1225" y="34"/>
                    <a:pt x="1225" y="34"/>
                  </a:cubicBezTo>
                  <a:close/>
                  <a:moveTo>
                    <a:pt x="2671" y="600"/>
                  </a:moveTo>
                  <a:cubicBezTo>
                    <a:pt x="2671" y="600"/>
                    <a:pt x="2671" y="600"/>
                    <a:pt x="2671" y="600"/>
                  </a:cubicBezTo>
                  <a:cubicBezTo>
                    <a:pt x="2671" y="600"/>
                    <a:pt x="2671" y="600"/>
                    <a:pt x="2671" y="600"/>
                  </a:cubicBezTo>
                  <a:cubicBezTo>
                    <a:pt x="2671" y="601"/>
                    <a:pt x="2671" y="601"/>
                    <a:pt x="2672" y="601"/>
                  </a:cubicBezTo>
                  <a:cubicBezTo>
                    <a:pt x="2672" y="601"/>
                    <a:pt x="2671" y="600"/>
                    <a:pt x="2671" y="600"/>
                  </a:cubicBezTo>
                  <a:cubicBezTo>
                    <a:pt x="2671" y="600"/>
                    <a:pt x="2671" y="600"/>
                    <a:pt x="2671" y="600"/>
                  </a:cubicBezTo>
                  <a:cubicBezTo>
                    <a:pt x="2671" y="600"/>
                    <a:pt x="2671" y="600"/>
                    <a:pt x="2671" y="600"/>
                  </a:cubicBezTo>
                  <a:close/>
                  <a:moveTo>
                    <a:pt x="92" y="477"/>
                  </a:moveTo>
                  <a:cubicBezTo>
                    <a:pt x="93" y="477"/>
                    <a:pt x="93" y="477"/>
                    <a:pt x="93" y="477"/>
                  </a:cubicBezTo>
                  <a:cubicBezTo>
                    <a:pt x="92" y="477"/>
                    <a:pt x="92" y="477"/>
                    <a:pt x="92" y="477"/>
                  </a:cubicBezTo>
                  <a:cubicBezTo>
                    <a:pt x="92" y="477"/>
                    <a:pt x="92" y="477"/>
                    <a:pt x="92" y="477"/>
                  </a:cubicBezTo>
                  <a:close/>
                  <a:moveTo>
                    <a:pt x="90" y="478"/>
                  </a:moveTo>
                  <a:cubicBezTo>
                    <a:pt x="90" y="477"/>
                    <a:pt x="90" y="477"/>
                    <a:pt x="90" y="477"/>
                  </a:cubicBezTo>
                  <a:cubicBezTo>
                    <a:pt x="89" y="477"/>
                    <a:pt x="89" y="477"/>
                    <a:pt x="90" y="478"/>
                  </a:cubicBezTo>
                  <a:close/>
                  <a:moveTo>
                    <a:pt x="2674" y="600"/>
                  </a:moveTo>
                  <a:cubicBezTo>
                    <a:pt x="2674" y="600"/>
                    <a:pt x="2674" y="600"/>
                    <a:pt x="2674" y="600"/>
                  </a:cubicBezTo>
                  <a:cubicBezTo>
                    <a:pt x="2674" y="600"/>
                    <a:pt x="2674" y="601"/>
                    <a:pt x="2674" y="601"/>
                  </a:cubicBezTo>
                  <a:cubicBezTo>
                    <a:pt x="2674" y="600"/>
                    <a:pt x="2674" y="600"/>
                    <a:pt x="2674" y="600"/>
                  </a:cubicBezTo>
                  <a:close/>
                  <a:moveTo>
                    <a:pt x="2603" y="1151"/>
                  </a:moveTo>
                  <a:cubicBezTo>
                    <a:pt x="2603" y="1151"/>
                    <a:pt x="2603" y="1151"/>
                    <a:pt x="2603" y="1151"/>
                  </a:cubicBezTo>
                  <a:cubicBezTo>
                    <a:pt x="2603" y="1151"/>
                    <a:pt x="2603" y="1151"/>
                    <a:pt x="2603" y="1151"/>
                  </a:cubicBezTo>
                  <a:close/>
                  <a:moveTo>
                    <a:pt x="2323" y="1158"/>
                  </a:moveTo>
                  <a:cubicBezTo>
                    <a:pt x="2324" y="1158"/>
                    <a:pt x="2324" y="1158"/>
                    <a:pt x="2324" y="1158"/>
                  </a:cubicBezTo>
                  <a:cubicBezTo>
                    <a:pt x="2323" y="1157"/>
                    <a:pt x="2323" y="1157"/>
                    <a:pt x="2323" y="1157"/>
                  </a:cubicBezTo>
                  <a:lnTo>
                    <a:pt x="2323" y="1158"/>
                  </a:lnTo>
                  <a:close/>
                  <a:moveTo>
                    <a:pt x="2625" y="1191"/>
                  </a:move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lose/>
                  <a:moveTo>
                    <a:pt x="126" y="456"/>
                  </a:moveTo>
                  <a:cubicBezTo>
                    <a:pt x="126" y="456"/>
                    <a:pt x="126" y="456"/>
                    <a:pt x="126" y="456"/>
                  </a:cubicBezTo>
                  <a:cubicBezTo>
                    <a:pt x="126" y="456"/>
                    <a:pt x="126" y="456"/>
                    <a:pt x="126" y="456"/>
                  </a:cubicBezTo>
                  <a:cubicBezTo>
                    <a:pt x="126" y="456"/>
                    <a:pt x="126" y="456"/>
                    <a:pt x="126" y="456"/>
                  </a:cubicBezTo>
                  <a:close/>
                  <a:moveTo>
                    <a:pt x="1044" y="96"/>
                  </a:moveTo>
                  <a:cubicBezTo>
                    <a:pt x="1044" y="96"/>
                    <a:pt x="1044" y="96"/>
                    <a:pt x="1044" y="96"/>
                  </a:cubicBezTo>
                  <a:cubicBezTo>
                    <a:pt x="1043" y="96"/>
                    <a:pt x="1043" y="96"/>
                    <a:pt x="1043" y="96"/>
                  </a:cubicBezTo>
                  <a:cubicBezTo>
                    <a:pt x="1043" y="96"/>
                    <a:pt x="1043" y="96"/>
                    <a:pt x="1044" y="96"/>
                  </a:cubicBezTo>
                  <a:close/>
                  <a:moveTo>
                    <a:pt x="2563" y="1050"/>
                  </a:moveTo>
                  <a:cubicBezTo>
                    <a:pt x="2563" y="1050"/>
                    <a:pt x="2563" y="1049"/>
                    <a:pt x="2563" y="1049"/>
                  </a:cubicBezTo>
                  <a:cubicBezTo>
                    <a:pt x="2563" y="1050"/>
                    <a:pt x="2563" y="1050"/>
                    <a:pt x="2563" y="1050"/>
                  </a:cubicBezTo>
                  <a:cubicBezTo>
                    <a:pt x="2563" y="1050"/>
                    <a:pt x="2563" y="1050"/>
                    <a:pt x="2564" y="1050"/>
                  </a:cubicBezTo>
                  <a:cubicBezTo>
                    <a:pt x="2564" y="1050"/>
                    <a:pt x="2564" y="1050"/>
                    <a:pt x="2564" y="1049"/>
                  </a:cubicBezTo>
                  <a:cubicBezTo>
                    <a:pt x="2564" y="1049"/>
                    <a:pt x="2563" y="1050"/>
                    <a:pt x="2563" y="1050"/>
                  </a:cubicBezTo>
                  <a:close/>
                  <a:moveTo>
                    <a:pt x="2674" y="604"/>
                  </a:moveTo>
                  <a:cubicBezTo>
                    <a:pt x="2674" y="604"/>
                    <a:pt x="2674" y="604"/>
                    <a:pt x="2674" y="604"/>
                  </a:cubicBezTo>
                  <a:cubicBezTo>
                    <a:pt x="2674" y="604"/>
                    <a:pt x="2674" y="604"/>
                    <a:pt x="2675" y="604"/>
                  </a:cubicBezTo>
                  <a:cubicBezTo>
                    <a:pt x="2675" y="604"/>
                    <a:pt x="2674" y="604"/>
                    <a:pt x="2674" y="604"/>
                  </a:cubicBezTo>
                  <a:cubicBezTo>
                    <a:pt x="2674" y="604"/>
                    <a:pt x="2674" y="604"/>
                    <a:pt x="2674" y="604"/>
                  </a:cubicBezTo>
                  <a:cubicBezTo>
                    <a:pt x="2674" y="604"/>
                    <a:pt x="2674" y="603"/>
                    <a:pt x="2674" y="603"/>
                  </a:cubicBezTo>
                  <a:cubicBezTo>
                    <a:pt x="2674" y="604"/>
                    <a:pt x="2674" y="604"/>
                    <a:pt x="2674" y="604"/>
                  </a:cubicBezTo>
                  <a:close/>
                  <a:moveTo>
                    <a:pt x="2890" y="1247"/>
                  </a:moveTo>
                  <a:cubicBezTo>
                    <a:pt x="2890" y="1247"/>
                    <a:pt x="2890" y="1247"/>
                    <a:pt x="2890" y="1246"/>
                  </a:cubicBezTo>
                  <a:cubicBezTo>
                    <a:pt x="2890" y="1246"/>
                    <a:pt x="2889" y="1246"/>
                    <a:pt x="2889" y="1246"/>
                  </a:cubicBezTo>
                  <a:cubicBezTo>
                    <a:pt x="2889" y="1247"/>
                    <a:pt x="2889" y="1247"/>
                    <a:pt x="2890" y="1247"/>
                  </a:cubicBezTo>
                  <a:close/>
                  <a:moveTo>
                    <a:pt x="1757" y="108"/>
                  </a:moveTo>
                  <a:cubicBezTo>
                    <a:pt x="1757" y="108"/>
                    <a:pt x="1757" y="108"/>
                    <a:pt x="1757" y="108"/>
                  </a:cubicBezTo>
                  <a:cubicBezTo>
                    <a:pt x="1757" y="109"/>
                    <a:pt x="1757" y="109"/>
                    <a:pt x="1757" y="109"/>
                  </a:cubicBezTo>
                  <a:lnTo>
                    <a:pt x="1757" y="108"/>
                  </a:lnTo>
                  <a:close/>
                  <a:moveTo>
                    <a:pt x="2896" y="1259"/>
                  </a:moveTo>
                  <a:cubicBezTo>
                    <a:pt x="2895" y="1259"/>
                    <a:pt x="2895" y="1259"/>
                    <a:pt x="2895" y="1259"/>
                  </a:cubicBezTo>
                  <a:cubicBezTo>
                    <a:pt x="2896" y="1259"/>
                    <a:pt x="2896" y="1259"/>
                    <a:pt x="2896" y="1259"/>
                  </a:cubicBezTo>
                  <a:cubicBezTo>
                    <a:pt x="2896" y="1259"/>
                    <a:pt x="2896" y="1259"/>
                    <a:pt x="2896" y="1259"/>
                  </a:cubicBezTo>
                  <a:close/>
                  <a:moveTo>
                    <a:pt x="2575" y="1288"/>
                  </a:moveTo>
                  <a:cubicBezTo>
                    <a:pt x="2576" y="1288"/>
                    <a:pt x="2576" y="1288"/>
                    <a:pt x="2576" y="1288"/>
                  </a:cubicBezTo>
                  <a:cubicBezTo>
                    <a:pt x="2577" y="1287"/>
                    <a:pt x="2578" y="1287"/>
                    <a:pt x="2578" y="1286"/>
                  </a:cubicBezTo>
                  <a:cubicBezTo>
                    <a:pt x="2577" y="1287"/>
                    <a:pt x="2576" y="1287"/>
                    <a:pt x="2575" y="1288"/>
                  </a:cubicBezTo>
                  <a:close/>
                  <a:moveTo>
                    <a:pt x="785" y="145"/>
                  </a:moveTo>
                  <a:cubicBezTo>
                    <a:pt x="785" y="145"/>
                    <a:pt x="785" y="145"/>
                    <a:pt x="785" y="145"/>
                  </a:cubicBezTo>
                  <a:cubicBezTo>
                    <a:pt x="785" y="145"/>
                    <a:pt x="785" y="145"/>
                    <a:pt x="785" y="145"/>
                  </a:cubicBezTo>
                  <a:close/>
                  <a:moveTo>
                    <a:pt x="1588" y="148"/>
                  </a:move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lose/>
                  <a:moveTo>
                    <a:pt x="2049" y="155"/>
                  </a:moveTo>
                  <a:cubicBezTo>
                    <a:pt x="2050" y="155"/>
                    <a:pt x="2050" y="155"/>
                    <a:pt x="2050" y="155"/>
                  </a:cubicBezTo>
                  <a:cubicBezTo>
                    <a:pt x="2050" y="154"/>
                    <a:pt x="2050" y="154"/>
                    <a:pt x="2050" y="154"/>
                  </a:cubicBezTo>
                  <a:cubicBezTo>
                    <a:pt x="2049" y="154"/>
                    <a:pt x="2049" y="154"/>
                    <a:pt x="2049" y="154"/>
                  </a:cubicBezTo>
                  <a:lnTo>
                    <a:pt x="2049" y="155"/>
                  </a:lnTo>
                  <a:close/>
                  <a:moveTo>
                    <a:pt x="237" y="407"/>
                  </a:moveTo>
                  <a:cubicBezTo>
                    <a:pt x="237" y="407"/>
                    <a:pt x="237" y="407"/>
                    <a:pt x="237" y="407"/>
                  </a:cubicBezTo>
                  <a:cubicBezTo>
                    <a:pt x="237" y="407"/>
                    <a:pt x="237" y="407"/>
                    <a:pt x="237" y="407"/>
                  </a:cubicBezTo>
                  <a:cubicBezTo>
                    <a:pt x="237" y="407"/>
                    <a:pt x="237" y="407"/>
                    <a:pt x="237" y="407"/>
                  </a:cubicBezTo>
                  <a:close/>
                  <a:moveTo>
                    <a:pt x="238" y="409"/>
                  </a:moveTo>
                  <a:cubicBezTo>
                    <a:pt x="238" y="409"/>
                    <a:pt x="238" y="409"/>
                    <a:pt x="238" y="409"/>
                  </a:cubicBezTo>
                  <a:cubicBezTo>
                    <a:pt x="238" y="409"/>
                    <a:pt x="238" y="408"/>
                    <a:pt x="238" y="408"/>
                  </a:cubicBezTo>
                  <a:cubicBezTo>
                    <a:pt x="238" y="408"/>
                    <a:pt x="238" y="409"/>
                    <a:pt x="238" y="409"/>
                  </a:cubicBezTo>
                  <a:close/>
                  <a:moveTo>
                    <a:pt x="238" y="409"/>
                  </a:moveTo>
                  <a:cubicBezTo>
                    <a:pt x="238" y="409"/>
                    <a:pt x="238" y="409"/>
                    <a:pt x="238" y="409"/>
                  </a:cubicBezTo>
                  <a:cubicBezTo>
                    <a:pt x="238" y="409"/>
                    <a:pt x="238" y="409"/>
                    <a:pt x="238" y="409"/>
                  </a:cubicBezTo>
                  <a:close/>
                  <a:moveTo>
                    <a:pt x="243" y="407"/>
                  </a:moveTo>
                  <a:cubicBezTo>
                    <a:pt x="242" y="407"/>
                    <a:pt x="242" y="407"/>
                    <a:pt x="241" y="407"/>
                  </a:cubicBezTo>
                  <a:cubicBezTo>
                    <a:pt x="240" y="407"/>
                    <a:pt x="239" y="408"/>
                    <a:pt x="238" y="409"/>
                  </a:cubicBezTo>
                  <a:cubicBezTo>
                    <a:pt x="238" y="409"/>
                    <a:pt x="238" y="409"/>
                    <a:pt x="238" y="409"/>
                  </a:cubicBezTo>
                  <a:cubicBezTo>
                    <a:pt x="237" y="410"/>
                    <a:pt x="236" y="411"/>
                    <a:pt x="235" y="412"/>
                  </a:cubicBezTo>
                  <a:cubicBezTo>
                    <a:pt x="234" y="414"/>
                    <a:pt x="234" y="415"/>
                    <a:pt x="235" y="415"/>
                  </a:cubicBezTo>
                  <a:cubicBezTo>
                    <a:pt x="235" y="415"/>
                    <a:pt x="237" y="416"/>
                    <a:pt x="237" y="415"/>
                  </a:cubicBezTo>
                  <a:cubicBezTo>
                    <a:pt x="240" y="414"/>
                    <a:pt x="243" y="411"/>
                    <a:pt x="244" y="408"/>
                  </a:cubicBezTo>
                  <a:cubicBezTo>
                    <a:pt x="245" y="408"/>
                    <a:pt x="244" y="407"/>
                    <a:pt x="243" y="407"/>
                  </a:cubicBezTo>
                  <a:close/>
                  <a:moveTo>
                    <a:pt x="2272" y="170"/>
                  </a:moveTo>
                  <a:cubicBezTo>
                    <a:pt x="2271" y="170"/>
                    <a:pt x="2271" y="170"/>
                    <a:pt x="2271" y="170"/>
                  </a:cubicBezTo>
                  <a:cubicBezTo>
                    <a:pt x="2271" y="170"/>
                    <a:pt x="2271" y="170"/>
                    <a:pt x="2271" y="170"/>
                  </a:cubicBezTo>
                  <a:cubicBezTo>
                    <a:pt x="2271" y="170"/>
                    <a:pt x="2271" y="170"/>
                    <a:pt x="2271" y="170"/>
                  </a:cubicBezTo>
                  <a:cubicBezTo>
                    <a:pt x="2271" y="170"/>
                    <a:pt x="2271" y="170"/>
                    <a:pt x="2272" y="170"/>
                  </a:cubicBezTo>
                  <a:close/>
                  <a:moveTo>
                    <a:pt x="342" y="579"/>
                  </a:moveTo>
                  <a:cubicBezTo>
                    <a:pt x="342" y="579"/>
                    <a:pt x="342" y="579"/>
                    <a:pt x="342" y="579"/>
                  </a:cubicBezTo>
                  <a:cubicBezTo>
                    <a:pt x="342" y="579"/>
                    <a:pt x="342" y="579"/>
                    <a:pt x="342" y="579"/>
                  </a:cubicBezTo>
                  <a:close/>
                  <a:moveTo>
                    <a:pt x="2194" y="195"/>
                  </a:moveTo>
                  <a:cubicBezTo>
                    <a:pt x="2194" y="194"/>
                    <a:pt x="2194" y="194"/>
                    <a:pt x="2194" y="194"/>
                  </a:cubicBezTo>
                  <a:cubicBezTo>
                    <a:pt x="2194" y="194"/>
                    <a:pt x="2194" y="194"/>
                    <a:pt x="2194" y="194"/>
                  </a:cubicBezTo>
                  <a:cubicBezTo>
                    <a:pt x="2194" y="194"/>
                    <a:pt x="2194" y="194"/>
                    <a:pt x="2194" y="194"/>
                  </a:cubicBezTo>
                  <a:cubicBezTo>
                    <a:pt x="2194" y="194"/>
                    <a:pt x="2194" y="194"/>
                    <a:pt x="2194" y="194"/>
                  </a:cubicBezTo>
                  <a:cubicBezTo>
                    <a:pt x="2194" y="194"/>
                    <a:pt x="2194" y="194"/>
                    <a:pt x="2194" y="194"/>
                  </a:cubicBezTo>
                  <a:cubicBezTo>
                    <a:pt x="2194" y="194"/>
                    <a:pt x="2194" y="194"/>
                    <a:pt x="2194" y="194"/>
                  </a:cubicBezTo>
                  <a:cubicBezTo>
                    <a:pt x="2194" y="194"/>
                    <a:pt x="2194" y="194"/>
                    <a:pt x="2194" y="195"/>
                  </a:cubicBezTo>
                  <a:close/>
                  <a:moveTo>
                    <a:pt x="770" y="201"/>
                  </a:moveTo>
                  <a:cubicBezTo>
                    <a:pt x="770" y="200"/>
                    <a:pt x="770" y="200"/>
                    <a:pt x="770" y="200"/>
                  </a:cubicBezTo>
                  <a:cubicBezTo>
                    <a:pt x="769" y="201"/>
                    <a:pt x="769" y="201"/>
                    <a:pt x="769" y="201"/>
                  </a:cubicBezTo>
                  <a:lnTo>
                    <a:pt x="770" y="201"/>
                  </a:lnTo>
                  <a:close/>
                  <a:moveTo>
                    <a:pt x="1982" y="240"/>
                  </a:moveTo>
                  <a:cubicBezTo>
                    <a:pt x="1982" y="241"/>
                    <a:pt x="1982" y="241"/>
                    <a:pt x="1982" y="241"/>
                  </a:cubicBezTo>
                  <a:cubicBezTo>
                    <a:pt x="1982" y="241"/>
                    <a:pt x="1982" y="241"/>
                    <a:pt x="1982" y="241"/>
                  </a:cubicBezTo>
                  <a:lnTo>
                    <a:pt x="1982" y="240"/>
                  </a:lnTo>
                  <a:close/>
                  <a:moveTo>
                    <a:pt x="834" y="1769"/>
                  </a:moveTo>
                  <a:cubicBezTo>
                    <a:pt x="834" y="1769"/>
                    <a:pt x="834" y="1769"/>
                    <a:pt x="834" y="1769"/>
                  </a:cubicBezTo>
                  <a:cubicBezTo>
                    <a:pt x="834" y="1769"/>
                    <a:pt x="834" y="1769"/>
                    <a:pt x="834" y="1769"/>
                  </a:cubicBezTo>
                  <a:cubicBezTo>
                    <a:pt x="834" y="1769"/>
                    <a:pt x="834" y="1769"/>
                    <a:pt x="834" y="1769"/>
                  </a:cubicBezTo>
                  <a:cubicBezTo>
                    <a:pt x="834" y="1769"/>
                    <a:pt x="834" y="1769"/>
                    <a:pt x="834" y="1769"/>
                  </a:cubicBezTo>
                  <a:close/>
                  <a:moveTo>
                    <a:pt x="832" y="1769"/>
                  </a:moveTo>
                  <a:cubicBezTo>
                    <a:pt x="831" y="1769"/>
                    <a:pt x="831" y="1769"/>
                    <a:pt x="831" y="1769"/>
                  </a:cubicBezTo>
                  <a:cubicBezTo>
                    <a:pt x="831" y="1770"/>
                    <a:pt x="831" y="1770"/>
                    <a:pt x="832" y="1769"/>
                  </a:cubicBezTo>
                  <a:close/>
                  <a:moveTo>
                    <a:pt x="1584" y="536"/>
                  </a:moveTo>
                  <a:cubicBezTo>
                    <a:pt x="1585" y="536"/>
                    <a:pt x="1585" y="536"/>
                    <a:pt x="1586" y="536"/>
                  </a:cubicBezTo>
                  <a:cubicBezTo>
                    <a:pt x="1587" y="535"/>
                    <a:pt x="1587" y="534"/>
                    <a:pt x="1586" y="534"/>
                  </a:cubicBezTo>
                  <a:cubicBezTo>
                    <a:pt x="1586" y="533"/>
                    <a:pt x="1585" y="533"/>
                    <a:pt x="1584" y="533"/>
                  </a:cubicBezTo>
                  <a:cubicBezTo>
                    <a:pt x="1584" y="533"/>
                    <a:pt x="1583" y="533"/>
                    <a:pt x="1583" y="533"/>
                  </a:cubicBezTo>
                  <a:cubicBezTo>
                    <a:pt x="1582" y="533"/>
                    <a:pt x="1581" y="534"/>
                    <a:pt x="1582" y="535"/>
                  </a:cubicBezTo>
                  <a:cubicBezTo>
                    <a:pt x="1582" y="535"/>
                    <a:pt x="1583" y="536"/>
                    <a:pt x="1584" y="536"/>
                  </a:cubicBezTo>
                  <a:close/>
                  <a:moveTo>
                    <a:pt x="1549" y="608"/>
                  </a:moveTo>
                  <a:cubicBezTo>
                    <a:pt x="1549" y="607"/>
                    <a:pt x="1549" y="607"/>
                    <a:pt x="1549" y="607"/>
                  </a:cubicBezTo>
                  <a:cubicBezTo>
                    <a:pt x="1548" y="606"/>
                    <a:pt x="1548" y="606"/>
                    <a:pt x="1548" y="607"/>
                  </a:cubicBezTo>
                  <a:cubicBezTo>
                    <a:pt x="1548" y="607"/>
                    <a:pt x="1548" y="608"/>
                    <a:pt x="1548" y="608"/>
                  </a:cubicBezTo>
                  <a:cubicBezTo>
                    <a:pt x="1548" y="608"/>
                    <a:pt x="1548" y="608"/>
                    <a:pt x="1549" y="608"/>
                  </a:cubicBezTo>
                  <a:cubicBezTo>
                    <a:pt x="1549" y="608"/>
                    <a:pt x="1549" y="608"/>
                    <a:pt x="1549" y="608"/>
                  </a:cubicBezTo>
                  <a:close/>
                  <a:moveTo>
                    <a:pt x="1610" y="553"/>
                  </a:moveTo>
                  <a:cubicBezTo>
                    <a:pt x="1610" y="553"/>
                    <a:pt x="1611" y="553"/>
                    <a:pt x="1611" y="552"/>
                  </a:cubicBezTo>
                  <a:cubicBezTo>
                    <a:pt x="1611" y="551"/>
                    <a:pt x="1609" y="551"/>
                    <a:pt x="1607" y="551"/>
                  </a:cubicBezTo>
                  <a:cubicBezTo>
                    <a:pt x="1607" y="552"/>
                    <a:pt x="1606" y="553"/>
                    <a:pt x="1606" y="553"/>
                  </a:cubicBezTo>
                  <a:cubicBezTo>
                    <a:pt x="1606" y="554"/>
                    <a:pt x="1607" y="555"/>
                    <a:pt x="1607" y="555"/>
                  </a:cubicBezTo>
                  <a:cubicBezTo>
                    <a:pt x="1609" y="555"/>
                    <a:pt x="1610" y="554"/>
                    <a:pt x="1610" y="553"/>
                  </a:cubicBezTo>
                  <a:close/>
                  <a:moveTo>
                    <a:pt x="1579" y="570"/>
                  </a:moveTo>
                  <a:cubicBezTo>
                    <a:pt x="1577" y="570"/>
                    <a:pt x="1576" y="570"/>
                    <a:pt x="1575" y="571"/>
                  </a:cubicBezTo>
                  <a:cubicBezTo>
                    <a:pt x="1573" y="574"/>
                    <a:pt x="1572" y="576"/>
                    <a:pt x="1572" y="578"/>
                  </a:cubicBezTo>
                  <a:cubicBezTo>
                    <a:pt x="1572" y="579"/>
                    <a:pt x="1572" y="580"/>
                    <a:pt x="1573" y="581"/>
                  </a:cubicBezTo>
                  <a:cubicBezTo>
                    <a:pt x="1573" y="582"/>
                    <a:pt x="1574" y="582"/>
                    <a:pt x="1575" y="583"/>
                  </a:cubicBezTo>
                  <a:cubicBezTo>
                    <a:pt x="1575" y="583"/>
                    <a:pt x="1577" y="582"/>
                    <a:pt x="1578" y="581"/>
                  </a:cubicBezTo>
                  <a:cubicBezTo>
                    <a:pt x="1581" y="578"/>
                    <a:pt x="1581" y="574"/>
                    <a:pt x="1580" y="570"/>
                  </a:cubicBezTo>
                  <a:cubicBezTo>
                    <a:pt x="1580" y="570"/>
                    <a:pt x="1579" y="570"/>
                    <a:pt x="1579" y="570"/>
                  </a:cubicBezTo>
                  <a:cubicBezTo>
                    <a:pt x="1579" y="570"/>
                    <a:pt x="1579" y="570"/>
                    <a:pt x="1579" y="570"/>
                  </a:cubicBezTo>
                  <a:close/>
                  <a:moveTo>
                    <a:pt x="1603" y="566"/>
                  </a:moveTo>
                  <a:cubicBezTo>
                    <a:pt x="1603" y="567"/>
                    <a:pt x="1603" y="567"/>
                    <a:pt x="1603" y="567"/>
                  </a:cubicBezTo>
                  <a:cubicBezTo>
                    <a:pt x="1603" y="567"/>
                    <a:pt x="1603" y="567"/>
                    <a:pt x="1603" y="567"/>
                  </a:cubicBezTo>
                  <a:cubicBezTo>
                    <a:pt x="1603" y="567"/>
                    <a:pt x="1603" y="566"/>
                    <a:pt x="1603" y="56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pic>
          <p:nvPicPr>
            <p:cNvPr id="25" name="Picture 24">
              <a:extLst>
                <a:ext uri="{FF2B5EF4-FFF2-40B4-BE49-F238E27FC236}">
                  <a16:creationId xmlns:a16="http://schemas.microsoft.com/office/drawing/2014/main" id="{66336E43-5565-4FBA-AED6-84D8F0D8D6D1}"/>
                </a:ext>
              </a:extLst>
            </p:cNvPr>
            <p:cNvPicPr>
              <a:picLocks noChangeAspect="1"/>
            </p:cNvPicPr>
            <p:nvPr/>
          </p:nvPicPr>
          <p:blipFill>
            <a:blip r:embed="rId3">
              <a:duotone>
                <a:srgbClr val="0078D7">
                  <a:shade val="45000"/>
                  <a:satMod val="135000"/>
                </a:srgbClr>
                <a:prstClr val="white"/>
              </a:duotone>
            </a:blip>
            <a:stretch>
              <a:fillRect/>
            </a:stretch>
          </p:blipFill>
          <p:spPr>
            <a:xfrm>
              <a:off x="-514411" y="2868486"/>
              <a:ext cx="9843599" cy="3312212"/>
            </a:xfrm>
            <a:prstGeom prst="rect">
              <a:avLst/>
            </a:prstGeom>
          </p:spPr>
        </p:pic>
        <p:sp>
          <p:nvSpPr>
            <p:cNvPr id="26" name="Freeform 5">
              <a:extLst>
                <a:ext uri="{FF2B5EF4-FFF2-40B4-BE49-F238E27FC236}">
                  <a16:creationId xmlns:a16="http://schemas.microsoft.com/office/drawing/2014/main" id="{069E4C12-4CD5-47E9-948A-4C3362D03143}"/>
                </a:ext>
              </a:extLst>
            </p:cNvPr>
            <p:cNvSpPr>
              <a:spLocks noEditPoints="1"/>
            </p:cNvSpPr>
            <p:nvPr/>
          </p:nvSpPr>
          <p:spPr bwMode="auto">
            <a:xfrm>
              <a:off x="336754" y="2928641"/>
              <a:ext cx="8142376" cy="3208795"/>
            </a:xfrm>
            <a:custGeom>
              <a:avLst/>
              <a:gdLst>
                <a:gd name="T0" fmla="*/ 32 w 2492"/>
                <a:gd name="T1" fmla="*/ 18 h 980"/>
                <a:gd name="T2" fmla="*/ 28 w 2492"/>
                <a:gd name="T3" fmla="*/ 154 h 980"/>
                <a:gd name="T4" fmla="*/ 14 w 2492"/>
                <a:gd name="T5" fmla="*/ 140 h 980"/>
                <a:gd name="T6" fmla="*/ 94 w 2492"/>
                <a:gd name="T7" fmla="*/ 100 h 980"/>
                <a:gd name="T8" fmla="*/ 108 w 2492"/>
                <a:gd name="T9" fmla="*/ 86 h 980"/>
                <a:gd name="T10" fmla="*/ 60 w 2492"/>
                <a:gd name="T11" fmla="*/ 206 h 980"/>
                <a:gd name="T12" fmla="*/ 228 w 2492"/>
                <a:gd name="T13" fmla="*/ 266 h 980"/>
                <a:gd name="T14" fmla="*/ 214 w 2492"/>
                <a:gd name="T15" fmla="*/ 252 h 980"/>
                <a:gd name="T16" fmla="*/ 198 w 2492"/>
                <a:gd name="T17" fmla="*/ 248 h 980"/>
                <a:gd name="T18" fmla="*/ 212 w 2492"/>
                <a:gd name="T19" fmla="*/ 234 h 980"/>
                <a:gd name="T20" fmla="*/ 308 w 2492"/>
                <a:gd name="T21" fmla="*/ 146 h 980"/>
                <a:gd name="T22" fmla="*/ 404 w 2492"/>
                <a:gd name="T23" fmla="*/ 198 h 980"/>
                <a:gd name="T24" fmla="*/ 390 w 2492"/>
                <a:gd name="T25" fmla="*/ 184 h 980"/>
                <a:gd name="T26" fmla="*/ 418 w 2492"/>
                <a:gd name="T27" fmla="*/ 196 h 980"/>
                <a:gd name="T28" fmla="*/ 432 w 2492"/>
                <a:gd name="T29" fmla="*/ 182 h 980"/>
                <a:gd name="T30" fmla="*/ 404 w 2492"/>
                <a:gd name="T31" fmla="*/ 118 h 980"/>
                <a:gd name="T32" fmla="*/ 484 w 2492"/>
                <a:gd name="T33" fmla="*/ 98 h 980"/>
                <a:gd name="T34" fmla="*/ 470 w 2492"/>
                <a:gd name="T35" fmla="*/ 84 h 980"/>
                <a:gd name="T36" fmla="*/ 286 w 2492"/>
                <a:gd name="T37" fmla="*/ 140 h 980"/>
                <a:gd name="T38" fmla="*/ 300 w 2492"/>
                <a:gd name="T39" fmla="*/ 126 h 980"/>
                <a:gd name="T40" fmla="*/ 256 w 2492"/>
                <a:gd name="T41" fmla="*/ 110 h 980"/>
                <a:gd name="T42" fmla="*/ 202 w 2492"/>
                <a:gd name="T43" fmla="*/ 416 h 980"/>
                <a:gd name="T44" fmla="*/ 216 w 2492"/>
                <a:gd name="T45" fmla="*/ 430 h 980"/>
                <a:gd name="T46" fmla="*/ 652 w 2492"/>
                <a:gd name="T47" fmla="*/ 774 h 980"/>
                <a:gd name="T48" fmla="*/ 666 w 2492"/>
                <a:gd name="T49" fmla="*/ 760 h 980"/>
                <a:gd name="T50" fmla="*/ 1270 w 2492"/>
                <a:gd name="T51" fmla="*/ 892 h 980"/>
                <a:gd name="T52" fmla="*/ 1318 w 2492"/>
                <a:gd name="T53" fmla="*/ 824 h 980"/>
                <a:gd name="T54" fmla="*/ 1332 w 2492"/>
                <a:gd name="T55" fmla="*/ 838 h 980"/>
                <a:gd name="T56" fmla="*/ 1768 w 2492"/>
                <a:gd name="T57" fmla="*/ 358 h 980"/>
                <a:gd name="T58" fmla="*/ 1782 w 2492"/>
                <a:gd name="T59" fmla="*/ 344 h 980"/>
                <a:gd name="T60" fmla="*/ 1146 w 2492"/>
                <a:gd name="T61" fmla="*/ 104 h 980"/>
                <a:gd name="T62" fmla="*/ 1098 w 2492"/>
                <a:gd name="T63" fmla="*/ 60 h 980"/>
                <a:gd name="T64" fmla="*/ 1112 w 2492"/>
                <a:gd name="T65" fmla="*/ 74 h 980"/>
                <a:gd name="T66" fmla="*/ 1132 w 2492"/>
                <a:gd name="T67" fmla="*/ 18 h 980"/>
                <a:gd name="T68" fmla="*/ 1146 w 2492"/>
                <a:gd name="T69" fmla="*/ 4 h 980"/>
                <a:gd name="T70" fmla="*/ 1094 w 2492"/>
                <a:gd name="T71" fmla="*/ 36 h 980"/>
                <a:gd name="T72" fmla="*/ 1046 w 2492"/>
                <a:gd name="T73" fmla="*/ 0 h 980"/>
                <a:gd name="T74" fmla="*/ 1060 w 2492"/>
                <a:gd name="T75" fmla="*/ 14 h 980"/>
                <a:gd name="T76" fmla="*/ 1184 w 2492"/>
                <a:gd name="T77" fmla="*/ 50 h 980"/>
                <a:gd name="T78" fmla="*/ 1198 w 2492"/>
                <a:gd name="T79" fmla="*/ 36 h 980"/>
                <a:gd name="T80" fmla="*/ 1246 w 2492"/>
                <a:gd name="T81" fmla="*/ 44 h 980"/>
                <a:gd name="T82" fmla="*/ 1798 w 2492"/>
                <a:gd name="T83" fmla="*/ 372 h 980"/>
                <a:gd name="T84" fmla="*/ 1812 w 2492"/>
                <a:gd name="T85" fmla="*/ 386 h 980"/>
                <a:gd name="T86" fmla="*/ 1824 w 2492"/>
                <a:gd name="T87" fmla="*/ 430 h 980"/>
                <a:gd name="T88" fmla="*/ 1838 w 2492"/>
                <a:gd name="T89" fmla="*/ 416 h 980"/>
                <a:gd name="T90" fmla="*/ 2406 w 2492"/>
                <a:gd name="T91" fmla="*/ 980 h 980"/>
                <a:gd name="T92" fmla="*/ 2478 w 2492"/>
                <a:gd name="T93" fmla="*/ 884 h 980"/>
                <a:gd name="T94" fmla="*/ 2492 w 2492"/>
                <a:gd name="T95" fmla="*/ 898 h 980"/>
                <a:gd name="T96" fmla="*/ 2108 w 2492"/>
                <a:gd name="T97" fmla="*/ 338 h 980"/>
                <a:gd name="T98" fmla="*/ 2122 w 2492"/>
                <a:gd name="T99" fmla="*/ 324 h 980"/>
                <a:gd name="T100" fmla="*/ 2246 w 2492"/>
                <a:gd name="T101" fmla="*/ 180 h 980"/>
                <a:gd name="T102" fmla="*/ 2330 w 2492"/>
                <a:gd name="T103" fmla="*/ 168 h 980"/>
                <a:gd name="T104" fmla="*/ 2344 w 2492"/>
                <a:gd name="T105" fmla="*/ 182 h 980"/>
                <a:gd name="T106" fmla="*/ 2344 w 2492"/>
                <a:gd name="T107" fmla="*/ 138 h 980"/>
                <a:gd name="T108" fmla="*/ 2358 w 2492"/>
                <a:gd name="T109" fmla="*/ 124 h 980"/>
                <a:gd name="T110" fmla="*/ 2174 w 2492"/>
                <a:gd name="T111" fmla="*/ 224 h 980"/>
                <a:gd name="T112" fmla="*/ 2114 w 2492"/>
                <a:gd name="T113" fmla="*/ 132 h 980"/>
                <a:gd name="T114" fmla="*/ 2128 w 2492"/>
                <a:gd name="T115" fmla="*/ 146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92" h="980">
                  <a:moveTo>
                    <a:pt x="60" y="18"/>
                  </a:moveTo>
                  <a:cubicBezTo>
                    <a:pt x="60" y="26"/>
                    <a:pt x="54" y="32"/>
                    <a:pt x="46" y="32"/>
                  </a:cubicBezTo>
                  <a:cubicBezTo>
                    <a:pt x="38" y="32"/>
                    <a:pt x="32" y="26"/>
                    <a:pt x="32" y="18"/>
                  </a:cubicBezTo>
                  <a:cubicBezTo>
                    <a:pt x="32" y="10"/>
                    <a:pt x="38" y="4"/>
                    <a:pt x="46" y="4"/>
                  </a:cubicBezTo>
                  <a:cubicBezTo>
                    <a:pt x="54" y="4"/>
                    <a:pt x="60" y="10"/>
                    <a:pt x="60" y="18"/>
                  </a:cubicBezTo>
                  <a:close/>
                  <a:moveTo>
                    <a:pt x="28" y="154"/>
                  </a:moveTo>
                  <a:cubicBezTo>
                    <a:pt x="28" y="162"/>
                    <a:pt x="22" y="168"/>
                    <a:pt x="14" y="168"/>
                  </a:cubicBezTo>
                  <a:cubicBezTo>
                    <a:pt x="6" y="168"/>
                    <a:pt x="0" y="162"/>
                    <a:pt x="0" y="154"/>
                  </a:cubicBezTo>
                  <a:cubicBezTo>
                    <a:pt x="0" y="146"/>
                    <a:pt x="6" y="140"/>
                    <a:pt x="14" y="140"/>
                  </a:cubicBezTo>
                  <a:cubicBezTo>
                    <a:pt x="22" y="140"/>
                    <a:pt x="28" y="146"/>
                    <a:pt x="28" y="154"/>
                  </a:cubicBezTo>
                  <a:close/>
                  <a:moveTo>
                    <a:pt x="108" y="86"/>
                  </a:moveTo>
                  <a:cubicBezTo>
                    <a:pt x="108" y="94"/>
                    <a:pt x="102" y="100"/>
                    <a:pt x="94" y="100"/>
                  </a:cubicBezTo>
                  <a:cubicBezTo>
                    <a:pt x="86" y="100"/>
                    <a:pt x="80" y="94"/>
                    <a:pt x="80" y="86"/>
                  </a:cubicBezTo>
                  <a:cubicBezTo>
                    <a:pt x="80" y="78"/>
                    <a:pt x="86" y="72"/>
                    <a:pt x="94" y="72"/>
                  </a:cubicBezTo>
                  <a:cubicBezTo>
                    <a:pt x="102" y="72"/>
                    <a:pt x="108" y="78"/>
                    <a:pt x="108" y="86"/>
                  </a:cubicBezTo>
                  <a:close/>
                  <a:moveTo>
                    <a:pt x="88" y="206"/>
                  </a:moveTo>
                  <a:cubicBezTo>
                    <a:pt x="88" y="214"/>
                    <a:pt x="82" y="220"/>
                    <a:pt x="74" y="220"/>
                  </a:cubicBezTo>
                  <a:cubicBezTo>
                    <a:pt x="66" y="220"/>
                    <a:pt x="60" y="214"/>
                    <a:pt x="60" y="206"/>
                  </a:cubicBezTo>
                  <a:cubicBezTo>
                    <a:pt x="60" y="198"/>
                    <a:pt x="66" y="192"/>
                    <a:pt x="74" y="192"/>
                  </a:cubicBezTo>
                  <a:cubicBezTo>
                    <a:pt x="82" y="192"/>
                    <a:pt x="88" y="198"/>
                    <a:pt x="88" y="206"/>
                  </a:cubicBezTo>
                  <a:close/>
                  <a:moveTo>
                    <a:pt x="228" y="266"/>
                  </a:moveTo>
                  <a:cubicBezTo>
                    <a:pt x="228" y="274"/>
                    <a:pt x="222" y="280"/>
                    <a:pt x="214" y="280"/>
                  </a:cubicBezTo>
                  <a:cubicBezTo>
                    <a:pt x="206" y="280"/>
                    <a:pt x="200" y="274"/>
                    <a:pt x="200" y="266"/>
                  </a:cubicBezTo>
                  <a:cubicBezTo>
                    <a:pt x="200" y="258"/>
                    <a:pt x="206" y="252"/>
                    <a:pt x="214" y="252"/>
                  </a:cubicBezTo>
                  <a:cubicBezTo>
                    <a:pt x="222" y="252"/>
                    <a:pt x="228" y="258"/>
                    <a:pt x="228" y="266"/>
                  </a:cubicBezTo>
                  <a:close/>
                  <a:moveTo>
                    <a:pt x="212" y="234"/>
                  </a:moveTo>
                  <a:cubicBezTo>
                    <a:pt x="212" y="242"/>
                    <a:pt x="206" y="248"/>
                    <a:pt x="198" y="248"/>
                  </a:cubicBezTo>
                  <a:cubicBezTo>
                    <a:pt x="190" y="248"/>
                    <a:pt x="184" y="242"/>
                    <a:pt x="184" y="234"/>
                  </a:cubicBezTo>
                  <a:cubicBezTo>
                    <a:pt x="184" y="226"/>
                    <a:pt x="190" y="220"/>
                    <a:pt x="198" y="220"/>
                  </a:cubicBezTo>
                  <a:cubicBezTo>
                    <a:pt x="206" y="220"/>
                    <a:pt x="212" y="226"/>
                    <a:pt x="212" y="234"/>
                  </a:cubicBezTo>
                  <a:close/>
                  <a:moveTo>
                    <a:pt x="336" y="146"/>
                  </a:moveTo>
                  <a:cubicBezTo>
                    <a:pt x="336" y="154"/>
                    <a:pt x="330" y="160"/>
                    <a:pt x="322" y="160"/>
                  </a:cubicBezTo>
                  <a:cubicBezTo>
                    <a:pt x="314" y="160"/>
                    <a:pt x="308" y="154"/>
                    <a:pt x="308" y="146"/>
                  </a:cubicBezTo>
                  <a:cubicBezTo>
                    <a:pt x="308" y="138"/>
                    <a:pt x="314" y="132"/>
                    <a:pt x="322" y="132"/>
                  </a:cubicBezTo>
                  <a:cubicBezTo>
                    <a:pt x="330" y="132"/>
                    <a:pt x="336" y="138"/>
                    <a:pt x="336" y="146"/>
                  </a:cubicBezTo>
                  <a:close/>
                  <a:moveTo>
                    <a:pt x="404" y="198"/>
                  </a:moveTo>
                  <a:cubicBezTo>
                    <a:pt x="404" y="206"/>
                    <a:pt x="398" y="212"/>
                    <a:pt x="390" y="212"/>
                  </a:cubicBezTo>
                  <a:cubicBezTo>
                    <a:pt x="382" y="212"/>
                    <a:pt x="376" y="206"/>
                    <a:pt x="376" y="198"/>
                  </a:cubicBezTo>
                  <a:cubicBezTo>
                    <a:pt x="376" y="190"/>
                    <a:pt x="382" y="184"/>
                    <a:pt x="390" y="184"/>
                  </a:cubicBezTo>
                  <a:cubicBezTo>
                    <a:pt x="398" y="184"/>
                    <a:pt x="404" y="190"/>
                    <a:pt x="404" y="198"/>
                  </a:cubicBezTo>
                  <a:close/>
                  <a:moveTo>
                    <a:pt x="432" y="182"/>
                  </a:moveTo>
                  <a:cubicBezTo>
                    <a:pt x="432" y="190"/>
                    <a:pt x="426" y="196"/>
                    <a:pt x="418" y="196"/>
                  </a:cubicBezTo>
                  <a:cubicBezTo>
                    <a:pt x="410" y="196"/>
                    <a:pt x="404" y="190"/>
                    <a:pt x="404" y="182"/>
                  </a:cubicBezTo>
                  <a:cubicBezTo>
                    <a:pt x="404" y="174"/>
                    <a:pt x="410" y="168"/>
                    <a:pt x="418" y="168"/>
                  </a:cubicBezTo>
                  <a:cubicBezTo>
                    <a:pt x="426" y="168"/>
                    <a:pt x="432" y="174"/>
                    <a:pt x="432" y="182"/>
                  </a:cubicBezTo>
                  <a:close/>
                  <a:moveTo>
                    <a:pt x="432" y="118"/>
                  </a:moveTo>
                  <a:cubicBezTo>
                    <a:pt x="432" y="126"/>
                    <a:pt x="426" y="132"/>
                    <a:pt x="418" y="132"/>
                  </a:cubicBezTo>
                  <a:cubicBezTo>
                    <a:pt x="410" y="132"/>
                    <a:pt x="404" y="126"/>
                    <a:pt x="404" y="118"/>
                  </a:cubicBezTo>
                  <a:cubicBezTo>
                    <a:pt x="404" y="110"/>
                    <a:pt x="410" y="104"/>
                    <a:pt x="418" y="104"/>
                  </a:cubicBezTo>
                  <a:cubicBezTo>
                    <a:pt x="426" y="104"/>
                    <a:pt x="432" y="110"/>
                    <a:pt x="432" y="118"/>
                  </a:cubicBezTo>
                  <a:close/>
                  <a:moveTo>
                    <a:pt x="484" y="98"/>
                  </a:moveTo>
                  <a:cubicBezTo>
                    <a:pt x="484" y="106"/>
                    <a:pt x="478" y="112"/>
                    <a:pt x="470" y="112"/>
                  </a:cubicBezTo>
                  <a:cubicBezTo>
                    <a:pt x="462" y="112"/>
                    <a:pt x="456" y="106"/>
                    <a:pt x="456" y="98"/>
                  </a:cubicBezTo>
                  <a:cubicBezTo>
                    <a:pt x="456" y="90"/>
                    <a:pt x="462" y="84"/>
                    <a:pt x="470" y="84"/>
                  </a:cubicBezTo>
                  <a:cubicBezTo>
                    <a:pt x="478" y="84"/>
                    <a:pt x="484" y="90"/>
                    <a:pt x="484" y="98"/>
                  </a:cubicBezTo>
                  <a:close/>
                  <a:moveTo>
                    <a:pt x="300" y="126"/>
                  </a:moveTo>
                  <a:cubicBezTo>
                    <a:pt x="300" y="134"/>
                    <a:pt x="294" y="140"/>
                    <a:pt x="286" y="140"/>
                  </a:cubicBezTo>
                  <a:cubicBezTo>
                    <a:pt x="278" y="140"/>
                    <a:pt x="272" y="134"/>
                    <a:pt x="272" y="126"/>
                  </a:cubicBezTo>
                  <a:cubicBezTo>
                    <a:pt x="272" y="118"/>
                    <a:pt x="278" y="112"/>
                    <a:pt x="286" y="112"/>
                  </a:cubicBezTo>
                  <a:cubicBezTo>
                    <a:pt x="294" y="112"/>
                    <a:pt x="300" y="118"/>
                    <a:pt x="300" y="126"/>
                  </a:cubicBezTo>
                  <a:close/>
                  <a:moveTo>
                    <a:pt x="284" y="110"/>
                  </a:moveTo>
                  <a:cubicBezTo>
                    <a:pt x="284" y="118"/>
                    <a:pt x="278" y="124"/>
                    <a:pt x="270" y="124"/>
                  </a:cubicBezTo>
                  <a:cubicBezTo>
                    <a:pt x="262" y="124"/>
                    <a:pt x="256" y="118"/>
                    <a:pt x="256" y="110"/>
                  </a:cubicBezTo>
                  <a:cubicBezTo>
                    <a:pt x="256" y="102"/>
                    <a:pt x="262" y="96"/>
                    <a:pt x="270" y="96"/>
                  </a:cubicBezTo>
                  <a:cubicBezTo>
                    <a:pt x="278" y="96"/>
                    <a:pt x="284" y="102"/>
                    <a:pt x="284" y="110"/>
                  </a:cubicBezTo>
                  <a:close/>
                  <a:moveTo>
                    <a:pt x="202" y="416"/>
                  </a:moveTo>
                  <a:cubicBezTo>
                    <a:pt x="194" y="416"/>
                    <a:pt x="188" y="422"/>
                    <a:pt x="188" y="430"/>
                  </a:cubicBezTo>
                  <a:cubicBezTo>
                    <a:pt x="188" y="438"/>
                    <a:pt x="194" y="444"/>
                    <a:pt x="202" y="444"/>
                  </a:cubicBezTo>
                  <a:cubicBezTo>
                    <a:pt x="210" y="444"/>
                    <a:pt x="216" y="438"/>
                    <a:pt x="216" y="430"/>
                  </a:cubicBezTo>
                  <a:cubicBezTo>
                    <a:pt x="216" y="422"/>
                    <a:pt x="210" y="416"/>
                    <a:pt x="202" y="416"/>
                  </a:cubicBezTo>
                  <a:close/>
                  <a:moveTo>
                    <a:pt x="666" y="760"/>
                  </a:moveTo>
                  <a:cubicBezTo>
                    <a:pt x="658" y="760"/>
                    <a:pt x="652" y="766"/>
                    <a:pt x="652" y="774"/>
                  </a:cubicBezTo>
                  <a:cubicBezTo>
                    <a:pt x="652" y="782"/>
                    <a:pt x="658" y="788"/>
                    <a:pt x="666" y="788"/>
                  </a:cubicBezTo>
                  <a:cubicBezTo>
                    <a:pt x="674" y="788"/>
                    <a:pt x="680" y="782"/>
                    <a:pt x="680" y="774"/>
                  </a:cubicBezTo>
                  <a:cubicBezTo>
                    <a:pt x="680" y="766"/>
                    <a:pt x="674" y="760"/>
                    <a:pt x="666" y="760"/>
                  </a:cubicBezTo>
                  <a:close/>
                  <a:moveTo>
                    <a:pt x="1270" y="864"/>
                  </a:moveTo>
                  <a:cubicBezTo>
                    <a:pt x="1262" y="864"/>
                    <a:pt x="1256" y="870"/>
                    <a:pt x="1256" y="878"/>
                  </a:cubicBezTo>
                  <a:cubicBezTo>
                    <a:pt x="1256" y="886"/>
                    <a:pt x="1262" y="892"/>
                    <a:pt x="1270" y="892"/>
                  </a:cubicBezTo>
                  <a:cubicBezTo>
                    <a:pt x="1278" y="892"/>
                    <a:pt x="1284" y="886"/>
                    <a:pt x="1284" y="878"/>
                  </a:cubicBezTo>
                  <a:cubicBezTo>
                    <a:pt x="1284" y="870"/>
                    <a:pt x="1278" y="864"/>
                    <a:pt x="1270" y="864"/>
                  </a:cubicBezTo>
                  <a:close/>
                  <a:moveTo>
                    <a:pt x="1318" y="824"/>
                  </a:moveTo>
                  <a:cubicBezTo>
                    <a:pt x="1310" y="824"/>
                    <a:pt x="1304" y="830"/>
                    <a:pt x="1304" y="838"/>
                  </a:cubicBezTo>
                  <a:cubicBezTo>
                    <a:pt x="1304" y="846"/>
                    <a:pt x="1310" y="852"/>
                    <a:pt x="1318" y="852"/>
                  </a:cubicBezTo>
                  <a:cubicBezTo>
                    <a:pt x="1326" y="852"/>
                    <a:pt x="1332" y="846"/>
                    <a:pt x="1332" y="838"/>
                  </a:cubicBezTo>
                  <a:cubicBezTo>
                    <a:pt x="1332" y="830"/>
                    <a:pt x="1326" y="824"/>
                    <a:pt x="1318" y="824"/>
                  </a:cubicBezTo>
                  <a:close/>
                  <a:moveTo>
                    <a:pt x="1782" y="344"/>
                  </a:moveTo>
                  <a:cubicBezTo>
                    <a:pt x="1774" y="344"/>
                    <a:pt x="1768" y="350"/>
                    <a:pt x="1768" y="358"/>
                  </a:cubicBezTo>
                  <a:cubicBezTo>
                    <a:pt x="1768" y="366"/>
                    <a:pt x="1774" y="372"/>
                    <a:pt x="1782" y="372"/>
                  </a:cubicBezTo>
                  <a:cubicBezTo>
                    <a:pt x="1790" y="372"/>
                    <a:pt x="1796" y="366"/>
                    <a:pt x="1796" y="358"/>
                  </a:cubicBezTo>
                  <a:cubicBezTo>
                    <a:pt x="1796" y="350"/>
                    <a:pt x="1790" y="344"/>
                    <a:pt x="1782" y="344"/>
                  </a:cubicBezTo>
                  <a:close/>
                  <a:moveTo>
                    <a:pt x="1146" y="76"/>
                  </a:moveTo>
                  <a:cubicBezTo>
                    <a:pt x="1138" y="76"/>
                    <a:pt x="1132" y="82"/>
                    <a:pt x="1132" y="90"/>
                  </a:cubicBezTo>
                  <a:cubicBezTo>
                    <a:pt x="1132" y="98"/>
                    <a:pt x="1138" y="104"/>
                    <a:pt x="1146" y="104"/>
                  </a:cubicBezTo>
                  <a:cubicBezTo>
                    <a:pt x="1154" y="104"/>
                    <a:pt x="1160" y="98"/>
                    <a:pt x="1160" y="90"/>
                  </a:cubicBezTo>
                  <a:cubicBezTo>
                    <a:pt x="1160" y="82"/>
                    <a:pt x="1154" y="76"/>
                    <a:pt x="1146" y="76"/>
                  </a:cubicBezTo>
                  <a:close/>
                  <a:moveTo>
                    <a:pt x="1098" y="60"/>
                  </a:moveTo>
                  <a:cubicBezTo>
                    <a:pt x="1090" y="60"/>
                    <a:pt x="1084" y="66"/>
                    <a:pt x="1084" y="74"/>
                  </a:cubicBezTo>
                  <a:cubicBezTo>
                    <a:pt x="1084" y="82"/>
                    <a:pt x="1090" y="88"/>
                    <a:pt x="1098" y="88"/>
                  </a:cubicBezTo>
                  <a:cubicBezTo>
                    <a:pt x="1106" y="88"/>
                    <a:pt x="1112" y="82"/>
                    <a:pt x="1112" y="74"/>
                  </a:cubicBezTo>
                  <a:cubicBezTo>
                    <a:pt x="1112" y="66"/>
                    <a:pt x="1106" y="60"/>
                    <a:pt x="1098" y="60"/>
                  </a:cubicBezTo>
                  <a:close/>
                  <a:moveTo>
                    <a:pt x="1146" y="4"/>
                  </a:moveTo>
                  <a:cubicBezTo>
                    <a:pt x="1138" y="4"/>
                    <a:pt x="1132" y="10"/>
                    <a:pt x="1132" y="18"/>
                  </a:cubicBezTo>
                  <a:cubicBezTo>
                    <a:pt x="1132" y="26"/>
                    <a:pt x="1138" y="32"/>
                    <a:pt x="1146" y="32"/>
                  </a:cubicBezTo>
                  <a:cubicBezTo>
                    <a:pt x="1154" y="32"/>
                    <a:pt x="1160" y="26"/>
                    <a:pt x="1160" y="18"/>
                  </a:cubicBezTo>
                  <a:cubicBezTo>
                    <a:pt x="1160" y="10"/>
                    <a:pt x="1154" y="4"/>
                    <a:pt x="1146" y="4"/>
                  </a:cubicBezTo>
                  <a:close/>
                  <a:moveTo>
                    <a:pt x="1094" y="8"/>
                  </a:moveTo>
                  <a:cubicBezTo>
                    <a:pt x="1086" y="8"/>
                    <a:pt x="1080" y="14"/>
                    <a:pt x="1080" y="22"/>
                  </a:cubicBezTo>
                  <a:cubicBezTo>
                    <a:pt x="1080" y="30"/>
                    <a:pt x="1086" y="36"/>
                    <a:pt x="1094" y="36"/>
                  </a:cubicBezTo>
                  <a:cubicBezTo>
                    <a:pt x="1102" y="36"/>
                    <a:pt x="1108" y="30"/>
                    <a:pt x="1108" y="22"/>
                  </a:cubicBezTo>
                  <a:cubicBezTo>
                    <a:pt x="1108" y="14"/>
                    <a:pt x="1102" y="8"/>
                    <a:pt x="1094" y="8"/>
                  </a:cubicBezTo>
                  <a:close/>
                  <a:moveTo>
                    <a:pt x="1046" y="0"/>
                  </a:moveTo>
                  <a:cubicBezTo>
                    <a:pt x="1038" y="0"/>
                    <a:pt x="1032" y="6"/>
                    <a:pt x="1032" y="14"/>
                  </a:cubicBezTo>
                  <a:cubicBezTo>
                    <a:pt x="1032" y="22"/>
                    <a:pt x="1038" y="28"/>
                    <a:pt x="1046" y="28"/>
                  </a:cubicBezTo>
                  <a:cubicBezTo>
                    <a:pt x="1054" y="28"/>
                    <a:pt x="1060" y="22"/>
                    <a:pt x="1060" y="14"/>
                  </a:cubicBezTo>
                  <a:cubicBezTo>
                    <a:pt x="1060" y="6"/>
                    <a:pt x="1054" y="0"/>
                    <a:pt x="1046" y="0"/>
                  </a:cubicBezTo>
                  <a:close/>
                  <a:moveTo>
                    <a:pt x="1198" y="36"/>
                  </a:moveTo>
                  <a:cubicBezTo>
                    <a:pt x="1190" y="36"/>
                    <a:pt x="1184" y="42"/>
                    <a:pt x="1184" y="50"/>
                  </a:cubicBezTo>
                  <a:cubicBezTo>
                    <a:pt x="1184" y="58"/>
                    <a:pt x="1190" y="64"/>
                    <a:pt x="1198" y="64"/>
                  </a:cubicBezTo>
                  <a:cubicBezTo>
                    <a:pt x="1206" y="64"/>
                    <a:pt x="1212" y="58"/>
                    <a:pt x="1212" y="50"/>
                  </a:cubicBezTo>
                  <a:cubicBezTo>
                    <a:pt x="1212" y="42"/>
                    <a:pt x="1206" y="36"/>
                    <a:pt x="1198" y="36"/>
                  </a:cubicBezTo>
                  <a:close/>
                  <a:moveTo>
                    <a:pt x="1246" y="16"/>
                  </a:moveTo>
                  <a:cubicBezTo>
                    <a:pt x="1238" y="16"/>
                    <a:pt x="1232" y="22"/>
                    <a:pt x="1232" y="30"/>
                  </a:cubicBezTo>
                  <a:cubicBezTo>
                    <a:pt x="1232" y="38"/>
                    <a:pt x="1238" y="44"/>
                    <a:pt x="1246" y="44"/>
                  </a:cubicBezTo>
                  <a:cubicBezTo>
                    <a:pt x="1254" y="44"/>
                    <a:pt x="1260" y="38"/>
                    <a:pt x="1260" y="30"/>
                  </a:cubicBezTo>
                  <a:cubicBezTo>
                    <a:pt x="1260" y="22"/>
                    <a:pt x="1254" y="16"/>
                    <a:pt x="1246" y="16"/>
                  </a:cubicBezTo>
                  <a:close/>
                  <a:moveTo>
                    <a:pt x="1798" y="372"/>
                  </a:moveTo>
                  <a:cubicBezTo>
                    <a:pt x="1790" y="372"/>
                    <a:pt x="1784" y="378"/>
                    <a:pt x="1784" y="386"/>
                  </a:cubicBezTo>
                  <a:cubicBezTo>
                    <a:pt x="1784" y="394"/>
                    <a:pt x="1790" y="400"/>
                    <a:pt x="1798" y="400"/>
                  </a:cubicBezTo>
                  <a:cubicBezTo>
                    <a:pt x="1806" y="400"/>
                    <a:pt x="1812" y="394"/>
                    <a:pt x="1812" y="386"/>
                  </a:cubicBezTo>
                  <a:cubicBezTo>
                    <a:pt x="1812" y="378"/>
                    <a:pt x="1806" y="372"/>
                    <a:pt x="1798" y="372"/>
                  </a:cubicBezTo>
                  <a:close/>
                  <a:moveTo>
                    <a:pt x="1838" y="416"/>
                  </a:moveTo>
                  <a:cubicBezTo>
                    <a:pt x="1830" y="416"/>
                    <a:pt x="1824" y="422"/>
                    <a:pt x="1824" y="430"/>
                  </a:cubicBezTo>
                  <a:cubicBezTo>
                    <a:pt x="1824" y="438"/>
                    <a:pt x="1830" y="444"/>
                    <a:pt x="1838" y="444"/>
                  </a:cubicBezTo>
                  <a:cubicBezTo>
                    <a:pt x="1846" y="444"/>
                    <a:pt x="1852" y="438"/>
                    <a:pt x="1852" y="430"/>
                  </a:cubicBezTo>
                  <a:cubicBezTo>
                    <a:pt x="1852" y="422"/>
                    <a:pt x="1846" y="416"/>
                    <a:pt x="1838" y="416"/>
                  </a:cubicBezTo>
                  <a:close/>
                  <a:moveTo>
                    <a:pt x="2406" y="952"/>
                  </a:moveTo>
                  <a:cubicBezTo>
                    <a:pt x="2398" y="952"/>
                    <a:pt x="2392" y="958"/>
                    <a:pt x="2392" y="966"/>
                  </a:cubicBezTo>
                  <a:cubicBezTo>
                    <a:pt x="2392" y="974"/>
                    <a:pt x="2398" y="980"/>
                    <a:pt x="2406" y="980"/>
                  </a:cubicBezTo>
                  <a:cubicBezTo>
                    <a:pt x="2414" y="980"/>
                    <a:pt x="2420" y="974"/>
                    <a:pt x="2420" y="966"/>
                  </a:cubicBezTo>
                  <a:cubicBezTo>
                    <a:pt x="2420" y="958"/>
                    <a:pt x="2414" y="952"/>
                    <a:pt x="2406" y="952"/>
                  </a:cubicBezTo>
                  <a:close/>
                  <a:moveTo>
                    <a:pt x="2478" y="884"/>
                  </a:moveTo>
                  <a:cubicBezTo>
                    <a:pt x="2470" y="884"/>
                    <a:pt x="2464" y="890"/>
                    <a:pt x="2464" y="898"/>
                  </a:cubicBezTo>
                  <a:cubicBezTo>
                    <a:pt x="2464" y="906"/>
                    <a:pt x="2470" y="912"/>
                    <a:pt x="2478" y="912"/>
                  </a:cubicBezTo>
                  <a:cubicBezTo>
                    <a:pt x="2486" y="912"/>
                    <a:pt x="2492" y="906"/>
                    <a:pt x="2492" y="898"/>
                  </a:cubicBezTo>
                  <a:cubicBezTo>
                    <a:pt x="2492" y="890"/>
                    <a:pt x="2486" y="884"/>
                    <a:pt x="2478" y="884"/>
                  </a:cubicBezTo>
                  <a:close/>
                  <a:moveTo>
                    <a:pt x="2122" y="324"/>
                  </a:moveTo>
                  <a:cubicBezTo>
                    <a:pt x="2114" y="324"/>
                    <a:pt x="2108" y="330"/>
                    <a:pt x="2108" y="338"/>
                  </a:cubicBezTo>
                  <a:cubicBezTo>
                    <a:pt x="2108" y="346"/>
                    <a:pt x="2114" y="352"/>
                    <a:pt x="2122" y="352"/>
                  </a:cubicBezTo>
                  <a:cubicBezTo>
                    <a:pt x="2130" y="352"/>
                    <a:pt x="2136" y="346"/>
                    <a:pt x="2136" y="338"/>
                  </a:cubicBezTo>
                  <a:cubicBezTo>
                    <a:pt x="2136" y="330"/>
                    <a:pt x="2130" y="324"/>
                    <a:pt x="2122" y="324"/>
                  </a:cubicBezTo>
                  <a:close/>
                  <a:moveTo>
                    <a:pt x="2246" y="152"/>
                  </a:moveTo>
                  <a:cubicBezTo>
                    <a:pt x="2238" y="152"/>
                    <a:pt x="2232" y="158"/>
                    <a:pt x="2232" y="166"/>
                  </a:cubicBezTo>
                  <a:cubicBezTo>
                    <a:pt x="2232" y="174"/>
                    <a:pt x="2238" y="180"/>
                    <a:pt x="2246" y="180"/>
                  </a:cubicBezTo>
                  <a:cubicBezTo>
                    <a:pt x="2254" y="180"/>
                    <a:pt x="2260" y="174"/>
                    <a:pt x="2260" y="166"/>
                  </a:cubicBezTo>
                  <a:cubicBezTo>
                    <a:pt x="2260" y="158"/>
                    <a:pt x="2254" y="152"/>
                    <a:pt x="2246" y="152"/>
                  </a:cubicBezTo>
                  <a:close/>
                  <a:moveTo>
                    <a:pt x="2330" y="168"/>
                  </a:moveTo>
                  <a:cubicBezTo>
                    <a:pt x="2322" y="168"/>
                    <a:pt x="2316" y="174"/>
                    <a:pt x="2316" y="182"/>
                  </a:cubicBezTo>
                  <a:cubicBezTo>
                    <a:pt x="2316" y="190"/>
                    <a:pt x="2322" y="196"/>
                    <a:pt x="2330" y="196"/>
                  </a:cubicBezTo>
                  <a:cubicBezTo>
                    <a:pt x="2338" y="196"/>
                    <a:pt x="2344" y="190"/>
                    <a:pt x="2344" y="182"/>
                  </a:cubicBezTo>
                  <a:cubicBezTo>
                    <a:pt x="2344" y="174"/>
                    <a:pt x="2338" y="168"/>
                    <a:pt x="2330" y="168"/>
                  </a:cubicBezTo>
                  <a:close/>
                  <a:moveTo>
                    <a:pt x="2358" y="124"/>
                  </a:moveTo>
                  <a:cubicBezTo>
                    <a:pt x="2350" y="124"/>
                    <a:pt x="2344" y="130"/>
                    <a:pt x="2344" y="138"/>
                  </a:cubicBezTo>
                  <a:cubicBezTo>
                    <a:pt x="2344" y="146"/>
                    <a:pt x="2350" y="152"/>
                    <a:pt x="2358" y="152"/>
                  </a:cubicBezTo>
                  <a:cubicBezTo>
                    <a:pt x="2366" y="152"/>
                    <a:pt x="2372" y="146"/>
                    <a:pt x="2372" y="138"/>
                  </a:cubicBezTo>
                  <a:cubicBezTo>
                    <a:pt x="2372" y="130"/>
                    <a:pt x="2366" y="124"/>
                    <a:pt x="2358" y="124"/>
                  </a:cubicBezTo>
                  <a:close/>
                  <a:moveTo>
                    <a:pt x="2174" y="196"/>
                  </a:moveTo>
                  <a:cubicBezTo>
                    <a:pt x="2166" y="196"/>
                    <a:pt x="2160" y="202"/>
                    <a:pt x="2160" y="210"/>
                  </a:cubicBezTo>
                  <a:cubicBezTo>
                    <a:pt x="2160" y="218"/>
                    <a:pt x="2166" y="224"/>
                    <a:pt x="2174" y="224"/>
                  </a:cubicBezTo>
                  <a:cubicBezTo>
                    <a:pt x="2182" y="224"/>
                    <a:pt x="2188" y="218"/>
                    <a:pt x="2188" y="210"/>
                  </a:cubicBezTo>
                  <a:cubicBezTo>
                    <a:pt x="2188" y="202"/>
                    <a:pt x="2182" y="196"/>
                    <a:pt x="2174" y="196"/>
                  </a:cubicBezTo>
                  <a:close/>
                  <a:moveTo>
                    <a:pt x="2114" y="132"/>
                  </a:moveTo>
                  <a:cubicBezTo>
                    <a:pt x="2106" y="132"/>
                    <a:pt x="2100" y="138"/>
                    <a:pt x="2100" y="146"/>
                  </a:cubicBezTo>
                  <a:cubicBezTo>
                    <a:pt x="2100" y="154"/>
                    <a:pt x="2106" y="160"/>
                    <a:pt x="2114" y="160"/>
                  </a:cubicBezTo>
                  <a:cubicBezTo>
                    <a:pt x="2122" y="160"/>
                    <a:pt x="2128" y="154"/>
                    <a:pt x="2128" y="146"/>
                  </a:cubicBezTo>
                  <a:cubicBezTo>
                    <a:pt x="2128" y="138"/>
                    <a:pt x="2122" y="132"/>
                    <a:pt x="2114" y="132"/>
                  </a:cubicBezTo>
                  <a:close/>
                </a:path>
              </a:pathLst>
            </a:custGeom>
            <a:solidFill>
              <a:srgbClr val="0078D7"/>
            </a:solidFill>
            <a:ln w="53975">
              <a:solidFill>
                <a:srgbClr val="0078D7">
                  <a:alpha val="30000"/>
                </a:srgbClr>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sp>
        <p:nvSpPr>
          <p:cNvPr id="27" name="Text Placeholder 549">
            <a:extLst>
              <a:ext uri="{FF2B5EF4-FFF2-40B4-BE49-F238E27FC236}">
                <a16:creationId xmlns:a16="http://schemas.microsoft.com/office/drawing/2014/main" id="{DA53FFFF-28D6-4AB4-97F3-6D4E044A86D8}"/>
              </a:ext>
            </a:extLst>
          </p:cNvPr>
          <p:cNvSpPr txBox="1">
            <a:spLocks/>
          </p:cNvSpPr>
          <p:nvPr/>
        </p:nvSpPr>
        <p:spPr>
          <a:xfrm>
            <a:off x="8522441" y="1"/>
            <a:ext cx="3669560" cy="6857999"/>
          </a:xfrm>
          <a:prstGeom prst="rect">
            <a:avLst/>
          </a:prstGeom>
          <a:solidFill>
            <a:srgbClr val="FFFFFF">
              <a:lumMod val="85000"/>
            </a:srgbClr>
          </a:solidFill>
        </p:spPr>
        <p:txBody>
          <a:bodyPr vert="horz" wrap="square" lIns="182880" tIns="91440" rIns="457200" bIns="91440" rtlCol="0" anchor="ctr" anchorCtr="0">
            <a:no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None/>
              <a:tabLst/>
              <a:defRPr sz="3000" b="0" kern="1200" spc="0" baseline="0">
                <a:gradFill>
                  <a:gsLst>
                    <a:gs pos="1250">
                      <a:schemeClr val="tx1"/>
                    </a:gs>
                    <a:gs pos="100000">
                      <a:schemeClr val="tx1"/>
                    </a:gs>
                  </a:gsLst>
                  <a:lin ang="5400000" scaled="0"/>
                </a:gradFill>
                <a:latin typeface="+mn-lt"/>
                <a:ea typeface="+mn-ea"/>
                <a:cs typeface="+mn-cs"/>
              </a:defRPr>
            </a:lvl1pPr>
            <a:lvl2pPr marL="255539"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kern="1200" spc="0" baseline="0">
                <a:gradFill>
                  <a:gsLst>
                    <a:gs pos="1250">
                      <a:schemeClr val="tx1"/>
                    </a:gs>
                    <a:gs pos="100000">
                      <a:schemeClr val="tx1"/>
                    </a:gs>
                  </a:gsLst>
                  <a:lin ang="5400000" scaled="0"/>
                </a:gradFill>
                <a:latin typeface="+mn-lt"/>
                <a:ea typeface="+mn-ea"/>
                <a:cs typeface="+mn-cs"/>
              </a:defRPr>
            </a:lvl2pPr>
            <a:lvl3pPr marL="4507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3pPr>
            <a:lvl4pPr marL="652336"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4pPr>
            <a:lvl5pPr marL="853911"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353535"/>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D83B01"/>
                </a:solidFill>
                <a:effectLst/>
                <a:uLnTx/>
                <a:uFillTx/>
                <a:latin typeface="Segoe UI Semilight"/>
                <a:ea typeface="+mn-ea"/>
                <a:cs typeface="+mn-cs"/>
              </a:rPr>
              <a:t>One of the largest networks in the world</a:t>
            </a:r>
          </a:p>
          <a:p>
            <a:pPr marL="228649" marR="0" lvl="0" indent="-22860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42 Azure regions</a:t>
            </a:r>
          </a:p>
          <a:p>
            <a:pPr marL="228649" marR="0" lvl="0" indent="-22860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8000+ ISP sessions</a:t>
            </a:r>
          </a:p>
          <a:p>
            <a:pPr marL="228649" marR="0" lvl="0" indent="-22860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100+ edge sites</a:t>
            </a:r>
          </a:p>
          <a:p>
            <a:pPr marL="228331" marR="0" lvl="0" indent="-22860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44 ExpressRoute locations</a:t>
            </a:r>
          </a:p>
          <a:p>
            <a:pPr marL="228331" marR="0" lvl="0" indent="-22860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33000 miles of lit fiber </a:t>
            </a:r>
          </a:p>
          <a:p>
            <a:pPr marL="228331" marR="0" lvl="0" indent="-228600" algn="l" defTabSz="932742" rtl="0" eaLnBrk="1" fontAlgn="auto" latinLnBrk="0" hangingPunct="1">
              <a:lnSpc>
                <a:spcPct val="90000"/>
              </a:lnSpc>
              <a:spcBef>
                <a:spcPts val="1224"/>
              </a:spcBef>
              <a:spcAft>
                <a:spcPts val="0"/>
              </a:spcAft>
              <a:buClr>
                <a:srgbClr val="353535"/>
              </a:buClr>
              <a:buSzPct val="90000"/>
              <a:buFont typeface="Arial" panose="020B0604020202020204" pitchFamily="34" charset="0"/>
              <a:buChar char="•"/>
              <a:tabLst/>
              <a:defRPr/>
            </a:pPr>
            <a:endPar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1224"/>
              </a:spcBef>
              <a:spcAft>
                <a:spcPts val="0"/>
              </a:spcAft>
              <a:buClr>
                <a:srgbClr val="353535"/>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D83B01"/>
                </a:solidFill>
                <a:effectLst/>
                <a:uLnTx/>
                <a:uFillTx/>
                <a:latin typeface="Segoe UI Semilight"/>
                <a:ea typeface="+mn-ea"/>
                <a:cs typeface="+mn-cs"/>
              </a:rPr>
              <a:t>Same network for Bing, Office 365, Skype, XBOX and Azure</a:t>
            </a:r>
          </a:p>
          <a:p>
            <a:pPr marL="484188" marR="0" lvl="1"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6432234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5911-CB0D-44FA-A66E-A7E6DA320C2A}"/>
              </a:ext>
            </a:extLst>
          </p:cNvPr>
          <p:cNvSpPr>
            <a:spLocks noGrp="1"/>
          </p:cNvSpPr>
          <p:nvPr>
            <p:ph type="title"/>
          </p:nvPr>
        </p:nvSpPr>
        <p:spPr/>
        <p:txBody>
          <a:bodyPr/>
          <a:lstStyle/>
          <a:p>
            <a:r>
              <a:rPr lang="en-US" dirty="0"/>
              <a:t>The big (network) picture</a:t>
            </a:r>
          </a:p>
        </p:txBody>
      </p:sp>
      <p:cxnSp>
        <p:nvCxnSpPr>
          <p:cNvPr id="5" name="Straight Connector 4">
            <a:extLst>
              <a:ext uri="{FF2B5EF4-FFF2-40B4-BE49-F238E27FC236}">
                <a16:creationId xmlns:a16="http://schemas.microsoft.com/office/drawing/2014/main" id="{A35D2B2A-43C0-4A5F-888A-7AB81CCDC8A9}"/>
              </a:ext>
            </a:extLst>
          </p:cNvPr>
          <p:cNvCxnSpPr/>
          <p:nvPr/>
        </p:nvCxnSpPr>
        <p:spPr>
          <a:xfrm rot="10800000">
            <a:off x="8261569" y="3882433"/>
            <a:ext cx="0" cy="2337370"/>
          </a:xfrm>
          <a:prstGeom prst="line">
            <a:avLst/>
          </a:prstGeom>
          <a:noFill/>
          <a:ln w="76200" cap="flat" cmpd="dbl" algn="ctr">
            <a:solidFill>
              <a:srgbClr val="505050">
                <a:lumMod val="60000"/>
                <a:lumOff val="40000"/>
              </a:srgbClr>
            </a:solidFill>
            <a:prstDash val="sysDot"/>
            <a:miter lim="800000"/>
          </a:ln>
          <a:effectLst/>
        </p:spPr>
      </p:cxnSp>
      <p:sp>
        <p:nvSpPr>
          <p:cNvPr id="7" name="Freeform 128">
            <a:extLst>
              <a:ext uri="{FF2B5EF4-FFF2-40B4-BE49-F238E27FC236}">
                <a16:creationId xmlns:a16="http://schemas.microsoft.com/office/drawing/2014/main" id="{B224F95C-707F-430E-91FE-F57161FF4827}"/>
              </a:ext>
            </a:extLst>
          </p:cNvPr>
          <p:cNvSpPr>
            <a:spLocks noChangeAspect="1"/>
          </p:cNvSpPr>
          <p:nvPr/>
        </p:nvSpPr>
        <p:spPr bwMode="black">
          <a:xfrm>
            <a:off x="4012796" y="1290001"/>
            <a:ext cx="5077277" cy="26721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grpSp>
        <p:nvGrpSpPr>
          <p:cNvPr id="8" name="Group 7">
            <a:extLst>
              <a:ext uri="{FF2B5EF4-FFF2-40B4-BE49-F238E27FC236}">
                <a16:creationId xmlns:a16="http://schemas.microsoft.com/office/drawing/2014/main" id="{8DB57C9A-3A5A-4F55-A9F2-765583C470B0}"/>
              </a:ext>
            </a:extLst>
          </p:cNvPr>
          <p:cNvGrpSpPr/>
          <p:nvPr/>
        </p:nvGrpSpPr>
        <p:grpSpPr>
          <a:xfrm>
            <a:off x="5252746" y="2187450"/>
            <a:ext cx="3090348" cy="1590593"/>
            <a:chOff x="5393001" y="2078483"/>
            <a:chExt cx="3090348" cy="1590593"/>
          </a:xfrm>
        </p:grpSpPr>
        <p:sp>
          <p:nvSpPr>
            <p:cNvPr id="9" name="Rounded Rectangle 7">
              <a:extLst>
                <a:ext uri="{FF2B5EF4-FFF2-40B4-BE49-F238E27FC236}">
                  <a16:creationId xmlns:a16="http://schemas.microsoft.com/office/drawing/2014/main" id="{C6D8845D-E035-42E7-ACDD-CDA3F6814DB8}"/>
                </a:ext>
              </a:extLst>
            </p:cNvPr>
            <p:cNvSpPr/>
            <p:nvPr/>
          </p:nvSpPr>
          <p:spPr bwMode="auto">
            <a:xfrm>
              <a:off x="5393001" y="2078483"/>
              <a:ext cx="3090348" cy="1590593"/>
            </a:xfrm>
            <a:prstGeom prst="roundRect">
              <a:avLst>
                <a:gd name="adj" fmla="val 3605"/>
              </a:avLst>
            </a:prstGeom>
            <a:solidFill>
              <a:srgbClr val="FFFFFF">
                <a:lumMod val="75000"/>
              </a:srgbClr>
            </a:solidFill>
            <a:ln w="57150" cap="flat" cmpd="sng" algn="ctr">
              <a:noFill/>
              <a:prstDash val="solid"/>
              <a:headEnd type="none" w="med" len="med"/>
              <a:tailEnd type="none" w="med" len="med"/>
            </a:ln>
            <a:effectLst/>
          </p:spPr>
          <p:txBody>
            <a:bodyPr rot="0" spcFirstLastPara="0" vertOverflow="overflow" horzOverflow="overflow" vert="horz" wrap="square" lIns="182808" tIns="146245" rIns="182808" bIns="146245" numCol="1" spcCol="0" rtlCol="0" fromWordArt="0" anchor="t" anchorCtr="0" forceAA="0" compatLnSpc="1">
              <a:prstTxWarp prst="textNoShape">
                <a:avLst/>
              </a:prstTxWarp>
              <a:noAutofit/>
            </a:bodyPr>
            <a:lstStyle/>
            <a:p>
              <a:pPr marL="0" marR="0" lvl="0" indent="0" defTabSz="913857"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3B05622-0E38-431B-AD04-2E69504A5234}"/>
                </a:ext>
              </a:extLst>
            </p:cNvPr>
            <p:cNvGrpSpPr/>
            <p:nvPr/>
          </p:nvGrpSpPr>
          <p:grpSpPr>
            <a:xfrm>
              <a:off x="5561305" y="2214652"/>
              <a:ext cx="2755823" cy="1303745"/>
              <a:chOff x="2718155" y="4707256"/>
              <a:chExt cx="3027722" cy="1546370"/>
            </a:xfrm>
          </p:grpSpPr>
          <p:sp>
            <p:nvSpPr>
              <p:cNvPr id="11" name="Freeform 5">
                <a:extLst>
                  <a:ext uri="{FF2B5EF4-FFF2-40B4-BE49-F238E27FC236}">
                    <a16:creationId xmlns:a16="http://schemas.microsoft.com/office/drawing/2014/main" id="{0F99682A-0048-4D05-BD7E-00A55DEB0FB9}"/>
                  </a:ext>
                </a:extLst>
              </p:cNvPr>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solidFill>
              <a:ln>
                <a:noFill/>
              </a:ln>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sp>
            <p:nvSpPr>
              <p:cNvPr id="12" name="Freeform 10">
                <a:extLst>
                  <a:ext uri="{FF2B5EF4-FFF2-40B4-BE49-F238E27FC236}">
                    <a16:creationId xmlns:a16="http://schemas.microsoft.com/office/drawing/2014/main" id="{BE05A5B9-AC1E-4601-B1FE-E54AA23B83D8}"/>
                  </a:ext>
                </a:extLst>
              </p:cNvPr>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solidFill>
              <a:ln>
                <a:noFill/>
              </a:ln>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sp>
            <p:nvSpPr>
              <p:cNvPr id="13" name="Freeform 11">
                <a:extLst>
                  <a:ext uri="{FF2B5EF4-FFF2-40B4-BE49-F238E27FC236}">
                    <a16:creationId xmlns:a16="http://schemas.microsoft.com/office/drawing/2014/main" id="{E85B5745-7618-43DE-A462-A1423FFEAB89}"/>
                  </a:ext>
                </a:extLst>
              </p:cNvPr>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solidFill>
              <a:ln>
                <a:noFill/>
              </a:ln>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sp>
            <p:nvSpPr>
              <p:cNvPr id="14" name="Freeform 5">
                <a:extLst>
                  <a:ext uri="{FF2B5EF4-FFF2-40B4-BE49-F238E27FC236}">
                    <a16:creationId xmlns:a16="http://schemas.microsoft.com/office/drawing/2014/main" id="{3B93AC1D-C8A6-4469-8BD1-18E09D12FE42}"/>
                  </a:ext>
                </a:extLst>
              </p:cNvPr>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solidFill>
              <a:ln>
                <a:noFill/>
              </a:ln>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sp>
            <p:nvSpPr>
              <p:cNvPr id="15" name="Freeform 13">
                <a:extLst>
                  <a:ext uri="{FF2B5EF4-FFF2-40B4-BE49-F238E27FC236}">
                    <a16:creationId xmlns:a16="http://schemas.microsoft.com/office/drawing/2014/main" id="{A93762A6-2EFF-4E26-BDDC-131C8358D1F4}"/>
                  </a:ext>
                </a:extLst>
              </p:cNvPr>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solidFill>
              <a:ln>
                <a:noFill/>
              </a:ln>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sp>
            <p:nvSpPr>
              <p:cNvPr id="16" name="Freeform 14">
                <a:extLst>
                  <a:ext uri="{FF2B5EF4-FFF2-40B4-BE49-F238E27FC236}">
                    <a16:creationId xmlns:a16="http://schemas.microsoft.com/office/drawing/2014/main" id="{4CC5BFB1-4507-46FA-A2CF-6654B054D7E7}"/>
                  </a:ext>
                </a:extLst>
              </p:cNvPr>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solidFill>
              <a:ln>
                <a:noFill/>
              </a:ln>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sp>
            <p:nvSpPr>
              <p:cNvPr id="17" name="Freeform 5">
                <a:extLst>
                  <a:ext uri="{FF2B5EF4-FFF2-40B4-BE49-F238E27FC236}">
                    <a16:creationId xmlns:a16="http://schemas.microsoft.com/office/drawing/2014/main" id="{104615E6-FBDA-4D57-A353-7AAB97A92B9C}"/>
                  </a:ext>
                </a:extLst>
              </p:cNvPr>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solidFill>
              <a:ln>
                <a:noFill/>
              </a:ln>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sp>
            <p:nvSpPr>
              <p:cNvPr id="18" name="Freeform 16">
                <a:extLst>
                  <a:ext uri="{FF2B5EF4-FFF2-40B4-BE49-F238E27FC236}">
                    <a16:creationId xmlns:a16="http://schemas.microsoft.com/office/drawing/2014/main" id="{2BB9C5DF-7F0D-4890-AEFB-4C9C33931E85}"/>
                  </a:ext>
                </a:extLst>
              </p:cNvPr>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solidFill>
              <a:ln>
                <a:noFill/>
              </a:ln>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sp>
            <p:nvSpPr>
              <p:cNvPr id="19" name="Freeform 17">
                <a:extLst>
                  <a:ext uri="{FF2B5EF4-FFF2-40B4-BE49-F238E27FC236}">
                    <a16:creationId xmlns:a16="http://schemas.microsoft.com/office/drawing/2014/main" id="{F04FFEBF-5603-4B1E-A0A4-7F63F372A144}"/>
                  </a:ext>
                </a:extLst>
              </p:cNvPr>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505050"/>
              </a:solidFill>
              <a:ln>
                <a:noFill/>
              </a:ln>
              <a:extLst/>
            </p:spPr>
            <p:txBody>
              <a:bodyPr vert="horz" wrap="square" lIns="91403" tIns="45702" rIns="91403" bIns="4570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ndParaRPr>
              </a:p>
            </p:txBody>
          </p:sp>
        </p:grpSp>
      </p:grpSp>
      <p:sp>
        <p:nvSpPr>
          <p:cNvPr id="20" name="TextBox 19">
            <a:extLst>
              <a:ext uri="{FF2B5EF4-FFF2-40B4-BE49-F238E27FC236}">
                <a16:creationId xmlns:a16="http://schemas.microsoft.com/office/drawing/2014/main" id="{80AE9E82-B7A7-4CEF-827F-85BF1F01E7A3}"/>
              </a:ext>
            </a:extLst>
          </p:cNvPr>
          <p:cNvSpPr txBox="1"/>
          <p:nvPr/>
        </p:nvSpPr>
        <p:spPr>
          <a:xfrm>
            <a:off x="5259232" y="1489157"/>
            <a:ext cx="2254424" cy="646331"/>
          </a:xfrm>
          <a:prstGeom prst="rect">
            <a:avLst/>
          </a:prstGeom>
          <a:noFill/>
        </p:spPr>
        <p:txBody>
          <a:bodyPr wrap="square" rtlCol="0">
            <a:spAutoFit/>
          </a:bodyPr>
          <a:lstStyle/>
          <a:p>
            <a:pPr algn="ctr">
              <a:lnSpc>
                <a:spcPct val="90000"/>
              </a:lnSpc>
              <a:buSzPct val="90000"/>
              <a:defRPr/>
            </a:pPr>
            <a:r>
              <a:rPr lang="en-US" sz="2000" kern="0" dirty="0">
                <a:gradFill>
                  <a:gsLst>
                    <a:gs pos="1250">
                      <a:srgbClr val="0078D7"/>
                    </a:gs>
                    <a:gs pos="100000">
                      <a:srgbClr val="0078D7"/>
                    </a:gs>
                  </a:gsLst>
                  <a:lin ang="5400000" scaled="0"/>
                </a:gradFill>
                <a:latin typeface="Segoe UI"/>
                <a:cs typeface="Segoe UI Semilight" panose="020B0402040204020203" pitchFamily="34" charset="0"/>
              </a:rPr>
              <a:t>Azure</a:t>
            </a:r>
          </a:p>
          <a:p>
            <a:pPr algn="ctr">
              <a:lnSpc>
                <a:spcPct val="90000"/>
              </a:lnSpc>
              <a:buSzPct val="90000"/>
              <a:defRPr/>
            </a:pPr>
            <a:r>
              <a:rPr lang="en-US" sz="2000" kern="0" dirty="0">
                <a:gradFill>
                  <a:gsLst>
                    <a:gs pos="1250">
                      <a:srgbClr val="0078D7"/>
                    </a:gs>
                    <a:gs pos="100000">
                      <a:srgbClr val="0078D7"/>
                    </a:gs>
                  </a:gsLst>
                  <a:lin ang="5400000" scaled="0"/>
                </a:gradFill>
                <a:latin typeface="Segoe UI"/>
                <a:cs typeface="Segoe UI Semilight" panose="020B0402040204020203" pitchFamily="34" charset="0"/>
              </a:rPr>
              <a:t>virtual network</a:t>
            </a:r>
          </a:p>
        </p:txBody>
      </p:sp>
      <p:grpSp>
        <p:nvGrpSpPr>
          <p:cNvPr id="21" name="Group 20">
            <a:extLst>
              <a:ext uri="{FF2B5EF4-FFF2-40B4-BE49-F238E27FC236}">
                <a16:creationId xmlns:a16="http://schemas.microsoft.com/office/drawing/2014/main" id="{40494B7D-A7F6-4EA5-8D45-F3EEA6A1492D}"/>
              </a:ext>
            </a:extLst>
          </p:cNvPr>
          <p:cNvGrpSpPr/>
          <p:nvPr/>
        </p:nvGrpSpPr>
        <p:grpSpPr>
          <a:xfrm>
            <a:off x="274637" y="1589764"/>
            <a:ext cx="4167823" cy="5147225"/>
            <a:chOff x="274637" y="1589764"/>
            <a:chExt cx="4167823" cy="5147225"/>
          </a:xfrm>
        </p:grpSpPr>
        <p:sp>
          <p:nvSpPr>
            <p:cNvPr id="22" name="TextBox 21">
              <a:extLst>
                <a:ext uri="{FF2B5EF4-FFF2-40B4-BE49-F238E27FC236}">
                  <a16:creationId xmlns:a16="http://schemas.microsoft.com/office/drawing/2014/main" id="{86055AF7-BC76-4BB7-9742-C2B061C17316}"/>
                </a:ext>
              </a:extLst>
            </p:cNvPr>
            <p:cNvSpPr txBox="1"/>
            <p:nvPr/>
          </p:nvSpPr>
          <p:spPr>
            <a:xfrm>
              <a:off x="2496761" y="1878217"/>
              <a:ext cx="1945699" cy="1157121"/>
            </a:xfrm>
            <a:prstGeom prst="rect">
              <a:avLst/>
            </a:prstGeom>
            <a:noFill/>
          </p:spPr>
          <p:txBody>
            <a:bodyPr wrap="square" lIns="182808" tIns="146245" rIns="182808" bIns="146245" rtlCol="0">
              <a:spAutoFit/>
            </a:bodyPr>
            <a:lstStyle/>
            <a:p>
              <a:pPr marL="0" marR="0" lvl="0" indent="0" algn="ctr" defTabSz="914400" eaLnBrk="1" fontAlgn="auto" latinLnBrk="0" hangingPunct="1">
                <a:lnSpc>
                  <a:spcPct val="90000"/>
                </a:lnSpc>
                <a:spcBef>
                  <a:spcPts val="0"/>
                </a:spcBef>
                <a:spcAft>
                  <a:spcPts val="2400"/>
                </a:spcAft>
                <a:buClrTx/>
                <a:buSzTx/>
                <a:buFontTx/>
                <a:buNone/>
                <a:tabLst/>
                <a:defRPr/>
              </a:pPr>
              <a:r>
                <a:rPr kumimoji="0" lang="en-US" sz="2400" b="0" i="0" u="none" strike="noStrike" kern="0" cap="none" spc="0" normalizeH="0" baseline="0" noProof="0">
                  <a:ln>
                    <a:noFill/>
                  </a:ln>
                  <a:gradFill>
                    <a:gsLst>
                      <a:gs pos="1250">
                        <a:srgbClr val="FF8C00"/>
                      </a:gs>
                      <a:gs pos="100000">
                        <a:srgbClr val="FF8C00"/>
                      </a:gs>
                    </a:gsLst>
                    <a:lin ang="5400000" scaled="0"/>
                  </a:gradFill>
                  <a:effectLst/>
                  <a:uLnTx/>
                  <a:uFillTx/>
                  <a:cs typeface="Segoe UI Semilight" panose="020B0402040204020203" pitchFamily="34" charset="0"/>
                </a:rPr>
                <a:t>Users</a:t>
              </a:r>
            </a:p>
            <a:p>
              <a:pPr marL="0" marR="0" lvl="1" indent="0" algn="ctr" defTabSz="914400" eaLnBrk="1" fontAlgn="auto" latinLnBrk="0" hangingPunct="1">
                <a:lnSpc>
                  <a:spcPct val="90000"/>
                </a:lnSpc>
                <a:spcBef>
                  <a:spcPts val="0"/>
                </a:spcBef>
                <a:spcAft>
                  <a:spcPts val="2400"/>
                </a:spcAft>
                <a:buClrTx/>
                <a:buSzPct val="90000"/>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rPr>
                <a:t>Internet</a:t>
              </a:r>
            </a:p>
          </p:txBody>
        </p:sp>
        <p:grpSp>
          <p:nvGrpSpPr>
            <p:cNvPr id="23" name="Group 22">
              <a:extLst>
                <a:ext uri="{FF2B5EF4-FFF2-40B4-BE49-F238E27FC236}">
                  <a16:creationId xmlns:a16="http://schemas.microsoft.com/office/drawing/2014/main" id="{F10A4BCE-1F83-404C-B91C-263DCBB104C4}"/>
                </a:ext>
              </a:extLst>
            </p:cNvPr>
            <p:cNvGrpSpPr/>
            <p:nvPr/>
          </p:nvGrpSpPr>
          <p:grpSpPr>
            <a:xfrm>
              <a:off x="886358" y="1589764"/>
              <a:ext cx="1645500" cy="1645500"/>
              <a:chOff x="886358" y="1589764"/>
              <a:chExt cx="1645500" cy="1645500"/>
            </a:xfrm>
          </p:grpSpPr>
          <p:sp>
            <p:nvSpPr>
              <p:cNvPr id="25" name="Oval 24">
                <a:extLst>
                  <a:ext uri="{FF2B5EF4-FFF2-40B4-BE49-F238E27FC236}">
                    <a16:creationId xmlns:a16="http://schemas.microsoft.com/office/drawing/2014/main" id="{20362D3F-4DBE-4F19-8937-FAAA44425E93}"/>
                  </a:ext>
                </a:extLst>
              </p:cNvPr>
              <p:cNvSpPr/>
              <p:nvPr/>
            </p:nvSpPr>
            <p:spPr bwMode="auto">
              <a:xfrm>
                <a:off x="886358" y="1589764"/>
                <a:ext cx="1645500" cy="1645500"/>
              </a:xfrm>
              <a:prstGeom prst="ellipse">
                <a:avLst/>
              </a:prstGeom>
              <a:solidFill>
                <a:srgbClr val="505050">
                  <a:lumMod val="75000"/>
                </a:srgbClr>
              </a:solidFill>
              <a:ln w="57150" cap="flat" cmpd="sng" algn="ctr">
                <a:noFill/>
                <a:prstDash val="solid"/>
                <a:headEnd type="none" w="med" len="med"/>
                <a:tailEnd type="none" w="med" len="med"/>
              </a:ln>
              <a:effectLst/>
            </p:spPr>
            <p:txBody>
              <a:bodyPr rot="0" spcFirstLastPara="0" vertOverflow="overflow" horzOverflow="overflow" vert="horz" wrap="square" lIns="182808" tIns="146245" rIns="182808" bIns="146245" numCol="1" spcCol="0" rtlCol="0" fromWordArt="0" anchor="t" anchorCtr="0" forceAA="0" compatLnSpc="1">
                <a:prstTxWarp prst="textNoShape">
                  <a:avLst/>
                </a:prstTxWarp>
                <a:noAutofit/>
              </a:bodyPr>
              <a:lstStyle/>
              <a:p>
                <a:pPr marL="0" marR="0" lvl="0" indent="0" defTabSz="913857"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solidFill>
                    <a:srgbClr val="FFFFF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8BCB4044-EF0B-4A4B-9437-E1DAFAE5C668}"/>
                  </a:ext>
                </a:extLst>
              </p:cNvPr>
              <p:cNvGrpSpPr/>
              <p:nvPr/>
            </p:nvGrpSpPr>
            <p:grpSpPr>
              <a:xfrm>
                <a:off x="1112729" y="1900947"/>
                <a:ext cx="1192758" cy="1023135"/>
                <a:chOff x="1112729" y="1900946"/>
                <a:chExt cx="1192758" cy="1023135"/>
              </a:xfrm>
              <a:solidFill>
                <a:srgbClr val="FF8C00"/>
              </a:solidFill>
            </p:grpSpPr>
            <p:sp>
              <p:nvSpPr>
                <p:cNvPr id="27" name="Freeform 741">
                  <a:extLst>
                    <a:ext uri="{FF2B5EF4-FFF2-40B4-BE49-F238E27FC236}">
                      <a16:creationId xmlns:a16="http://schemas.microsoft.com/office/drawing/2014/main" id="{23062CAF-8F27-4E20-A7F7-65FC792E1CD0}"/>
                    </a:ext>
                  </a:extLst>
                </p:cNvPr>
                <p:cNvSpPr>
                  <a:spLocks/>
                </p:cNvSpPr>
                <p:nvPr/>
              </p:nvSpPr>
              <p:spPr bwMode="auto">
                <a:xfrm>
                  <a:off x="1516931" y="2153572"/>
                  <a:ext cx="384353" cy="770509"/>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noFill/>
                  <a:round/>
                  <a:headEnd/>
                  <a:tailEnd/>
                </a:ln>
                <a:extLst/>
              </p:spPr>
              <p:txBody>
                <a:bodyPr vert="horz" wrap="square" lIns="91403" tIns="45702" rIns="91403" bIns="45702" numCol="1" anchor="t" anchorCtr="0" compatLnSpc="1">
                  <a:prstTxWarp prst="textNoShape">
                    <a:avLst/>
                  </a:prstTxWarp>
                </a:bodyPr>
                <a:lstStyle/>
                <a:p>
                  <a:pPr marL="0" marR="0" lvl="0" indent="0" defTabSz="91412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8C00"/>
                    </a:solidFill>
                    <a:effectLst/>
                    <a:uLnTx/>
                    <a:uFillTx/>
                    <a:latin typeface="Segoe UI"/>
                  </a:endParaRPr>
                </a:p>
              </p:txBody>
            </p:sp>
            <p:sp>
              <p:nvSpPr>
                <p:cNvPr id="28" name="Oval 742">
                  <a:extLst>
                    <a:ext uri="{FF2B5EF4-FFF2-40B4-BE49-F238E27FC236}">
                      <a16:creationId xmlns:a16="http://schemas.microsoft.com/office/drawing/2014/main" id="{DF4C823A-1833-4D2F-A922-4D39BC167822}"/>
                    </a:ext>
                  </a:extLst>
                </p:cNvPr>
                <p:cNvSpPr>
                  <a:spLocks noChangeArrowheads="1"/>
                </p:cNvSpPr>
                <p:nvPr/>
              </p:nvSpPr>
              <p:spPr bwMode="auto">
                <a:xfrm>
                  <a:off x="1594524" y="1900946"/>
                  <a:ext cx="229168" cy="230972"/>
                </a:xfrm>
                <a:prstGeom prst="ellipse">
                  <a:avLst/>
                </a:prstGeom>
                <a:grpFill/>
                <a:ln w="9525">
                  <a:noFill/>
                  <a:round/>
                  <a:headEnd/>
                  <a:tailEnd/>
                </a:ln>
                <a:extLst/>
              </p:spPr>
              <p:txBody>
                <a:bodyPr vert="horz" wrap="square" lIns="91403" tIns="45702" rIns="91403" bIns="45702" numCol="1" anchor="t" anchorCtr="0" compatLnSpc="1">
                  <a:prstTxWarp prst="textNoShape">
                    <a:avLst/>
                  </a:prstTxWarp>
                </a:bodyPr>
                <a:lstStyle/>
                <a:p>
                  <a:pPr marL="0" marR="0" lvl="0" indent="0" defTabSz="91412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8C00"/>
                    </a:solidFill>
                    <a:effectLst/>
                    <a:uLnTx/>
                    <a:uFillTx/>
                    <a:latin typeface="Segoe UI"/>
                  </a:endParaRPr>
                </a:p>
              </p:txBody>
            </p:sp>
            <p:sp>
              <p:nvSpPr>
                <p:cNvPr id="29" name="Freeform 743">
                  <a:extLst>
                    <a:ext uri="{FF2B5EF4-FFF2-40B4-BE49-F238E27FC236}">
                      <a16:creationId xmlns:a16="http://schemas.microsoft.com/office/drawing/2014/main" id="{64C3D248-F74D-4AC9-BF79-3E9699A619C2}"/>
                    </a:ext>
                  </a:extLst>
                </p:cNvPr>
                <p:cNvSpPr>
                  <a:spLocks/>
                </p:cNvSpPr>
                <p:nvPr/>
              </p:nvSpPr>
              <p:spPr bwMode="auto">
                <a:xfrm>
                  <a:off x="1982486"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91403" tIns="45702" rIns="91403" bIns="45702" numCol="1" anchor="t" anchorCtr="0" compatLnSpc="1">
                  <a:prstTxWarp prst="textNoShape">
                    <a:avLst/>
                  </a:prstTxWarp>
                </a:bodyPr>
                <a:lstStyle/>
                <a:p>
                  <a:pPr marL="0" marR="0" lvl="0" indent="0" defTabSz="91412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8C00"/>
                    </a:solidFill>
                    <a:effectLst/>
                    <a:uLnTx/>
                    <a:uFillTx/>
                    <a:latin typeface="Segoe UI"/>
                  </a:endParaRPr>
                </a:p>
              </p:txBody>
            </p:sp>
            <p:sp>
              <p:nvSpPr>
                <p:cNvPr id="30" name="Oval 744">
                  <a:extLst>
                    <a:ext uri="{FF2B5EF4-FFF2-40B4-BE49-F238E27FC236}">
                      <a16:creationId xmlns:a16="http://schemas.microsoft.com/office/drawing/2014/main" id="{560562CA-CE00-46E9-BE4A-F9124DF7F5BB}"/>
                    </a:ext>
                  </a:extLst>
                </p:cNvPr>
                <p:cNvSpPr>
                  <a:spLocks noChangeArrowheads="1"/>
                </p:cNvSpPr>
                <p:nvPr/>
              </p:nvSpPr>
              <p:spPr bwMode="auto">
                <a:xfrm>
                  <a:off x="2045643" y="1965907"/>
                  <a:ext cx="196688" cy="194883"/>
                </a:xfrm>
                <a:prstGeom prst="ellipse">
                  <a:avLst/>
                </a:prstGeom>
                <a:grpFill/>
                <a:ln w="9525">
                  <a:noFill/>
                  <a:round/>
                  <a:headEnd/>
                  <a:tailEnd/>
                </a:ln>
                <a:extLst/>
              </p:spPr>
              <p:txBody>
                <a:bodyPr vert="horz" wrap="square" lIns="91403" tIns="45702" rIns="91403" bIns="45702" numCol="1" anchor="t" anchorCtr="0" compatLnSpc="1">
                  <a:prstTxWarp prst="textNoShape">
                    <a:avLst/>
                  </a:prstTxWarp>
                </a:bodyPr>
                <a:lstStyle/>
                <a:p>
                  <a:pPr marL="0" marR="0" lvl="0" indent="0" defTabSz="91412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8C00"/>
                    </a:solidFill>
                    <a:effectLst/>
                    <a:uLnTx/>
                    <a:uFillTx/>
                    <a:latin typeface="Segoe UI"/>
                  </a:endParaRPr>
                </a:p>
              </p:txBody>
            </p:sp>
            <p:sp>
              <p:nvSpPr>
                <p:cNvPr id="31" name="Freeform 745">
                  <a:extLst>
                    <a:ext uri="{FF2B5EF4-FFF2-40B4-BE49-F238E27FC236}">
                      <a16:creationId xmlns:a16="http://schemas.microsoft.com/office/drawing/2014/main" id="{C7B85CF9-043A-44BB-8EA0-A81C02CFDC0E}"/>
                    </a:ext>
                  </a:extLst>
                </p:cNvPr>
                <p:cNvSpPr>
                  <a:spLocks/>
                </p:cNvSpPr>
                <p:nvPr/>
              </p:nvSpPr>
              <p:spPr bwMode="auto">
                <a:xfrm>
                  <a:off x="1112729"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91403" tIns="45702" rIns="91403" bIns="45702" numCol="1" anchor="t" anchorCtr="0" compatLnSpc="1">
                  <a:prstTxWarp prst="textNoShape">
                    <a:avLst/>
                  </a:prstTxWarp>
                </a:bodyPr>
                <a:lstStyle/>
                <a:p>
                  <a:pPr marL="0" marR="0" lvl="0" indent="0" defTabSz="91412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8C00"/>
                    </a:solidFill>
                    <a:effectLst/>
                    <a:uLnTx/>
                    <a:uFillTx/>
                    <a:latin typeface="Segoe UI"/>
                  </a:endParaRPr>
                </a:p>
              </p:txBody>
            </p:sp>
            <p:sp>
              <p:nvSpPr>
                <p:cNvPr id="32" name="Oval 746">
                  <a:extLst>
                    <a:ext uri="{FF2B5EF4-FFF2-40B4-BE49-F238E27FC236}">
                      <a16:creationId xmlns:a16="http://schemas.microsoft.com/office/drawing/2014/main" id="{E20E3D42-595E-4E96-AC29-4B83E7B37CB2}"/>
                    </a:ext>
                  </a:extLst>
                </p:cNvPr>
                <p:cNvSpPr>
                  <a:spLocks noChangeArrowheads="1"/>
                </p:cNvSpPr>
                <p:nvPr/>
              </p:nvSpPr>
              <p:spPr bwMode="auto">
                <a:xfrm>
                  <a:off x="1175886" y="1965907"/>
                  <a:ext cx="196688" cy="194883"/>
                </a:xfrm>
                <a:prstGeom prst="ellipse">
                  <a:avLst/>
                </a:prstGeom>
                <a:grpFill/>
                <a:ln w="9525">
                  <a:noFill/>
                  <a:round/>
                  <a:headEnd/>
                  <a:tailEnd/>
                </a:ln>
                <a:extLst/>
              </p:spPr>
              <p:txBody>
                <a:bodyPr vert="horz" wrap="square" lIns="91403" tIns="45702" rIns="91403" bIns="45702" numCol="1" anchor="t" anchorCtr="0" compatLnSpc="1">
                  <a:prstTxWarp prst="textNoShape">
                    <a:avLst/>
                  </a:prstTxWarp>
                </a:bodyPr>
                <a:lstStyle/>
                <a:p>
                  <a:pPr marL="0" marR="0" lvl="0" indent="0" defTabSz="91412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8C00"/>
                    </a:solidFill>
                    <a:effectLst/>
                    <a:uLnTx/>
                    <a:uFillTx/>
                    <a:latin typeface="Segoe UI"/>
                  </a:endParaRPr>
                </a:p>
              </p:txBody>
            </p:sp>
          </p:grpSp>
        </p:grpSp>
        <p:sp>
          <p:nvSpPr>
            <p:cNvPr id="24" name="TextBox 23">
              <a:extLst>
                <a:ext uri="{FF2B5EF4-FFF2-40B4-BE49-F238E27FC236}">
                  <a16:creationId xmlns:a16="http://schemas.microsoft.com/office/drawing/2014/main" id="{7411E42A-7432-4311-8B96-CC21A03D86CB}"/>
                </a:ext>
              </a:extLst>
            </p:cNvPr>
            <p:cNvSpPr txBox="1"/>
            <p:nvPr/>
          </p:nvSpPr>
          <p:spPr>
            <a:xfrm>
              <a:off x="274637" y="3242238"/>
              <a:ext cx="4106685" cy="3494751"/>
            </a:xfrm>
            <a:prstGeom prst="rect">
              <a:avLst/>
            </a:prstGeom>
            <a:noFill/>
          </p:spPr>
          <p:txBody>
            <a:bodyPr wrap="square" lIns="182834" tIns="146266" rIns="182834" bIns="146266" rtlCol="0">
              <a:noAutofit/>
            </a:bodyPr>
            <a:lstStyle/>
            <a:p>
              <a:pPr marL="0" marR="0" lvl="1" indent="0" defTabSz="914400" eaLnBrk="1" fontAlgn="auto" latinLnBrk="0" hangingPunct="1">
                <a:lnSpc>
                  <a:spcPct val="90000"/>
                </a:lnSpc>
                <a:spcBef>
                  <a:spcPts val="0"/>
                </a:spcBef>
                <a:spcAft>
                  <a:spcPts val="1200"/>
                </a:spcAft>
                <a:buClrTx/>
                <a:buSzPct val="90000"/>
                <a:buFontTx/>
                <a:buNone/>
                <a:tabLst/>
                <a:defRPr/>
              </a:pPr>
              <a:r>
                <a:rPr kumimoji="0" lang="en-US" sz="2400" b="0" i="0" u="none" strike="noStrike" kern="0" cap="none" spc="0" normalizeH="0" baseline="0" noProof="0" dirty="0">
                  <a:ln>
                    <a:noFill/>
                  </a:ln>
                  <a:gradFill>
                    <a:gsLst>
                      <a:gs pos="1250">
                        <a:srgbClr val="FF8C00"/>
                      </a:gs>
                      <a:gs pos="100000">
                        <a:srgbClr val="FF8C00"/>
                      </a:gs>
                    </a:gsLst>
                    <a:lin ang="5400000" scaled="0"/>
                  </a:gradFill>
                  <a:effectLst/>
                  <a:uLnTx/>
                  <a:uFillTx/>
                  <a:cs typeface="Segoe UI Semilight" panose="020B0402040204020203" pitchFamily="34" charset="0"/>
                </a:rPr>
                <a:t>Front-end access</a:t>
              </a:r>
            </a:p>
            <a:p>
              <a:pPr marL="0" marR="0" lvl="1" indent="0" defTabSz="914400" eaLnBrk="1" fontAlgn="auto" latinLnBrk="0" hangingPunct="1">
                <a:lnSpc>
                  <a:spcPct val="90000"/>
                </a:lnSpc>
                <a:spcBef>
                  <a:spcPts val="0"/>
                </a:spcBef>
                <a:spcAft>
                  <a:spcPts val="1200"/>
                </a:spcAft>
                <a:buClrTx/>
                <a:buSzPct val="9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Dynamic/reserved public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IP addresses</a:t>
              </a:r>
            </a:p>
            <a:p>
              <a:pPr marL="0" marR="0" lvl="1" indent="0" defTabSz="914400" eaLnBrk="1" fontAlgn="auto" latinLnBrk="0" hangingPunct="1">
                <a:lnSpc>
                  <a:spcPct val="90000"/>
                </a:lnSpc>
                <a:spcBef>
                  <a:spcPts val="0"/>
                </a:spcBef>
                <a:spcAft>
                  <a:spcPts val="1200"/>
                </a:spcAft>
                <a:buClrTx/>
                <a:buSzPct val="9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Direct VM access, ACLs for security</a:t>
              </a:r>
            </a:p>
            <a:p>
              <a:pPr marL="0" marR="0" lvl="1" indent="0" defTabSz="914400" eaLnBrk="1" fontAlgn="auto" latinLnBrk="0" hangingPunct="1">
                <a:lnSpc>
                  <a:spcPct val="90000"/>
                </a:lnSpc>
                <a:spcBef>
                  <a:spcPts val="0"/>
                </a:spcBef>
                <a:spcAft>
                  <a:spcPts val="1200"/>
                </a:spcAft>
                <a:buClrTx/>
                <a:buSzPct val="9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Load balancing</a:t>
              </a:r>
            </a:p>
            <a:p>
              <a:pPr marL="0" marR="0" lvl="1" indent="0" defTabSz="914400" eaLnBrk="1" fontAlgn="auto" latinLnBrk="0" hangingPunct="1">
                <a:lnSpc>
                  <a:spcPct val="90000"/>
                </a:lnSpc>
                <a:spcBef>
                  <a:spcPts val="0"/>
                </a:spcBef>
                <a:spcAft>
                  <a:spcPts val="1200"/>
                </a:spcAft>
                <a:buClrTx/>
                <a:buSzPct val="9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DNS services: hosting, traffic management</a:t>
              </a:r>
            </a:p>
            <a:p>
              <a:pPr marL="0" marR="0" lvl="1" indent="0" defTabSz="914400" eaLnBrk="1" fontAlgn="auto" latinLnBrk="0" hangingPunct="1">
                <a:lnSpc>
                  <a:spcPct val="90000"/>
                </a:lnSpc>
                <a:spcBef>
                  <a:spcPts val="0"/>
                </a:spcBef>
                <a:spcAft>
                  <a:spcPts val="1200"/>
                </a:spcAft>
                <a:buClrTx/>
                <a:buSzPct val="9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DDoS protection service</a:t>
              </a:r>
            </a:p>
            <a:p>
              <a:pPr marL="0" marR="0" lvl="1" indent="0" defTabSz="914400" eaLnBrk="1" fontAlgn="auto" latinLnBrk="0" hangingPunct="1">
                <a:lnSpc>
                  <a:spcPct val="90000"/>
                </a:lnSpc>
                <a:spcBef>
                  <a:spcPts val="0"/>
                </a:spcBef>
                <a:spcAft>
                  <a:spcPts val="1200"/>
                </a:spcAft>
                <a:buClrTx/>
                <a:buSzPct val="9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rPr>
                <a:t>Web Application Firewall (WAF)</a:t>
              </a:r>
            </a:p>
          </p:txBody>
        </p:sp>
      </p:grpSp>
      <p:sp>
        <p:nvSpPr>
          <p:cNvPr id="33" name="TextBox 32">
            <a:extLst>
              <a:ext uri="{FF2B5EF4-FFF2-40B4-BE49-F238E27FC236}">
                <a16:creationId xmlns:a16="http://schemas.microsoft.com/office/drawing/2014/main" id="{4E93BAA2-E3DA-4910-A9A3-A42FEE7A2475}"/>
              </a:ext>
            </a:extLst>
          </p:cNvPr>
          <p:cNvSpPr txBox="1"/>
          <p:nvPr/>
        </p:nvSpPr>
        <p:spPr>
          <a:xfrm>
            <a:off x="9090073" y="239711"/>
            <a:ext cx="3074130" cy="3541990"/>
          </a:xfrm>
          <a:prstGeom prst="rect">
            <a:avLst/>
          </a:prstGeom>
          <a:noFill/>
        </p:spPr>
        <p:txBody>
          <a:bodyPr wrap="square" lIns="182834" tIns="146266" rIns="182834" bIns="146266" rtlCol="0">
            <a:noAutofit/>
          </a:bodyPr>
          <a:lstStyle/>
          <a:p>
            <a:pPr marL="0" lvl="1">
              <a:lnSpc>
                <a:spcPct val="90000"/>
              </a:lnSpc>
              <a:spcAft>
                <a:spcPts val="600"/>
              </a:spcAft>
              <a:buSzPct val="90000"/>
              <a:defRPr/>
            </a:pPr>
            <a:r>
              <a:rPr lang="en-US" sz="2400" kern="0" dirty="0">
                <a:gradFill>
                  <a:gsLst>
                    <a:gs pos="1250">
                      <a:srgbClr val="FF8C00"/>
                    </a:gs>
                    <a:gs pos="100000">
                      <a:srgbClr val="FF8C00"/>
                    </a:gs>
                  </a:gsLst>
                  <a:lin ang="5400000" scaled="0"/>
                </a:gradFill>
                <a:cs typeface="Segoe UI Semilight" panose="020B0402040204020203" pitchFamily="34" charset="0"/>
              </a:rPr>
              <a:t>Virtual network</a:t>
            </a:r>
          </a:p>
          <a:p>
            <a:pPr marL="0" lvl="1">
              <a:lnSpc>
                <a:spcPct val="90000"/>
              </a:lnSpc>
              <a:spcAft>
                <a:spcPts val="1200"/>
              </a:spcAft>
              <a:buSzPct val="90000"/>
              <a:defRPr/>
            </a:pPr>
            <a:r>
              <a:rPr lang="en-US" sz="1600" kern="0" dirty="0">
                <a:gradFill>
                  <a:gsLst>
                    <a:gs pos="1250">
                      <a:srgbClr val="FFFFFF"/>
                    </a:gs>
                    <a:gs pos="100000">
                      <a:srgbClr val="FFFFFF"/>
                    </a:gs>
                  </a:gsLst>
                  <a:lin ang="5400000" scaled="0"/>
                </a:gradFill>
                <a:latin typeface="Segoe UI"/>
              </a:rPr>
              <a:t>“Bring your own network” </a:t>
            </a:r>
          </a:p>
          <a:p>
            <a:pPr marL="0" lvl="1">
              <a:lnSpc>
                <a:spcPct val="90000"/>
              </a:lnSpc>
              <a:spcAft>
                <a:spcPts val="1200"/>
              </a:spcAft>
              <a:buSzPct val="90000"/>
              <a:defRPr/>
            </a:pPr>
            <a:r>
              <a:rPr lang="en-US" sz="1600" kern="0" dirty="0">
                <a:gradFill>
                  <a:gsLst>
                    <a:gs pos="1250">
                      <a:srgbClr val="FFFFFF"/>
                    </a:gs>
                    <a:gs pos="100000">
                      <a:srgbClr val="FFFFFF"/>
                    </a:gs>
                  </a:gsLst>
                  <a:lin ang="5400000" scaled="0"/>
                </a:gradFill>
                <a:latin typeface="Segoe UI"/>
              </a:rPr>
              <a:t>Segment with subnets and network security groups</a:t>
            </a:r>
          </a:p>
          <a:p>
            <a:pPr marL="0" lvl="1">
              <a:lnSpc>
                <a:spcPct val="90000"/>
              </a:lnSpc>
              <a:spcAft>
                <a:spcPts val="1200"/>
              </a:spcAft>
              <a:buSzPct val="90000"/>
              <a:defRPr/>
            </a:pPr>
            <a:r>
              <a:rPr lang="en-US" sz="1600" kern="0" dirty="0">
                <a:gradFill>
                  <a:gsLst>
                    <a:gs pos="1250">
                      <a:srgbClr val="FFFFFF"/>
                    </a:gs>
                    <a:gs pos="100000">
                      <a:srgbClr val="FFFFFF"/>
                    </a:gs>
                  </a:gsLst>
                  <a:lin ang="5400000" scaled="0"/>
                </a:gradFill>
                <a:latin typeface="Segoe UI"/>
              </a:rPr>
              <a:t>Control traffic flow with </a:t>
            </a:r>
            <a:br>
              <a:rPr lang="en-US" sz="1600" kern="0" dirty="0">
                <a:gradFill>
                  <a:gsLst>
                    <a:gs pos="1250">
                      <a:srgbClr val="FFFFFF"/>
                    </a:gs>
                    <a:gs pos="100000">
                      <a:srgbClr val="FFFFFF"/>
                    </a:gs>
                  </a:gsLst>
                  <a:lin ang="5400000" scaled="0"/>
                </a:gradFill>
                <a:latin typeface="Segoe UI"/>
              </a:rPr>
            </a:br>
            <a:r>
              <a:rPr lang="en-US" sz="1600" kern="0" dirty="0">
                <a:gradFill>
                  <a:gsLst>
                    <a:gs pos="1250">
                      <a:srgbClr val="FFFFFF"/>
                    </a:gs>
                    <a:gs pos="100000">
                      <a:srgbClr val="FFFFFF"/>
                    </a:gs>
                  </a:gsLst>
                  <a:lin ang="5400000" scaled="0"/>
                </a:gradFill>
                <a:latin typeface="Segoe UI"/>
              </a:rPr>
              <a:t>user defined routes</a:t>
            </a:r>
          </a:p>
          <a:p>
            <a:pPr marL="0" lvl="1">
              <a:lnSpc>
                <a:spcPct val="90000"/>
              </a:lnSpc>
              <a:spcAft>
                <a:spcPts val="1200"/>
              </a:spcAft>
              <a:buSzPct val="90000"/>
              <a:defRPr/>
            </a:pPr>
            <a:r>
              <a:rPr lang="en-US" sz="1600" kern="0" dirty="0">
                <a:gradFill>
                  <a:gsLst>
                    <a:gs pos="1250">
                      <a:srgbClr val="FFFFFF"/>
                    </a:gs>
                    <a:gs pos="100000">
                      <a:srgbClr val="FFFFFF"/>
                    </a:gs>
                  </a:gsLst>
                  <a:lin ang="5400000" scaled="0"/>
                </a:gradFill>
                <a:latin typeface="Segoe UI"/>
              </a:rPr>
              <a:t>Service Endpoints for private, secure access to Azure PaaS</a:t>
            </a:r>
          </a:p>
          <a:p>
            <a:pPr marL="0" lvl="1">
              <a:lnSpc>
                <a:spcPct val="90000"/>
              </a:lnSpc>
              <a:spcAft>
                <a:spcPts val="600"/>
              </a:spcAft>
              <a:buSzPct val="90000"/>
              <a:defRPr/>
            </a:pPr>
            <a:r>
              <a:rPr lang="en-US" sz="2400" kern="0" dirty="0">
                <a:gradFill>
                  <a:gsLst>
                    <a:gs pos="1250">
                      <a:srgbClr val="FF8C00"/>
                    </a:gs>
                    <a:gs pos="100000">
                      <a:srgbClr val="FF8C00"/>
                    </a:gs>
                  </a:gsLst>
                  <a:lin ang="5400000" scaled="0"/>
                </a:gradFill>
                <a:cs typeface="Segoe UI Semilight" panose="020B0402040204020203" pitchFamily="34" charset="0"/>
              </a:rPr>
              <a:t>Network Watcher</a:t>
            </a:r>
          </a:p>
          <a:p>
            <a:pPr marL="0" lvl="1">
              <a:lnSpc>
                <a:spcPct val="90000"/>
              </a:lnSpc>
              <a:spcAft>
                <a:spcPts val="1200"/>
              </a:spcAft>
              <a:buSzPct val="90000"/>
              <a:defRPr/>
            </a:pPr>
            <a:r>
              <a:rPr lang="en-US" sz="1600" kern="0" dirty="0">
                <a:gradFill>
                  <a:gsLst>
                    <a:gs pos="1250">
                      <a:srgbClr val="FFFFFF"/>
                    </a:gs>
                    <a:gs pos="100000">
                      <a:srgbClr val="FFFFFF"/>
                    </a:gs>
                  </a:gsLst>
                  <a:lin ang="5400000" scaled="0"/>
                </a:gradFill>
                <a:latin typeface="Segoe UI"/>
              </a:rPr>
              <a:t>Monitors, logs, insights</a:t>
            </a:r>
          </a:p>
          <a:p>
            <a:pPr marL="0" lvl="1">
              <a:lnSpc>
                <a:spcPct val="90000"/>
              </a:lnSpc>
              <a:spcAft>
                <a:spcPts val="1200"/>
              </a:spcAft>
              <a:buSzPct val="90000"/>
              <a:defRPr/>
            </a:pPr>
            <a:endParaRPr lang="en-US" sz="1600" kern="0" dirty="0">
              <a:gradFill>
                <a:gsLst>
                  <a:gs pos="1250">
                    <a:srgbClr val="FFFFFF"/>
                  </a:gs>
                  <a:gs pos="100000">
                    <a:srgbClr val="FFFFFF"/>
                  </a:gs>
                </a:gsLst>
                <a:lin ang="5400000" scaled="0"/>
              </a:gradFill>
              <a:latin typeface="Segoe UI"/>
            </a:endParaRPr>
          </a:p>
        </p:txBody>
      </p:sp>
      <p:grpSp>
        <p:nvGrpSpPr>
          <p:cNvPr id="34" name="Group 33">
            <a:extLst>
              <a:ext uri="{FF2B5EF4-FFF2-40B4-BE49-F238E27FC236}">
                <a16:creationId xmlns:a16="http://schemas.microsoft.com/office/drawing/2014/main" id="{1C9783E1-B491-4555-BF0F-70DD1D77E25F}"/>
              </a:ext>
            </a:extLst>
          </p:cNvPr>
          <p:cNvGrpSpPr/>
          <p:nvPr/>
        </p:nvGrpSpPr>
        <p:grpSpPr>
          <a:xfrm>
            <a:off x="2678701" y="2241498"/>
            <a:ext cx="1917574" cy="483028"/>
            <a:chOff x="2678701" y="2241498"/>
            <a:chExt cx="1917574" cy="483028"/>
          </a:xfrm>
        </p:grpSpPr>
        <p:sp>
          <p:nvSpPr>
            <p:cNvPr id="35" name="Freeform 6">
              <a:extLst>
                <a:ext uri="{FF2B5EF4-FFF2-40B4-BE49-F238E27FC236}">
                  <a16:creationId xmlns:a16="http://schemas.microsoft.com/office/drawing/2014/main" id="{4BE1C395-0400-4926-84E4-7DA62757EF16}"/>
                </a:ext>
              </a:extLst>
            </p:cNvPr>
            <p:cNvSpPr>
              <a:spLocks/>
            </p:cNvSpPr>
            <p:nvPr/>
          </p:nvSpPr>
          <p:spPr bwMode="auto">
            <a:xfrm>
              <a:off x="4356627" y="2241498"/>
              <a:ext cx="239648" cy="483028"/>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36" name="Oval 7">
              <a:extLst>
                <a:ext uri="{FF2B5EF4-FFF2-40B4-BE49-F238E27FC236}">
                  <a16:creationId xmlns:a16="http://schemas.microsoft.com/office/drawing/2014/main" id="{DC2932D8-4537-42D8-8BD4-99148B0B9ED1}"/>
                </a:ext>
              </a:extLst>
            </p:cNvPr>
            <p:cNvSpPr>
              <a:spLocks noChangeArrowheads="1"/>
            </p:cNvSpPr>
            <p:nvPr/>
          </p:nvSpPr>
          <p:spPr bwMode="auto">
            <a:xfrm>
              <a:off x="3838519" y="2427453"/>
              <a:ext cx="110702" cy="111118"/>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37" name="Oval 8">
              <a:extLst>
                <a:ext uri="{FF2B5EF4-FFF2-40B4-BE49-F238E27FC236}">
                  <a16:creationId xmlns:a16="http://schemas.microsoft.com/office/drawing/2014/main" id="{96571ED6-5892-4D0C-91E5-E267149D15FE}"/>
                </a:ext>
              </a:extLst>
            </p:cNvPr>
            <p:cNvSpPr>
              <a:spLocks noChangeArrowheads="1"/>
            </p:cNvSpPr>
            <p:nvPr/>
          </p:nvSpPr>
          <p:spPr bwMode="auto">
            <a:xfrm>
              <a:off x="4031546" y="2427453"/>
              <a:ext cx="111116" cy="111118"/>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38" name="Oval 9">
              <a:extLst>
                <a:ext uri="{FF2B5EF4-FFF2-40B4-BE49-F238E27FC236}">
                  <a16:creationId xmlns:a16="http://schemas.microsoft.com/office/drawing/2014/main" id="{131098E9-BB4B-4842-877A-4F23D0E82E68}"/>
                </a:ext>
              </a:extLst>
            </p:cNvPr>
            <p:cNvSpPr>
              <a:spLocks noChangeArrowheads="1"/>
            </p:cNvSpPr>
            <p:nvPr/>
          </p:nvSpPr>
          <p:spPr bwMode="auto">
            <a:xfrm>
              <a:off x="4224986" y="2427453"/>
              <a:ext cx="111116" cy="111118"/>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39" name="Oval 7">
              <a:extLst>
                <a:ext uri="{FF2B5EF4-FFF2-40B4-BE49-F238E27FC236}">
                  <a16:creationId xmlns:a16="http://schemas.microsoft.com/office/drawing/2014/main" id="{3F87CF32-6A7C-4A0F-B308-D880F6FCEC70}"/>
                </a:ext>
              </a:extLst>
            </p:cNvPr>
            <p:cNvSpPr>
              <a:spLocks noChangeArrowheads="1"/>
            </p:cNvSpPr>
            <p:nvPr/>
          </p:nvSpPr>
          <p:spPr bwMode="auto">
            <a:xfrm>
              <a:off x="3258610" y="2427453"/>
              <a:ext cx="110702" cy="111118"/>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40" name="Oval 8">
              <a:extLst>
                <a:ext uri="{FF2B5EF4-FFF2-40B4-BE49-F238E27FC236}">
                  <a16:creationId xmlns:a16="http://schemas.microsoft.com/office/drawing/2014/main" id="{DB592D78-645A-4082-B4FB-74857443D88A}"/>
                </a:ext>
              </a:extLst>
            </p:cNvPr>
            <p:cNvSpPr>
              <a:spLocks noChangeArrowheads="1"/>
            </p:cNvSpPr>
            <p:nvPr/>
          </p:nvSpPr>
          <p:spPr bwMode="auto">
            <a:xfrm>
              <a:off x="3451637" y="2427453"/>
              <a:ext cx="111116" cy="111118"/>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41" name="Oval 9">
              <a:extLst>
                <a:ext uri="{FF2B5EF4-FFF2-40B4-BE49-F238E27FC236}">
                  <a16:creationId xmlns:a16="http://schemas.microsoft.com/office/drawing/2014/main" id="{2355A340-AC2F-4637-B8FA-308A656E883C}"/>
                </a:ext>
              </a:extLst>
            </p:cNvPr>
            <p:cNvSpPr>
              <a:spLocks noChangeArrowheads="1"/>
            </p:cNvSpPr>
            <p:nvPr/>
          </p:nvSpPr>
          <p:spPr bwMode="auto">
            <a:xfrm>
              <a:off x="3645078" y="2427453"/>
              <a:ext cx="111116" cy="111118"/>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42" name="Oval 7">
              <a:extLst>
                <a:ext uri="{FF2B5EF4-FFF2-40B4-BE49-F238E27FC236}">
                  <a16:creationId xmlns:a16="http://schemas.microsoft.com/office/drawing/2014/main" id="{5E32265C-D507-4BBC-91F4-B2A3647B9517}"/>
                </a:ext>
              </a:extLst>
            </p:cNvPr>
            <p:cNvSpPr>
              <a:spLocks noChangeArrowheads="1"/>
            </p:cNvSpPr>
            <p:nvPr/>
          </p:nvSpPr>
          <p:spPr bwMode="auto">
            <a:xfrm>
              <a:off x="2678701" y="2427453"/>
              <a:ext cx="110702" cy="111118"/>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43" name="Oval 8">
              <a:extLst>
                <a:ext uri="{FF2B5EF4-FFF2-40B4-BE49-F238E27FC236}">
                  <a16:creationId xmlns:a16="http://schemas.microsoft.com/office/drawing/2014/main" id="{B0A60044-78F8-4F96-AE42-B37DB5BE10B7}"/>
                </a:ext>
              </a:extLst>
            </p:cNvPr>
            <p:cNvSpPr>
              <a:spLocks noChangeArrowheads="1"/>
            </p:cNvSpPr>
            <p:nvPr/>
          </p:nvSpPr>
          <p:spPr bwMode="auto">
            <a:xfrm>
              <a:off x="2871728" y="2427453"/>
              <a:ext cx="111116" cy="111118"/>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44" name="Oval 9">
              <a:extLst>
                <a:ext uri="{FF2B5EF4-FFF2-40B4-BE49-F238E27FC236}">
                  <a16:creationId xmlns:a16="http://schemas.microsoft.com/office/drawing/2014/main" id="{CC1A619B-F06E-4EC7-A77B-2160A6934AB0}"/>
                </a:ext>
              </a:extLst>
            </p:cNvPr>
            <p:cNvSpPr>
              <a:spLocks noChangeArrowheads="1"/>
            </p:cNvSpPr>
            <p:nvPr/>
          </p:nvSpPr>
          <p:spPr bwMode="auto">
            <a:xfrm>
              <a:off x="3065169" y="2427453"/>
              <a:ext cx="111116" cy="111118"/>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cxnSp>
        <p:nvCxnSpPr>
          <p:cNvPr id="45" name="Straight Connector 44">
            <a:extLst>
              <a:ext uri="{FF2B5EF4-FFF2-40B4-BE49-F238E27FC236}">
                <a16:creationId xmlns:a16="http://schemas.microsoft.com/office/drawing/2014/main" id="{AB80C13A-AB90-4105-8824-AB172196E220}"/>
              </a:ext>
            </a:extLst>
          </p:cNvPr>
          <p:cNvCxnSpPr/>
          <p:nvPr/>
        </p:nvCxnSpPr>
        <p:spPr>
          <a:xfrm rot="10800000">
            <a:off x="8168929" y="3958633"/>
            <a:ext cx="0" cy="2337370"/>
          </a:xfrm>
          <a:prstGeom prst="line">
            <a:avLst/>
          </a:prstGeom>
          <a:noFill/>
          <a:ln w="76200" cap="flat" cmpd="dbl" algn="ctr">
            <a:solidFill>
              <a:srgbClr val="505050">
                <a:lumMod val="60000"/>
                <a:lumOff val="40000"/>
              </a:srgbClr>
            </a:solidFill>
            <a:prstDash val="sysDot"/>
            <a:miter lim="800000"/>
          </a:ln>
          <a:effectLst/>
        </p:spPr>
      </p:cxnSp>
      <p:sp>
        <p:nvSpPr>
          <p:cNvPr id="46" name="TextBox 45">
            <a:extLst>
              <a:ext uri="{FF2B5EF4-FFF2-40B4-BE49-F238E27FC236}">
                <a16:creationId xmlns:a16="http://schemas.microsoft.com/office/drawing/2014/main" id="{AC08B53E-B572-4751-BEC1-5E63B2C9D38E}"/>
              </a:ext>
            </a:extLst>
          </p:cNvPr>
          <p:cNvSpPr txBox="1"/>
          <p:nvPr/>
        </p:nvSpPr>
        <p:spPr>
          <a:xfrm>
            <a:off x="9090073" y="3954463"/>
            <a:ext cx="3065811" cy="2641044"/>
          </a:xfrm>
          <a:prstGeom prst="rect">
            <a:avLst/>
          </a:prstGeom>
          <a:noFill/>
        </p:spPr>
        <p:txBody>
          <a:bodyPr wrap="square" lIns="182834" tIns="146266" rIns="182834" bIns="146266" rtlCol="0">
            <a:noAutofit/>
          </a:bodyPr>
          <a:lstStyle/>
          <a:p>
            <a:pPr marL="0" lvl="1">
              <a:lnSpc>
                <a:spcPct val="90000"/>
              </a:lnSpc>
              <a:spcAft>
                <a:spcPts val="1200"/>
              </a:spcAft>
              <a:buSzPct val="90000"/>
              <a:defRPr/>
            </a:pPr>
            <a:r>
              <a:rPr lang="en-US" sz="2400" kern="0" dirty="0">
                <a:gradFill>
                  <a:gsLst>
                    <a:gs pos="1250">
                      <a:srgbClr val="FF8C00"/>
                    </a:gs>
                    <a:gs pos="100000">
                      <a:srgbClr val="FF8C00"/>
                    </a:gs>
                  </a:gsLst>
                  <a:lin ang="5400000" scaled="0"/>
                </a:gradFill>
                <a:cs typeface="Segoe UI Semilight" panose="020B0402040204020203" pitchFamily="34" charset="0"/>
              </a:rPr>
              <a:t>Backend connectivity</a:t>
            </a:r>
          </a:p>
          <a:p>
            <a:pPr marL="0" lvl="1">
              <a:lnSpc>
                <a:spcPct val="90000"/>
              </a:lnSpc>
              <a:spcAft>
                <a:spcPts val="1200"/>
              </a:spcAft>
              <a:buSzPct val="90000"/>
              <a:defRPr/>
            </a:pPr>
            <a:r>
              <a:rPr lang="en-US" sz="1600" kern="0" dirty="0">
                <a:gradFill>
                  <a:gsLst>
                    <a:gs pos="1250">
                      <a:srgbClr val="FFFFFF"/>
                    </a:gs>
                    <a:gs pos="100000">
                      <a:srgbClr val="FFFFFF"/>
                    </a:gs>
                  </a:gsLst>
                  <a:lin ang="5400000" scaled="0"/>
                </a:gradFill>
                <a:latin typeface="Segoe UI"/>
              </a:rPr>
              <a:t>Point-to-site for dev/test</a:t>
            </a:r>
          </a:p>
          <a:p>
            <a:pPr marL="0" lvl="1">
              <a:lnSpc>
                <a:spcPct val="90000"/>
              </a:lnSpc>
              <a:spcAft>
                <a:spcPts val="1200"/>
              </a:spcAft>
              <a:buSzPct val="90000"/>
              <a:defRPr/>
            </a:pPr>
            <a:r>
              <a:rPr lang="en-US" sz="1600" kern="0" dirty="0">
                <a:gradFill>
                  <a:gsLst>
                    <a:gs pos="1250">
                      <a:srgbClr val="FFFFFF"/>
                    </a:gs>
                    <a:gs pos="100000">
                      <a:srgbClr val="FFFFFF"/>
                    </a:gs>
                  </a:gsLst>
                  <a:lin ang="5400000" scaled="0"/>
                </a:gradFill>
                <a:latin typeface="Segoe UI"/>
              </a:rPr>
              <a:t>VPN Gateways for secure</a:t>
            </a:r>
            <a:br>
              <a:rPr lang="en-US" sz="1600" kern="0" dirty="0">
                <a:gradFill>
                  <a:gsLst>
                    <a:gs pos="1250">
                      <a:srgbClr val="FFFFFF"/>
                    </a:gs>
                    <a:gs pos="100000">
                      <a:srgbClr val="FFFFFF"/>
                    </a:gs>
                  </a:gsLst>
                  <a:lin ang="5400000" scaled="0"/>
                </a:gradFill>
                <a:latin typeface="Segoe UI"/>
              </a:rPr>
            </a:br>
            <a:r>
              <a:rPr lang="en-US" sz="1600" kern="0" dirty="0">
                <a:gradFill>
                  <a:gsLst>
                    <a:gs pos="1250">
                      <a:srgbClr val="FFFFFF"/>
                    </a:gs>
                    <a:gs pos="100000">
                      <a:srgbClr val="FFFFFF"/>
                    </a:gs>
                  </a:gsLst>
                  <a:lin ang="5400000" scaled="0"/>
                </a:gradFill>
                <a:latin typeface="Segoe UI"/>
              </a:rPr>
              <a:t>site-to-site connectivity</a:t>
            </a:r>
          </a:p>
          <a:p>
            <a:pPr marL="0" lvl="1">
              <a:lnSpc>
                <a:spcPct val="90000"/>
              </a:lnSpc>
              <a:spcAft>
                <a:spcPts val="1200"/>
              </a:spcAft>
              <a:buSzPct val="90000"/>
              <a:defRPr/>
            </a:pPr>
            <a:r>
              <a:rPr lang="en-US" sz="1600" kern="0" dirty="0">
                <a:gradFill>
                  <a:gsLst>
                    <a:gs pos="1250">
                      <a:srgbClr val="FFFFFF"/>
                    </a:gs>
                    <a:gs pos="100000">
                      <a:srgbClr val="FFFFFF"/>
                    </a:gs>
                  </a:gsLst>
                  <a:lin ang="5400000" scaled="0"/>
                </a:gradFill>
                <a:latin typeface="Segoe UI"/>
              </a:rPr>
              <a:t>ExpressRoute for private enterprise grade connectivity</a:t>
            </a:r>
          </a:p>
        </p:txBody>
      </p:sp>
      <p:grpSp>
        <p:nvGrpSpPr>
          <p:cNvPr id="47" name="Group 46">
            <a:extLst>
              <a:ext uri="{FF2B5EF4-FFF2-40B4-BE49-F238E27FC236}">
                <a16:creationId xmlns:a16="http://schemas.microsoft.com/office/drawing/2014/main" id="{B86935D1-45D4-4B7A-AA58-70245A9A12A4}"/>
              </a:ext>
            </a:extLst>
          </p:cNvPr>
          <p:cNvGrpSpPr/>
          <p:nvPr/>
        </p:nvGrpSpPr>
        <p:grpSpPr>
          <a:xfrm>
            <a:off x="4560877" y="4072168"/>
            <a:ext cx="3868722" cy="2921911"/>
            <a:chOff x="4560877" y="4072168"/>
            <a:chExt cx="3868722" cy="2921911"/>
          </a:xfrm>
        </p:grpSpPr>
        <p:sp>
          <p:nvSpPr>
            <p:cNvPr id="48" name="TextBox 47">
              <a:extLst>
                <a:ext uri="{FF2B5EF4-FFF2-40B4-BE49-F238E27FC236}">
                  <a16:creationId xmlns:a16="http://schemas.microsoft.com/office/drawing/2014/main" id="{6CB83135-88EE-407F-8F1D-CFEB4AD89A60}"/>
                </a:ext>
              </a:extLst>
            </p:cNvPr>
            <p:cNvSpPr txBox="1"/>
            <p:nvPr/>
          </p:nvSpPr>
          <p:spPr>
            <a:xfrm>
              <a:off x="6100762" y="4072168"/>
              <a:ext cx="1703203" cy="1194173"/>
            </a:xfrm>
            <a:prstGeom prst="rect">
              <a:avLst/>
            </a:prstGeom>
            <a:noFill/>
          </p:spPr>
          <p:txBody>
            <a:bodyPr wrap="square" lIns="0" tIns="0" rIns="0" bIns="0" rtlCol="0">
              <a:spAutoFit/>
            </a:bodyPr>
            <a:lstStyle/>
            <a:p>
              <a:pPr marL="0" marR="0" lvl="1" indent="0" algn="ctr" defTabSz="914400" eaLnBrk="1" fontAlgn="auto" latinLnBrk="0" hangingPunct="1">
                <a:lnSpc>
                  <a:spcPct val="90000"/>
                </a:lnSpc>
                <a:spcBef>
                  <a:spcPts val="600"/>
                </a:spcBef>
                <a:spcAft>
                  <a:spcPts val="1800"/>
                </a:spcAft>
                <a:buClrTx/>
                <a:buSzPct val="90000"/>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rPr>
                <a:t>Backend connectivity</a:t>
              </a:r>
            </a:p>
            <a:p>
              <a:pPr marL="0" marR="0" lvl="1" indent="0" algn="ctr" defTabSz="914400" eaLnBrk="1" fontAlgn="auto" latinLnBrk="0" hangingPunct="1">
                <a:lnSpc>
                  <a:spcPct val="90000"/>
                </a:lnSpc>
                <a:spcBef>
                  <a:spcPts val="600"/>
                </a:spcBef>
                <a:spcAft>
                  <a:spcPts val="1800"/>
                </a:spcAft>
                <a:buClrTx/>
                <a:buSzPct val="90000"/>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rPr>
                <a:t>ExpressRoute</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rPr>
                <a:t>VPN Gateways</a:t>
              </a:r>
            </a:p>
          </p:txBody>
        </p:sp>
        <p:grpSp>
          <p:nvGrpSpPr>
            <p:cNvPr id="49" name="Group 48">
              <a:extLst>
                <a:ext uri="{FF2B5EF4-FFF2-40B4-BE49-F238E27FC236}">
                  <a16:creationId xmlns:a16="http://schemas.microsoft.com/office/drawing/2014/main" id="{97FF9E61-B550-4E6E-8AFC-F0B8242EBD69}"/>
                </a:ext>
              </a:extLst>
            </p:cNvPr>
            <p:cNvGrpSpPr/>
            <p:nvPr/>
          </p:nvGrpSpPr>
          <p:grpSpPr>
            <a:xfrm>
              <a:off x="4560877" y="4697003"/>
              <a:ext cx="1893269" cy="2297076"/>
              <a:chOff x="4560877" y="4697003"/>
              <a:chExt cx="1893269" cy="2297076"/>
            </a:xfrm>
          </p:grpSpPr>
          <p:sp>
            <p:nvSpPr>
              <p:cNvPr id="160" name="Rectangle 10">
                <a:extLst>
                  <a:ext uri="{FF2B5EF4-FFF2-40B4-BE49-F238E27FC236}">
                    <a16:creationId xmlns:a16="http://schemas.microsoft.com/office/drawing/2014/main" id="{F2EB92E2-16D4-4FFB-8DE6-0498CA238EA2}"/>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1" name="Rectangle 11">
                <a:extLst>
                  <a:ext uri="{FF2B5EF4-FFF2-40B4-BE49-F238E27FC236}">
                    <a16:creationId xmlns:a16="http://schemas.microsoft.com/office/drawing/2014/main" id="{149FDBF8-4F8A-4AEC-BDE1-2628E3A1A4D5}"/>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2" name="Rectangle 21">
                <a:extLst>
                  <a:ext uri="{FF2B5EF4-FFF2-40B4-BE49-F238E27FC236}">
                    <a16:creationId xmlns:a16="http://schemas.microsoft.com/office/drawing/2014/main" id="{3422BD11-3171-478A-A8CC-5F3C1784DE18}"/>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3" name="Freeform 22">
                <a:extLst>
                  <a:ext uri="{FF2B5EF4-FFF2-40B4-BE49-F238E27FC236}">
                    <a16:creationId xmlns:a16="http://schemas.microsoft.com/office/drawing/2014/main" id="{BF65A7C8-E460-4543-B988-12B50606C14B}"/>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4" name="Rectangle 26">
                <a:extLst>
                  <a:ext uri="{FF2B5EF4-FFF2-40B4-BE49-F238E27FC236}">
                    <a16:creationId xmlns:a16="http://schemas.microsoft.com/office/drawing/2014/main" id="{845764E5-D0DA-4878-BEDE-53D13F508A96}"/>
                  </a:ext>
                </a:extLst>
              </p:cNvPr>
              <p:cNvSpPr>
                <a:spLocks noChangeArrowheads="1"/>
              </p:cNvSpPr>
              <p:nvPr/>
            </p:nvSpPr>
            <p:spPr bwMode="auto">
              <a:xfrm>
                <a:off x="5490557" y="5428110"/>
                <a:ext cx="135624" cy="1565968"/>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5" name="Rectangle 27">
                <a:extLst>
                  <a:ext uri="{FF2B5EF4-FFF2-40B4-BE49-F238E27FC236}">
                    <a16:creationId xmlns:a16="http://schemas.microsoft.com/office/drawing/2014/main" id="{9AFE3A6E-804C-4B13-8EDE-9C459698F959}"/>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6" name="Freeform 28">
                <a:extLst>
                  <a:ext uri="{FF2B5EF4-FFF2-40B4-BE49-F238E27FC236}">
                    <a16:creationId xmlns:a16="http://schemas.microsoft.com/office/drawing/2014/main" id="{08230D49-4336-4C0F-A962-2CA4C9FEF185}"/>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FF8C00">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7" name="Freeform 29">
                <a:extLst>
                  <a:ext uri="{FF2B5EF4-FFF2-40B4-BE49-F238E27FC236}">
                    <a16:creationId xmlns:a16="http://schemas.microsoft.com/office/drawing/2014/main" id="{260AE677-9B96-4137-ACCF-18B59E235937}"/>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8" name="Rectangle 30">
                <a:extLst>
                  <a:ext uri="{FF2B5EF4-FFF2-40B4-BE49-F238E27FC236}">
                    <a16:creationId xmlns:a16="http://schemas.microsoft.com/office/drawing/2014/main" id="{CF30FFEE-449A-424F-BE9D-B09580896954}"/>
                  </a:ext>
                </a:extLst>
              </p:cNvPr>
              <p:cNvSpPr>
                <a:spLocks noChangeArrowheads="1"/>
              </p:cNvSpPr>
              <p:nvPr/>
            </p:nvSpPr>
            <p:spPr bwMode="auto">
              <a:xfrm>
                <a:off x="5726806" y="5548345"/>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9" name="Rectangle 31">
                <a:extLst>
                  <a:ext uri="{FF2B5EF4-FFF2-40B4-BE49-F238E27FC236}">
                    <a16:creationId xmlns:a16="http://schemas.microsoft.com/office/drawing/2014/main" id="{6D93C878-524D-4139-A05E-23416D46C38B}"/>
                  </a:ext>
                </a:extLst>
              </p:cNvPr>
              <p:cNvSpPr>
                <a:spLocks noChangeArrowheads="1"/>
              </p:cNvSpPr>
              <p:nvPr/>
            </p:nvSpPr>
            <p:spPr bwMode="auto">
              <a:xfrm>
                <a:off x="5898525" y="5548345"/>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0" name="Rectangle 32">
                <a:extLst>
                  <a:ext uri="{FF2B5EF4-FFF2-40B4-BE49-F238E27FC236}">
                    <a16:creationId xmlns:a16="http://schemas.microsoft.com/office/drawing/2014/main" id="{A8328588-7A22-4141-835B-6167E3137A7D}"/>
                  </a:ext>
                </a:extLst>
              </p:cNvPr>
              <p:cNvSpPr>
                <a:spLocks noChangeArrowheads="1"/>
              </p:cNvSpPr>
              <p:nvPr/>
            </p:nvSpPr>
            <p:spPr bwMode="auto">
              <a:xfrm>
                <a:off x="5898525" y="5548345"/>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1" name="Rectangle 33">
                <a:extLst>
                  <a:ext uri="{FF2B5EF4-FFF2-40B4-BE49-F238E27FC236}">
                    <a16:creationId xmlns:a16="http://schemas.microsoft.com/office/drawing/2014/main" id="{ED842366-A57C-46AD-A831-3B3BE8AC437B}"/>
                  </a:ext>
                </a:extLst>
              </p:cNvPr>
              <p:cNvSpPr>
                <a:spLocks noChangeArrowheads="1"/>
              </p:cNvSpPr>
              <p:nvPr/>
            </p:nvSpPr>
            <p:spPr bwMode="auto">
              <a:xfrm>
                <a:off x="6070242" y="5548345"/>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2" name="Rectangle 34">
                <a:extLst>
                  <a:ext uri="{FF2B5EF4-FFF2-40B4-BE49-F238E27FC236}">
                    <a16:creationId xmlns:a16="http://schemas.microsoft.com/office/drawing/2014/main" id="{818B6721-F747-49FB-8859-8C1A12DDB4F7}"/>
                  </a:ext>
                </a:extLst>
              </p:cNvPr>
              <p:cNvSpPr>
                <a:spLocks noChangeArrowheads="1"/>
              </p:cNvSpPr>
              <p:nvPr/>
            </p:nvSpPr>
            <p:spPr bwMode="auto">
              <a:xfrm>
                <a:off x="6070242" y="5548345"/>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3" name="Rectangle 35">
                <a:extLst>
                  <a:ext uri="{FF2B5EF4-FFF2-40B4-BE49-F238E27FC236}">
                    <a16:creationId xmlns:a16="http://schemas.microsoft.com/office/drawing/2014/main" id="{306ED892-88EE-4EF3-88B3-240495AB396A}"/>
                  </a:ext>
                </a:extLst>
              </p:cNvPr>
              <p:cNvSpPr>
                <a:spLocks noChangeArrowheads="1"/>
              </p:cNvSpPr>
              <p:nvPr/>
            </p:nvSpPr>
            <p:spPr bwMode="auto">
              <a:xfrm>
                <a:off x="6235397" y="5548345"/>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4" name="Rectangle 36">
                <a:extLst>
                  <a:ext uri="{FF2B5EF4-FFF2-40B4-BE49-F238E27FC236}">
                    <a16:creationId xmlns:a16="http://schemas.microsoft.com/office/drawing/2014/main" id="{A430BD64-93BC-4320-A1B1-D221E3F49363}"/>
                  </a:ext>
                </a:extLst>
              </p:cNvPr>
              <p:cNvSpPr>
                <a:spLocks noChangeArrowheads="1"/>
              </p:cNvSpPr>
              <p:nvPr/>
            </p:nvSpPr>
            <p:spPr bwMode="auto">
              <a:xfrm>
                <a:off x="6235397" y="5548345"/>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5" name="Rectangle 37">
                <a:extLst>
                  <a:ext uri="{FF2B5EF4-FFF2-40B4-BE49-F238E27FC236}">
                    <a16:creationId xmlns:a16="http://schemas.microsoft.com/office/drawing/2014/main" id="{2B82336D-FAE2-41F3-9C40-DBAE6A6257FE}"/>
                  </a:ext>
                </a:extLst>
              </p:cNvPr>
              <p:cNvSpPr>
                <a:spLocks noChangeArrowheads="1"/>
              </p:cNvSpPr>
              <p:nvPr/>
            </p:nvSpPr>
            <p:spPr bwMode="auto">
              <a:xfrm>
                <a:off x="5726806"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6" name="Rectangle 38">
                <a:extLst>
                  <a:ext uri="{FF2B5EF4-FFF2-40B4-BE49-F238E27FC236}">
                    <a16:creationId xmlns:a16="http://schemas.microsoft.com/office/drawing/2014/main" id="{EDB8D4B4-B45A-46FB-B84A-CE8356464877}"/>
                  </a:ext>
                </a:extLst>
              </p:cNvPr>
              <p:cNvSpPr>
                <a:spLocks noChangeArrowheads="1"/>
              </p:cNvSpPr>
              <p:nvPr/>
            </p:nvSpPr>
            <p:spPr bwMode="auto">
              <a:xfrm>
                <a:off x="5726806"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7" name="Rectangle 39">
                <a:extLst>
                  <a:ext uri="{FF2B5EF4-FFF2-40B4-BE49-F238E27FC236}">
                    <a16:creationId xmlns:a16="http://schemas.microsoft.com/office/drawing/2014/main" id="{A91A4DE2-27A5-40D9-B81F-73F44855AFB4}"/>
                  </a:ext>
                </a:extLst>
              </p:cNvPr>
              <p:cNvSpPr>
                <a:spLocks noChangeArrowheads="1"/>
              </p:cNvSpPr>
              <p:nvPr/>
            </p:nvSpPr>
            <p:spPr bwMode="auto">
              <a:xfrm>
                <a:off x="5898525"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8" name="Rectangle 40">
                <a:extLst>
                  <a:ext uri="{FF2B5EF4-FFF2-40B4-BE49-F238E27FC236}">
                    <a16:creationId xmlns:a16="http://schemas.microsoft.com/office/drawing/2014/main" id="{C176A1E3-07C6-4F95-B570-0001668B5559}"/>
                  </a:ext>
                </a:extLst>
              </p:cNvPr>
              <p:cNvSpPr>
                <a:spLocks noChangeArrowheads="1"/>
              </p:cNvSpPr>
              <p:nvPr/>
            </p:nvSpPr>
            <p:spPr bwMode="auto">
              <a:xfrm>
                <a:off x="5898525"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9" name="Rectangle 41">
                <a:extLst>
                  <a:ext uri="{FF2B5EF4-FFF2-40B4-BE49-F238E27FC236}">
                    <a16:creationId xmlns:a16="http://schemas.microsoft.com/office/drawing/2014/main" id="{35CECF72-BCB3-4365-95A6-084212C3170E}"/>
                  </a:ext>
                </a:extLst>
              </p:cNvPr>
              <p:cNvSpPr>
                <a:spLocks noChangeArrowheads="1"/>
              </p:cNvSpPr>
              <p:nvPr/>
            </p:nvSpPr>
            <p:spPr bwMode="auto">
              <a:xfrm>
                <a:off x="6070242"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0" name="Rectangle 42">
                <a:extLst>
                  <a:ext uri="{FF2B5EF4-FFF2-40B4-BE49-F238E27FC236}">
                    <a16:creationId xmlns:a16="http://schemas.microsoft.com/office/drawing/2014/main" id="{DF11587A-F542-4944-8C40-DFC57B666D5D}"/>
                  </a:ext>
                </a:extLst>
              </p:cNvPr>
              <p:cNvSpPr>
                <a:spLocks noChangeArrowheads="1"/>
              </p:cNvSpPr>
              <p:nvPr/>
            </p:nvSpPr>
            <p:spPr bwMode="auto">
              <a:xfrm>
                <a:off x="6070242"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1" name="Rectangle 43">
                <a:extLst>
                  <a:ext uri="{FF2B5EF4-FFF2-40B4-BE49-F238E27FC236}">
                    <a16:creationId xmlns:a16="http://schemas.microsoft.com/office/drawing/2014/main" id="{8C90AAB3-04EF-4440-9D37-64EF38BB4721}"/>
                  </a:ext>
                </a:extLst>
              </p:cNvPr>
              <p:cNvSpPr>
                <a:spLocks noChangeArrowheads="1"/>
              </p:cNvSpPr>
              <p:nvPr/>
            </p:nvSpPr>
            <p:spPr bwMode="auto">
              <a:xfrm>
                <a:off x="6235397"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2" name="Rectangle 44">
                <a:extLst>
                  <a:ext uri="{FF2B5EF4-FFF2-40B4-BE49-F238E27FC236}">
                    <a16:creationId xmlns:a16="http://schemas.microsoft.com/office/drawing/2014/main" id="{2CAFB53B-6119-4C09-9E13-A4FFE23FDFD3}"/>
                  </a:ext>
                </a:extLst>
              </p:cNvPr>
              <p:cNvSpPr>
                <a:spLocks noChangeArrowheads="1"/>
              </p:cNvSpPr>
              <p:nvPr/>
            </p:nvSpPr>
            <p:spPr bwMode="auto">
              <a:xfrm>
                <a:off x="6235397"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3" name="Rectangle 45">
                <a:extLst>
                  <a:ext uri="{FF2B5EF4-FFF2-40B4-BE49-F238E27FC236}">
                    <a16:creationId xmlns:a16="http://schemas.microsoft.com/office/drawing/2014/main" id="{8F37BC29-5485-466E-B01F-095209B6C42F}"/>
                  </a:ext>
                </a:extLst>
              </p:cNvPr>
              <p:cNvSpPr>
                <a:spLocks noChangeArrowheads="1"/>
              </p:cNvSpPr>
              <p:nvPr/>
            </p:nvSpPr>
            <p:spPr bwMode="auto">
              <a:xfrm>
                <a:off x="5726806"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4" name="Rectangle 46">
                <a:extLst>
                  <a:ext uri="{FF2B5EF4-FFF2-40B4-BE49-F238E27FC236}">
                    <a16:creationId xmlns:a16="http://schemas.microsoft.com/office/drawing/2014/main" id="{A385D010-041D-4D09-8158-2AEED2C136DF}"/>
                  </a:ext>
                </a:extLst>
              </p:cNvPr>
              <p:cNvSpPr>
                <a:spLocks noChangeArrowheads="1"/>
              </p:cNvSpPr>
              <p:nvPr/>
            </p:nvSpPr>
            <p:spPr bwMode="auto">
              <a:xfrm>
                <a:off x="5726806"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5" name="Rectangle 47">
                <a:extLst>
                  <a:ext uri="{FF2B5EF4-FFF2-40B4-BE49-F238E27FC236}">
                    <a16:creationId xmlns:a16="http://schemas.microsoft.com/office/drawing/2014/main" id="{23286BE2-0CDE-4A86-BB49-1EB4A8D9ADA4}"/>
                  </a:ext>
                </a:extLst>
              </p:cNvPr>
              <p:cNvSpPr>
                <a:spLocks noChangeArrowheads="1"/>
              </p:cNvSpPr>
              <p:nvPr/>
            </p:nvSpPr>
            <p:spPr bwMode="auto">
              <a:xfrm>
                <a:off x="5898525"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6" name="Rectangle 48">
                <a:extLst>
                  <a:ext uri="{FF2B5EF4-FFF2-40B4-BE49-F238E27FC236}">
                    <a16:creationId xmlns:a16="http://schemas.microsoft.com/office/drawing/2014/main" id="{06E8EF0F-94C3-40D2-A725-F284D5100520}"/>
                  </a:ext>
                </a:extLst>
              </p:cNvPr>
              <p:cNvSpPr>
                <a:spLocks noChangeArrowheads="1"/>
              </p:cNvSpPr>
              <p:nvPr/>
            </p:nvSpPr>
            <p:spPr bwMode="auto">
              <a:xfrm>
                <a:off x="5898525"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7" name="Rectangle 49">
                <a:extLst>
                  <a:ext uri="{FF2B5EF4-FFF2-40B4-BE49-F238E27FC236}">
                    <a16:creationId xmlns:a16="http://schemas.microsoft.com/office/drawing/2014/main" id="{7EADF7F2-D51B-420E-8AFC-79C1B752FD63}"/>
                  </a:ext>
                </a:extLst>
              </p:cNvPr>
              <p:cNvSpPr>
                <a:spLocks noChangeArrowheads="1"/>
              </p:cNvSpPr>
              <p:nvPr/>
            </p:nvSpPr>
            <p:spPr bwMode="auto">
              <a:xfrm>
                <a:off x="6070242"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8" name="Rectangle 50">
                <a:extLst>
                  <a:ext uri="{FF2B5EF4-FFF2-40B4-BE49-F238E27FC236}">
                    <a16:creationId xmlns:a16="http://schemas.microsoft.com/office/drawing/2014/main" id="{2F011668-7F9A-4D03-8B7C-7A3D4C0F5C4C}"/>
                  </a:ext>
                </a:extLst>
              </p:cNvPr>
              <p:cNvSpPr>
                <a:spLocks noChangeArrowheads="1"/>
              </p:cNvSpPr>
              <p:nvPr/>
            </p:nvSpPr>
            <p:spPr bwMode="auto">
              <a:xfrm>
                <a:off x="6070242"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9" name="Rectangle 51">
                <a:extLst>
                  <a:ext uri="{FF2B5EF4-FFF2-40B4-BE49-F238E27FC236}">
                    <a16:creationId xmlns:a16="http://schemas.microsoft.com/office/drawing/2014/main" id="{F1DE286F-1501-4D0E-AA71-A9158D94E4EB}"/>
                  </a:ext>
                </a:extLst>
              </p:cNvPr>
              <p:cNvSpPr>
                <a:spLocks noChangeArrowheads="1"/>
              </p:cNvSpPr>
              <p:nvPr/>
            </p:nvSpPr>
            <p:spPr bwMode="auto">
              <a:xfrm>
                <a:off x="6235397"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0" name="Rectangle 52">
                <a:extLst>
                  <a:ext uri="{FF2B5EF4-FFF2-40B4-BE49-F238E27FC236}">
                    <a16:creationId xmlns:a16="http://schemas.microsoft.com/office/drawing/2014/main" id="{74B9871B-F3F4-42BB-9187-BDD16CF204CF}"/>
                  </a:ext>
                </a:extLst>
              </p:cNvPr>
              <p:cNvSpPr>
                <a:spLocks noChangeArrowheads="1"/>
              </p:cNvSpPr>
              <p:nvPr/>
            </p:nvSpPr>
            <p:spPr bwMode="auto">
              <a:xfrm>
                <a:off x="6235397"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1" name="Rectangle 53">
                <a:extLst>
                  <a:ext uri="{FF2B5EF4-FFF2-40B4-BE49-F238E27FC236}">
                    <a16:creationId xmlns:a16="http://schemas.microsoft.com/office/drawing/2014/main" id="{A3A0CC80-D169-47BC-A361-3404956632E3}"/>
                  </a:ext>
                </a:extLst>
              </p:cNvPr>
              <p:cNvSpPr>
                <a:spLocks noChangeArrowheads="1"/>
              </p:cNvSpPr>
              <p:nvPr/>
            </p:nvSpPr>
            <p:spPr bwMode="auto">
              <a:xfrm>
                <a:off x="5726806"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2" name="Rectangle 54">
                <a:extLst>
                  <a:ext uri="{FF2B5EF4-FFF2-40B4-BE49-F238E27FC236}">
                    <a16:creationId xmlns:a16="http://schemas.microsoft.com/office/drawing/2014/main" id="{477E6306-770B-4363-9B92-0C0D5DC565C7}"/>
                  </a:ext>
                </a:extLst>
              </p:cNvPr>
              <p:cNvSpPr>
                <a:spLocks noChangeArrowheads="1"/>
              </p:cNvSpPr>
              <p:nvPr/>
            </p:nvSpPr>
            <p:spPr bwMode="auto">
              <a:xfrm>
                <a:off x="5726806"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3" name="Rectangle 55">
                <a:extLst>
                  <a:ext uri="{FF2B5EF4-FFF2-40B4-BE49-F238E27FC236}">
                    <a16:creationId xmlns:a16="http://schemas.microsoft.com/office/drawing/2014/main" id="{38B89FB5-D87F-4A3F-9B34-B3A9B3C3697B}"/>
                  </a:ext>
                </a:extLst>
              </p:cNvPr>
              <p:cNvSpPr>
                <a:spLocks noChangeArrowheads="1"/>
              </p:cNvSpPr>
              <p:nvPr/>
            </p:nvSpPr>
            <p:spPr bwMode="auto">
              <a:xfrm>
                <a:off x="5898525"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4" name="Rectangle 56">
                <a:extLst>
                  <a:ext uri="{FF2B5EF4-FFF2-40B4-BE49-F238E27FC236}">
                    <a16:creationId xmlns:a16="http://schemas.microsoft.com/office/drawing/2014/main" id="{2D24146C-F276-4AD7-AEE0-562EAA99ACC4}"/>
                  </a:ext>
                </a:extLst>
              </p:cNvPr>
              <p:cNvSpPr>
                <a:spLocks noChangeArrowheads="1"/>
              </p:cNvSpPr>
              <p:nvPr/>
            </p:nvSpPr>
            <p:spPr bwMode="auto">
              <a:xfrm>
                <a:off x="5898525"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5" name="Rectangle 57">
                <a:extLst>
                  <a:ext uri="{FF2B5EF4-FFF2-40B4-BE49-F238E27FC236}">
                    <a16:creationId xmlns:a16="http://schemas.microsoft.com/office/drawing/2014/main" id="{FC13C6EF-F270-4ED5-89A3-C7812A84E996}"/>
                  </a:ext>
                </a:extLst>
              </p:cNvPr>
              <p:cNvSpPr>
                <a:spLocks noChangeArrowheads="1"/>
              </p:cNvSpPr>
              <p:nvPr/>
            </p:nvSpPr>
            <p:spPr bwMode="auto">
              <a:xfrm>
                <a:off x="6070242"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6" name="Rectangle 58">
                <a:extLst>
                  <a:ext uri="{FF2B5EF4-FFF2-40B4-BE49-F238E27FC236}">
                    <a16:creationId xmlns:a16="http://schemas.microsoft.com/office/drawing/2014/main" id="{E51F36D8-0E34-4521-A3C8-459A1CFAF70A}"/>
                  </a:ext>
                </a:extLst>
              </p:cNvPr>
              <p:cNvSpPr>
                <a:spLocks noChangeArrowheads="1"/>
              </p:cNvSpPr>
              <p:nvPr/>
            </p:nvSpPr>
            <p:spPr bwMode="auto">
              <a:xfrm>
                <a:off x="6070242"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7" name="Rectangle 59">
                <a:extLst>
                  <a:ext uri="{FF2B5EF4-FFF2-40B4-BE49-F238E27FC236}">
                    <a16:creationId xmlns:a16="http://schemas.microsoft.com/office/drawing/2014/main" id="{D41DA5B0-A050-4B38-B348-A0E78D8070AA}"/>
                  </a:ext>
                </a:extLst>
              </p:cNvPr>
              <p:cNvSpPr>
                <a:spLocks noChangeArrowheads="1"/>
              </p:cNvSpPr>
              <p:nvPr/>
            </p:nvSpPr>
            <p:spPr bwMode="auto">
              <a:xfrm>
                <a:off x="6235397"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8" name="Rectangle 60">
                <a:extLst>
                  <a:ext uri="{FF2B5EF4-FFF2-40B4-BE49-F238E27FC236}">
                    <a16:creationId xmlns:a16="http://schemas.microsoft.com/office/drawing/2014/main" id="{9BD2AF47-1CF2-4EEA-9880-A3D2DA4F6D93}"/>
                  </a:ext>
                </a:extLst>
              </p:cNvPr>
              <p:cNvSpPr>
                <a:spLocks noChangeArrowheads="1"/>
              </p:cNvSpPr>
              <p:nvPr/>
            </p:nvSpPr>
            <p:spPr bwMode="auto">
              <a:xfrm>
                <a:off x="6235397"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9" name="Rectangle 61">
                <a:extLst>
                  <a:ext uri="{FF2B5EF4-FFF2-40B4-BE49-F238E27FC236}">
                    <a16:creationId xmlns:a16="http://schemas.microsoft.com/office/drawing/2014/main" id="{E8C72BE1-887C-4341-85BF-48503C6EEEAA}"/>
                  </a:ext>
                </a:extLst>
              </p:cNvPr>
              <p:cNvSpPr>
                <a:spLocks noChangeArrowheads="1"/>
              </p:cNvSpPr>
              <p:nvPr/>
            </p:nvSpPr>
            <p:spPr bwMode="auto">
              <a:xfrm>
                <a:off x="5501496" y="5385447"/>
                <a:ext cx="952650" cy="4751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0" name="Rectangle 62">
                <a:extLst>
                  <a:ext uri="{FF2B5EF4-FFF2-40B4-BE49-F238E27FC236}">
                    <a16:creationId xmlns:a16="http://schemas.microsoft.com/office/drawing/2014/main" id="{6EC4B367-5A0C-402B-8FFB-0F2019CD97AD}"/>
                  </a:ext>
                </a:extLst>
              </p:cNvPr>
              <p:cNvSpPr>
                <a:spLocks noChangeArrowheads="1"/>
              </p:cNvSpPr>
              <p:nvPr/>
            </p:nvSpPr>
            <p:spPr bwMode="auto">
              <a:xfrm>
                <a:off x="5501496" y="5359267"/>
                <a:ext cx="952650" cy="47513"/>
              </a:xfrm>
              <a:prstGeom prst="rect">
                <a:avLst/>
              </a:prstGeom>
              <a:solidFill>
                <a:srgbClr val="FF8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1" name="Freeform 63">
                <a:extLst>
                  <a:ext uri="{FF2B5EF4-FFF2-40B4-BE49-F238E27FC236}">
                    <a16:creationId xmlns:a16="http://schemas.microsoft.com/office/drawing/2014/main" id="{D0E66D4F-6102-4D98-BB4A-3355E1C4F98A}"/>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2" name="Freeform 64">
                <a:extLst>
                  <a:ext uri="{FF2B5EF4-FFF2-40B4-BE49-F238E27FC236}">
                    <a16:creationId xmlns:a16="http://schemas.microsoft.com/office/drawing/2014/main" id="{D56051FF-7625-4415-A886-0B06E86D0E31}"/>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3" name="Freeform 65">
                <a:extLst>
                  <a:ext uri="{FF2B5EF4-FFF2-40B4-BE49-F238E27FC236}">
                    <a16:creationId xmlns:a16="http://schemas.microsoft.com/office/drawing/2014/main" id="{B4EB43CF-90A9-492B-90F2-8563E4D0DE66}"/>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FF8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4" name="Freeform 66">
                <a:extLst>
                  <a:ext uri="{FF2B5EF4-FFF2-40B4-BE49-F238E27FC236}">
                    <a16:creationId xmlns:a16="http://schemas.microsoft.com/office/drawing/2014/main" id="{84A06896-4746-4C8B-A813-346C35A8CD7A}"/>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5" name="Freeform 67">
                <a:extLst>
                  <a:ext uri="{FF2B5EF4-FFF2-40B4-BE49-F238E27FC236}">
                    <a16:creationId xmlns:a16="http://schemas.microsoft.com/office/drawing/2014/main" id="{E49A3432-B446-4630-89CC-5A36E33E8A9B}"/>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6" name="Freeform 68">
                <a:extLst>
                  <a:ext uri="{FF2B5EF4-FFF2-40B4-BE49-F238E27FC236}">
                    <a16:creationId xmlns:a16="http://schemas.microsoft.com/office/drawing/2014/main" id="{DC64F7B5-5149-4E77-A162-BA6A6D61156F}"/>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7" name="Freeform 69">
                <a:extLst>
                  <a:ext uri="{FF2B5EF4-FFF2-40B4-BE49-F238E27FC236}">
                    <a16:creationId xmlns:a16="http://schemas.microsoft.com/office/drawing/2014/main" id="{5AC5F7C1-ED4D-4E71-BAB2-B492903D38CE}"/>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8" name="Freeform 70">
                <a:extLst>
                  <a:ext uri="{FF2B5EF4-FFF2-40B4-BE49-F238E27FC236}">
                    <a16:creationId xmlns:a16="http://schemas.microsoft.com/office/drawing/2014/main" id="{E80B5296-C867-49C6-B0CC-E9C27CCEF44C}"/>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9" name="Rectangle 71">
                <a:extLst>
                  <a:ext uri="{FF2B5EF4-FFF2-40B4-BE49-F238E27FC236}">
                    <a16:creationId xmlns:a16="http://schemas.microsoft.com/office/drawing/2014/main" id="{DF3E4F3D-D17A-4E82-8C5E-C0D9BD1F3E32}"/>
                  </a:ext>
                </a:extLst>
              </p:cNvPr>
              <p:cNvSpPr>
                <a:spLocks noChangeArrowheads="1"/>
              </p:cNvSpPr>
              <p:nvPr/>
            </p:nvSpPr>
            <p:spPr bwMode="auto">
              <a:xfrm>
                <a:off x="5726806"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0" name="Rectangle 72">
                <a:extLst>
                  <a:ext uri="{FF2B5EF4-FFF2-40B4-BE49-F238E27FC236}">
                    <a16:creationId xmlns:a16="http://schemas.microsoft.com/office/drawing/2014/main" id="{36064218-F565-4F3B-AD88-7A2243BAE711}"/>
                  </a:ext>
                </a:extLst>
              </p:cNvPr>
              <p:cNvSpPr>
                <a:spLocks noChangeArrowheads="1"/>
              </p:cNvSpPr>
              <p:nvPr/>
            </p:nvSpPr>
            <p:spPr bwMode="auto">
              <a:xfrm>
                <a:off x="5726806"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1" name="Rectangle 73">
                <a:extLst>
                  <a:ext uri="{FF2B5EF4-FFF2-40B4-BE49-F238E27FC236}">
                    <a16:creationId xmlns:a16="http://schemas.microsoft.com/office/drawing/2014/main" id="{1A4E2BA7-24C3-4F01-A422-095FABA333C6}"/>
                  </a:ext>
                </a:extLst>
              </p:cNvPr>
              <p:cNvSpPr>
                <a:spLocks noChangeArrowheads="1"/>
              </p:cNvSpPr>
              <p:nvPr/>
            </p:nvSpPr>
            <p:spPr bwMode="auto">
              <a:xfrm>
                <a:off x="5898525"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2" name="Rectangle 74">
                <a:extLst>
                  <a:ext uri="{FF2B5EF4-FFF2-40B4-BE49-F238E27FC236}">
                    <a16:creationId xmlns:a16="http://schemas.microsoft.com/office/drawing/2014/main" id="{EE40152D-7C45-46BE-BEFA-21125FAC49D7}"/>
                  </a:ext>
                </a:extLst>
              </p:cNvPr>
              <p:cNvSpPr>
                <a:spLocks noChangeArrowheads="1"/>
              </p:cNvSpPr>
              <p:nvPr/>
            </p:nvSpPr>
            <p:spPr bwMode="auto">
              <a:xfrm>
                <a:off x="5898525"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3" name="Rectangle 75">
                <a:extLst>
                  <a:ext uri="{FF2B5EF4-FFF2-40B4-BE49-F238E27FC236}">
                    <a16:creationId xmlns:a16="http://schemas.microsoft.com/office/drawing/2014/main" id="{6EBCD99E-4B79-4F7E-943C-B5DCAB0B9B23}"/>
                  </a:ext>
                </a:extLst>
              </p:cNvPr>
              <p:cNvSpPr>
                <a:spLocks noChangeArrowheads="1"/>
              </p:cNvSpPr>
              <p:nvPr/>
            </p:nvSpPr>
            <p:spPr bwMode="auto">
              <a:xfrm>
                <a:off x="6070242"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4" name="Rectangle 76">
                <a:extLst>
                  <a:ext uri="{FF2B5EF4-FFF2-40B4-BE49-F238E27FC236}">
                    <a16:creationId xmlns:a16="http://schemas.microsoft.com/office/drawing/2014/main" id="{63370417-1722-4902-AB96-B598C76A236B}"/>
                  </a:ext>
                </a:extLst>
              </p:cNvPr>
              <p:cNvSpPr>
                <a:spLocks noChangeArrowheads="1"/>
              </p:cNvSpPr>
              <p:nvPr/>
            </p:nvSpPr>
            <p:spPr bwMode="auto">
              <a:xfrm>
                <a:off x="6070242"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5" name="Rectangle 77">
                <a:extLst>
                  <a:ext uri="{FF2B5EF4-FFF2-40B4-BE49-F238E27FC236}">
                    <a16:creationId xmlns:a16="http://schemas.microsoft.com/office/drawing/2014/main" id="{5DD10C77-33D4-4306-88FC-64151FD85537}"/>
                  </a:ext>
                </a:extLst>
              </p:cNvPr>
              <p:cNvSpPr>
                <a:spLocks noChangeArrowheads="1"/>
              </p:cNvSpPr>
              <p:nvPr/>
            </p:nvSpPr>
            <p:spPr bwMode="auto">
              <a:xfrm>
                <a:off x="6235397"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6" name="Rectangle 78">
                <a:extLst>
                  <a:ext uri="{FF2B5EF4-FFF2-40B4-BE49-F238E27FC236}">
                    <a16:creationId xmlns:a16="http://schemas.microsoft.com/office/drawing/2014/main" id="{19E544B7-701C-4F8B-BE95-42EA06E6072B}"/>
                  </a:ext>
                </a:extLst>
              </p:cNvPr>
              <p:cNvSpPr>
                <a:spLocks noChangeArrowheads="1"/>
              </p:cNvSpPr>
              <p:nvPr/>
            </p:nvSpPr>
            <p:spPr bwMode="auto">
              <a:xfrm>
                <a:off x="6235397"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7" name="Rectangle 79">
                <a:extLst>
                  <a:ext uri="{FF2B5EF4-FFF2-40B4-BE49-F238E27FC236}">
                    <a16:creationId xmlns:a16="http://schemas.microsoft.com/office/drawing/2014/main" id="{B697B3BC-0AEE-494D-A7EF-D554E21CB333}"/>
                  </a:ext>
                </a:extLst>
              </p:cNvPr>
              <p:cNvSpPr>
                <a:spLocks noChangeArrowheads="1"/>
              </p:cNvSpPr>
              <p:nvPr/>
            </p:nvSpPr>
            <p:spPr bwMode="auto">
              <a:xfrm>
                <a:off x="5726806"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8" name="Rectangle 80">
                <a:extLst>
                  <a:ext uri="{FF2B5EF4-FFF2-40B4-BE49-F238E27FC236}">
                    <a16:creationId xmlns:a16="http://schemas.microsoft.com/office/drawing/2014/main" id="{5B782C64-B750-4426-962A-16A55E195445}"/>
                  </a:ext>
                </a:extLst>
              </p:cNvPr>
              <p:cNvSpPr>
                <a:spLocks noChangeArrowheads="1"/>
              </p:cNvSpPr>
              <p:nvPr/>
            </p:nvSpPr>
            <p:spPr bwMode="auto">
              <a:xfrm>
                <a:off x="5726806"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9" name="Rectangle 81">
                <a:extLst>
                  <a:ext uri="{FF2B5EF4-FFF2-40B4-BE49-F238E27FC236}">
                    <a16:creationId xmlns:a16="http://schemas.microsoft.com/office/drawing/2014/main" id="{E479A7B2-30E2-4301-AA80-4BDBDE18012E}"/>
                  </a:ext>
                </a:extLst>
              </p:cNvPr>
              <p:cNvSpPr>
                <a:spLocks noChangeArrowheads="1"/>
              </p:cNvSpPr>
              <p:nvPr/>
            </p:nvSpPr>
            <p:spPr bwMode="auto">
              <a:xfrm>
                <a:off x="5898525"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0" name="Rectangle 82">
                <a:extLst>
                  <a:ext uri="{FF2B5EF4-FFF2-40B4-BE49-F238E27FC236}">
                    <a16:creationId xmlns:a16="http://schemas.microsoft.com/office/drawing/2014/main" id="{D81EBEE7-7F5E-4F9F-8632-170DC8314D64}"/>
                  </a:ext>
                </a:extLst>
              </p:cNvPr>
              <p:cNvSpPr>
                <a:spLocks noChangeArrowheads="1"/>
              </p:cNvSpPr>
              <p:nvPr/>
            </p:nvSpPr>
            <p:spPr bwMode="auto">
              <a:xfrm>
                <a:off x="5898525"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1" name="Rectangle 83">
                <a:extLst>
                  <a:ext uri="{FF2B5EF4-FFF2-40B4-BE49-F238E27FC236}">
                    <a16:creationId xmlns:a16="http://schemas.microsoft.com/office/drawing/2014/main" id="{EB44D5A3-15B0-4F92-B789-CAE580F9D0B8}"/>
                  </a:ext>
                </a:extLst>
              </p:cNvPr>
              <p:cNvSpPr>
                <a:spLocks noChangeArrowheads="1"/>
              </p:cNvSpPr>
              <p:nvPr/>
            </p:nvSpPr>
            <p:spPr bwMode="auto">
              <a:xfrm>
                <a:off x="6070242"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2" name="Rectangle 84">
                <a:extLst>
                  <a:ext uri="{FF2B5EF4-FFF2-40B4-BE49-F238E27FC236}">
                    <a16:creationId xmlns:a16="http://schemas.microsoft.com/office/drawing/2014/main" id="{6CEC6FA0-1B00-4DCC-AAD9-4AE80083899A}"/>
                  </a:ext>
                </a:extLst>
              </p:cNvPr>
              <p:cNvSpPr>
                <a:spLocks noChangeArrowheads="1"/>
              </p:cNvSpPr>
              <p:nvPr/>
            </p:nvSpPr>
            <p:spPr bwMode="auto">
              <a:xfrm>
                <a:off x="6070242"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3" name="Rectangle 85">
                <a:extLst>
                  <a:ext uri="{FF2B5EF4-FFF2-40B4-BE49-F238E27FC236}">
                    <a16:creationId xmlns:a16="http://schemas.microsoft.com/office/drawing/2014/main" id="{BEA545F3-25AB-411E-9E1F-BFE01A8531F8}"/>
                  </a:ext>
                </a:extLst>
              </p:cNvPr>
              <p:cNvSpPr>
                <a:spLocks noChangeArrowheads="1"/>
              </p:cNvSpPr>
              <p:nvPr/>
            </p:nvSpPr>
            <p:spPr bwMode="auto">
              <a:xfrm>
                <a:off x="6235397"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4" name="Rectangle 86">
                <a:extLst>
                  <a:ext uri="{FF2B5EF4-FFF2-40B4-BE49-F238E27FC236}">
                    <a16:creationId xmlns:a16="http://schemas.microsoft.com/office/drawing/2014/main" id="{0F4AE654-C614-4C36-A67A-11AD74803538}"/>
                  </a:ext>
                </a:extLst>
              </p:cNvPr>
              <p:cNvSpPr>
                <a:spLocks noChangeArrowheads="1"/>
              </p:cNvSpPr>
              <p:nvPr/>
            </p:nvSpPr>
            <p:spPr bwMode="auto">
              <a:xfrm>
                <a:off x="6235397"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5" name="Rectangle 87">
                <a:extLst>
                  <a:ext uri="{FF2B5EF4-FFF2-40B4-BE49-F238E27FC236}">
                    <a16:creationId xmlns:a16="http://schemas.microsoft.com/office/drawing/2014/main" id="{528AD385-E773-4B50-B3B1-D1C42CAB5271}"/>
                  </a:ext>
                </a:extLst>
              </p:cNvPr>
              <p:cNvSpPr>
                <a:spLocks noChangeArrowheads="1"/>
              </p:cNvSpPr>
              <p:nvPr/>
            </p:nvSpPr>
            <p:spPr bwMode="auto">
              <a:xfrm>
                <a:off x="5726806"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6" name="Rectangle 88">
                <a:extLst>
                  <a:ext uri="{FF2B5EF4-FFF2-40B4-BE49-F238E27FC236}">
                    <a16:creationId xmlns:a16="http://schemas.microsoft.com/office/drawing/2014/main" id="{78023025-985A-4041-B560-DACDB35FF0FC}"/>
                  </a:ext>
                </a:extLst>
              </p:cNvPr>
              <p:cNvSpPr>
                <a:spLocks noChangeArrowheads="1"/>
              </p:cNvSpPr>
              <p:nvPr/>
            </p:nvSpPr>
            <p:spPr bwMode="auto">
              <a:xfrm>
                <a:off x="5726806"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7" name="Rectangle 89">
                <a:extLst>
                  <a:ext uri="{FF2B5EF4-FFF2-40B4-BE49-F238E27FC236}">
                    <a16:creationId xmlns:a16="http://schemas.microsoft.com/office/drawing/2014/main" id="{3188FE89-876E-4215-BCBC-4FCAC8CCA80B}"/>
                  </a:ext>
                </a:extLst>
              </p:cNvPr>
              <p:cNvSpPr>
                <a:spLocks noChangeArrowheads="1"/>
              </p:cNvSpPr>
              <p:nvPr/>
            </p:nvSpPr>
            <p:spPr bwMode="auto">
              <a:xfrm>
                <a:off x="5898525"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8" name="Rectangle 90">
                <a:extLst>
                  <a:ext uri="{FF2B5EF4-FFF2-40B4-BE49-F238E27FC236}">
                    <a16:creationId xmlns:a16="http://schemas.microsoft.com/office/drawing/2014/main" id="{C7D8C146-151E-4ADE-9152-9221B520A4A8}"/>
                  </a:ext>
                </a:extLst>
              </p:cNvPr>
              <p:cNvSpPr>
                <a:spLocks noChangeArrowheads="1"/>
              </p:cNvSpPr>
              <p:nvPr/>
            </p:nvSpPr>
            <p:spPr bwMode="auto">
              <a:xfrm>
                <a:off x="5898525"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9" name="Rectangle 91">
                <a:extLst>
                  <a:ext uri="{FF2B5EF4-FFF2-40B4-BE49-F238E27FC236}">
                    <a16:creationId xmlns:a16="http://schemas.microsoft.com/office/drawing/2014/main" id="{AEFFDA85-F71E-4AEA-9EC0-78008A0669B9}"/>
                  </a:ext>
                </a:extLst>
              </p:cNvPr>
              <p:cNvSpPr>
                <a:spLocks noChangeArrowheads="1"/>
              </p:cNvSpPr>
              <p:nvPr/>
            </p:nvSpPr>
            <p:spPr bwMode="auto">
              <a:xfrm>
                <a:off x="6070242"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0" name="Rectangle 92">
                <a:extLst>
                  <a:ext uri="{FF2B5EF4-FFF2-40B4-BE49-F238E27FC236}">
                    <a16:creationId xmlns:a16="http://schemas.microsoft.com/office/drawing/2014/main" id="{91314328-8A32-4E52-A03C-3485BB8884A6}"/>
                  </a:ext>
                </a:extLst>
              </p:cNvPr>
              <p:cNvSpPr>
                <a:spLocks noChangeArrowheads="1"/>
              </p:cNvSpPr>
              <p:nvPr/>
            </p:nvSpPr>
            <p:spPr bwMode="auto">
              <a:xfrm>
                <a:off x="6070242"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1" name="Rectangle 93">
                <a:extLst>
                  <a:ext uri="{FF2B5EF4-FFF2-40B4-BE49-F238E27FC236}">
                    <a16:creationId xmlns:a16="http://schemas.microsoft.com/office/drawing/2014/main" id="{0BB90FEF-0111-44DC-A4B0-E274448720C2}"/>
                  </a:ext>
                </a:extLst>
              </p:cNvPr>
              <p:cNvSpPr>
                <a:spLocks noChangeArrowheads="1"/>
              </p:cNvSpPr>
              <p:nvPr/>
            </p:nvSpPr>
            <p:spPr bwMode="auto">
              <a:xfrm>
                <a:off x="6235397"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2" name="Rectangle 94">
                <a:extLst>
                  <a:ext uri="{FF2B5EF4-FFF2-40B4-BE49-F238E27FC236}">
                    <a16:creationId xmlns:a16="http://schemas.microsoft.com/office/drawing/2014/main" id="{1C1B53F5-9A9D-4E05-AFEB-44B7264192E3}"/>
                  </a:ext>
                </a:extLst>
              </p:cNvPr>
              <p:cNvSpPr>
                <a:spLocks noChangeArrowheads="1"/>
              </p:cNvSpPr>
              <p:nvPr/>
            </p:nvSpPr>
            <p:spPr bwMode="auto">
              <a:xfrm>
                <a:off x="6235397"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3" name="Rectangle 95">
                <a:extLst>
                  <a:ext uri="{FF2B5EF4-FFF2-40B4-BE49-F238E27FC236}">
                    <a16:creationId xmlns:a16="http://schemas.microsoft.com/office/drawing/2014/main" id="{139D4C3F-D928-47E0-8DC2-1E1E4C5A2C85}"/>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4" name="Rectangle 96">
                <a:extLst>
                  <a:ext uri="{FF2B5EF4-FFF2-40B4-BE49-F238E27FC236}">
                    <a16:creationId xmlns:a16="http://schemas.microsoft.com/office/drawing/2014/main" id="{B8367D6F-3937-4E54-81C2-80FDB6B7B36C}"/>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5" name="Freeform 97">
                <a:extLst>
                  <a:ext uri="{FF2B5EF4-FFF2-40B4-BE49-F238E27FC236}">
                    <a16:creationId xmlns:a16="http://schemas.microsoft.com/office/drawing/2014/main" id="{30D5EDC1-011C-4722-A9CA-672D1C07E126}"/>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6" name="Freeform 98">
                <a:extLst>
                  <a:ext uri="{FF2B5EF4-FFF2-40B4-BE49-F238E27FC236}">
                    <a16:creationId xmlns:a16="http://schemas.microsoft.com/office/drawing/2014/main" id="{DA8074D3-8067-428D-9020-2B06E20A3DAB}"/>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7" name="Rectangle 99">
                <a:extLst>
                  <a:ext uri="{FF2B5EF4-FFF2-40B4-BE49-F238E27FC236}">
                    <a16:creationId xmlns:a16="http://schemas.microsoft.com/office/drawing/2014/main" id="{86C2977F-FF0E-4B6B-82C0-21DEA79CEF01}"/>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8" name="Rectangle 100">
                <a:extLst>
                  <a:ext uri="{FF2B5EF4-FFF2-40B4-BE49-F238E27FC236}">
                    <a16:creationId xmlns:a16="http://schemas.microsoft.com/office/drawing/2014/main" id="{6C423854-202B-440D-94B4-EB72DC38CF77}"/>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9" name="Rectangle 101">
                <a:extLst>
                  <a:ext uri="{FF2B5EF4-FFF2-40B4-BE49-F238E27FC236}">
                    <a16:creationId xmlns:a16="http://schemas.microsoft.com/office/drawing/2014/main" id="{7D51BCC4-07A8-4612-8B6A-A16E4A15575D}"/>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0" name="Rectangle 102">
                <a:extLst>
                  <a:ext uri="{FF2B5EF4-FFF2-40B4-BE49-F238E27FC236}">
                    <a16:creationId xmlns:a16="http://schemas.microsoft.com/office/drawing/2014/main" id="{6BE81810-BB74-4B5F-A1BC-C6ACB5F7EA51}"/>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1" name="Rectangle 103">
                <a:extLst>
                  <a:ext uri="{FF2B5EF4-FFF2-40B4-BE49-F238E27FC236}">
                    <a16:creationId xmlns:a16="http://schemas.microsoft.com/office/drawing/2014/main" id="{D1743DA6-B15A-47D2-8650-829399EAD97F}"/>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2" name="Rectangle 104">
                <a:extLst>
                  <a:ext uri="{FF2B5EF4-FFF2-40B4-BE49-F238E27FC236}">
                    <a16:creationId xmlns:a16="http://schemas.microsoft.com/office/drawing/2014/main" id="{325F80D0-1025-4E28-965C-18DCF3104001}"/>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3" name="Rectangle 105">
                <a:extLst>
                  <a:ext uri="{FF2B5EF4-FFF2-40B4-BE49-F238E27FC236}">
                    <a16:creationId xmlns:a16="http://schemas.microsoft.com/office/drawing/2014/main" id="{54391F3C-2507-4628-93FE-EDA2C89DC7DE}"/>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4" name="Rectangle 106">
                <a:extLst>
                  <a:ext uri="{FF2B5EF4-FFF2-40B4-BE49-F238E27FC236}">
                    <a16:creationId xmlns:a16="http://schemas.microsoft.com/office/drawing/2014/main" id="{39C168C6-4E90-435A-AFBE-D57079E7C1D3}"/>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5" name="Rectangle 107">
                <a:extLst>
                  <a:ext uri="{FF2B5EF4-FFF2-40B4-BE49-F238E27FC236}">
                    <a16:creationId xmlns:a16="http://schemas.microsoft.com/office/drawing/2014/main" id="{C1500A9C-48B2-479C-B700-7580D1C845B3}"/>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6" name="Rectangle 108">
                <a:extLst>
                  <a:ext uri="{FF2B5EF4-FFF2-40B4-BE49-F238E27FC236}">
                    <a16:creationId xmlns:a16="http://schemas.microsoft.com/office/drawing/2014/main" id="{64F2BE57-E21B-481D-92F5-0E3CA0737AEB}"/>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7" name="Rectangle 109">
                <a:extLst>
                  <a:ext uri="{FF2B5EF4-FFF2-40B4-BE49-F238E27FC236}">
                    <a16:creationId xmlns:a16="http://schemas.microsoft.com/office/drawing/2014/main" id="{3B0A5761-3522-4BC5-B662-6BC7437C9F35}"/>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8" name="Rectangle 110">
                <a:extLst>
                  <a:ext uri="{FF2B5EF4-FFF2-40B4-BE49-F238E27FC236}">
                    <a16:creationId xmlns:a16="http://schemas.microsoft.com/office/drawing/2014/main" id="{44B24CCE-A842-402E-A482-6AB13DBA408E}"/>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9" name="Rectangle 111">
                <a:extLst>
                  <a:ext uri="{FF2B5EF4-FFF2-40B4-BE49-F238E27FC236}">
                    <a16:creationId xmlns:a16="http://schemas.microsoft.com/office/drawing/2014/main" id="{9B94AB0B-1A2E-4573-87B6-6D0641581CA5}"/>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0" name="Rectangle 112">
                <a:extLst>
                  <a:ext uri="{FF2B5EF4-FFF2-40B4-BE49-F238E27FC236}">
                    <a16:creationId xmlns:a16="http://schemas.microsoft.com/office/drawing/2014/main" id="{45460880-914F-4972-A5DD-7B4B46E9C8B3}"/>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1" name="Rectangle 113">
                <a:extLst>
                  <a:ext uri="{FF2B5EF4-FFF2-40B4-BE49-F238E27FC236}">
                    <a16:creationId xmlns:a16="http://schemas.microsoft.com/office/drawing/2014/main" id="{A9E9C3EF-7AC3-40DE-AB92-99B8A41FC21B}"/>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2" name="Rectangle 114">
                <a:extLst>
                  <a:ext uri="{FF2B5EF4-FFF2-40B4-BE49-F238E27FC236}">
                    <a16:creationId xmlns:a16="http://schemas.microsoft.com/office/drawing/2014/main" id="{CBE59C86-5690-43E2-AF14-40F64C1E13B2}"/>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3" name="Rectangle 115">
                <a:extLst>
                  <a:ext uri="{FF2B5EF4-FFF2-40B4-BE49-F238E27FC236}">
                    <a16:creationId xmlns:a16="http://schemas.microsoft.com/office/drawing/2014/main" id="{DBDE4A40-866A-4596-AFF6-026674FFE4B0}"/>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4" name="Rectangle 116">
                <a:extLst>
                  <a:ext uri="{FF2B5EF4-FFF2-40B4-BE49-F238E27FC236}">
                    <a16:creationId xmlns:a16="http://schemas.microsoft.com/office/drawing/2014/main" id="{E7838506-A1E7-475F-899F-E5E277256ED6}"/>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5" name="Rectangle 117">
                <a:extLst>
                  <a:ext uri="{FF2B5EF4-FFF2-40B4-BE49-F238E27FC236}">
                    <a16:creationId xmlns:a16="http://schemas.microsoft.com/office/drawing/2014/main" id="{34214F4A-AE2F-45ED-B763-53195FDF98C3}"/>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6" name="Rectangle 118">
                <a:extLst>
                  <a:ext uri="{FF2B5EF4-FFF2-40B4-BE49-F238E27FC236}">
                    <a16:creationId xmlns:a16="http://schemas.microsoft.com/office/drawing/2014/main" id="{D2C945E3-9FAD-48C2-95F3-970962715CBC}"/>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7" name="Rectangle 119">
                <a:extLst>
                  <a:ext uri="{FF2B5EF4-FFF2-40B4-BE49-F238E27FC236}">
                    <a16:creationId xmlns:a16="http://schemas.microsoft.com/office/drawing/2014/main" id="{3C517EC1-0AE9-429C-83B0-559D29DECC6C}"/>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8" name="Rectangle 120">
                <a:extLst>
                  <a:ext uri="{FF2B5EF4-FFF2-40B4-BE49-F238E27FC236}">
                    <a16:creationId xmlns:a16="http://schemas.microsoft.com/office/drawing/2014/main" id="{572B855A-FD89-486F-8B56-78E6D06CBBFD}"/>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9" name="Rectangle 121">
                <a:extLst>
                  <a:ext uri="{FF2B5EF4-FFF2-40B4-BE49-F238E27FC236}">
                    <a16:creationId xmlns:a16="http://schemas.microsoft.com/office/drawing/2014/main" id="{C9CB6698-BECE-465A-8A68-3FA100FC8ADB}"/>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0" name="Rectangle 122">
                <a:extLst>
                  <a:ext uri="{FF2B5EF4-FFF2-40B4-BE49-F238E27FC236}">
                    <a16:creationId xmlns:a16="http://schemas.microsoft.com/office/drawing/2014/main" id="{6A5867A0-0028-4C3D-A5B5-1F6293C1B163}"/>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1" name="Rectangle 123">
                <a:extLst>
                  <a:ext uri="{FF2B5EF4-FFF2-40B4-BE49-F238E27FC236}">
                    <a16:creationId xmlns:a16="http://schemas.microsoft.com/office/drawing/2014/main" id="{224E872C-CF68-429F-819B-6DCFEC487DA6}"/>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2" name="Rectangle 124">
                <a:extLst>
                  <a:ext uri="{FF2B5EF4-FFF2-40B4-BE49-F238E27FC236}">
                    <a16:creationId xmlns:a16="http://schemas.microsoft.com/office/drawing/2014/main" id="{860A33CB-6485-401D-8377-7F6F16CBECD3}"/>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3" name="Rectangle 125">
                <a:extLst>
                  <a:ext uri="{FF2B5EF4-FFF2-40B4-BE49-F238E27FC236}">
                    <a16:creationId xmlns:a16="http://schemas.microsoft.com/office/drawing/2014/main" id="{4D8013CA-636E-460D-A248-CDADDFB05D4C}"/>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50" name="Group 49">
              <a:extLst>
                <a:ext uri="{FF2B5EF4-FFF2-40B4-BE49-F238E27FC236}">
                  <a16:creationId xmlns:a16="http://schemas.microsoft.com/office/drawing/2014/main" id="{8C87482C-8922-4A1E-8F01-2FDA4DAB8C0A}"/>
                </a:ext>
              </a:extLst>
            </p:cNvPr>
            <p:cNvGrpSpPr/>
            <p:nvPr/>
          </p:nvGrpSpPr>
          <p:grpSpPr>
            <a:xfrm>
              <a:off x="7413281" y="5753909"/>
              <a:ext cx="1016318" cy="1240170"/>
              <a:chOff x="7413281" y="5753909"/>
              <a:chExt cx="1016318" cy="1240170"/>
            </a:xfrm>
          </p:grpSpPr>
          <p:sp>
            <p:nvSpPr>
              <p:cNvPr id="56" name="Rectangle 10">
                <a:extLst>
                  <a:ext uri="{FF2B5EF4-FFF2-40B4-BE49-F238E27FC236}">
                    <a16:creationId xmlns:a16="http://schemas.microsoft.com/office/drawing/2014/main" id="{84304C22-AAEF-4389-BC10-8771D8A08E46}"/>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Rectangle 11">
                <a:extLst>
                  <a:ext uri="{FF2B5EF4-FFF2-40B4-BE49-F238E27FC236}">
                    <a16:creationId xmlns:a16="http://schemas.microsoft.com/office/drawing/2014/main" id="{185D5913-EB0D-49D4-A9D4-38E90D47DB9F}"/>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Rectangle 21">
                <a:extLst>
                  <a:ext uri="{FF2B5EF4-FFF2-40B4-BE49-F238E27FC236}">
                    <a16:creationId xmlns:a16="http://schemas.microsoft.com/office/drawing/2014/main" id="{41119D88-194A-4D9F-A0C1-4B263D5E1E81}"/>
                  </a:ext>
                </a:extLst>
              </p:cNvPr>
              <p:cNvSpPr>
                <a:spLocks noChangeArrowheads="1"/>
              </p:cNvSpPr>
              <p:nvPr/>
            </p:nvSpPr>
            <p:spPr bwMode="auto">
              <a:xfrm>
                <a:off x="7912340" y="5881642"/>
                <a:ext cx="31705" cy="34028"/>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 name="Freeform 22">
                <a:extLst>
                  <a:ext uri="{FF2B5EF4-FFF2-40B4-BE49-F238E27FC236}">
                    <a16:creationId xmlns:a16="http://schemas.microsoft.com/office/drawing/2014/main" id="{2EB43B29-7870-4CCD-A9D8-EE5BB55A0404}"/>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26">
                <a:extLst>
                  <a:ext uri="{FF2B5EF4-FFF2-40B4-BE49-F238E27FC236}">
                    <a16:creationId xmlns:a16="http://schemas.microsoft.com/office/drawing/2014/main" id="{C509B43D-FEA7-4ABF-A7BC-B164AFDB31CA}"/>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Rectangle 27">
                <a:extLst>
                  <a:ext uri="{FF2B5EF4-FFF2-40B4-BE49-F238E27FC236}">
                    <a16:creationId xmlns:a16="http://schemas.microsoft.com/office/drawing/2014/main" id="{CF15C240-A10D-4BC1-A069-0F8D9363BE2E}"/>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Freeform 28">
                <a:extLst>
                  <a:ext uri="{FF2B5EF4-FFF2-40B4-BE49-F238E27FC236}">
                    <a16:creationId xmlns:a16="http://schemas.microsoft.com/office/drawing/2014/main" id="{40E1B3ED-5B06-46C7-AA44-5519DC2539FD}"/>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 name="Freeform 29">
                <a:extLst>
                  <a:ext uri="{FF2B5EF4-FFF2-40B4-BE49-F238E27FC236}">
                    <a16:creationId xmlns:a16="http://schemas.microsoft.com/office/drawing/2014/main" id="{501E1326-C6E2-4FA9-A1D9-02005349030C}"/>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 name="Rectangle 30">
                <a:extLst>
                  <a:ext uri="{FF2B5EF4-FFF2-40B4-BE49-F238E27FC236}">
                    <a16:creationId xmlns:a16="http://schemas.microsoft.com/office/drawing/2014/main" id="{FE5A2DFB-E628-4A4C-94E9-08F98B702A61}"/>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 name="Rectangle 31">
                <a:extLst>
                  <a:ext uri="{FF2B5EF4-FFF2-40B4-BE49-F238E27FC236}">
                    <a16:creationId xmlns:a16="http://schemas.microsoft.com/office/drawing/2014/main" id="{E717E7FB-45DC-444E-A930-BCE9B86BB36B}"/>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 name="Rectangle 32">
                <a:extLst>
                  <a:ext uri="{FF2B5EF4-FFF2-40B4-BE49-F238E27FC236}">
                    <a16:creationId xmlns:a16="http://schemas.microsoft.com/office/drawing/2014/main" id="{7FE3D449-7A4D-4169-9F0D-95939E5B4F19}"/>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 name="Rectangle 33">
                <a:extLst>
                  <a:ext uri="{FF2B5EF4-FFF2-40B4-BE49-F238E27FC236}">
                    <a16:creationId xmlns:a16="http://schemas.microsoft.com/office/drawing/2014/main" id="{EEBD8836-81CC-45AF-BBC2-1F7F1E2D984D}"/>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Rectangle 34">
                <a:extLst>
                  <a:ext uri="{FF2B5EF4-FFF2-40B4-BE49-F238E27FC236}">
                    <a16:creationId xmlns:a16="http://schemas.microsoft.com/office/drawing/2014/main" id="{BAD798A9-B99F-47B0-B633-01D886B19B69}"/>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Rectangle 35">
                <a:extLst>
                  <a:ext uri="{FF2B5EF4-FFF2-40B4-BE49-F238E27FC236}">
                    <a16:creationId xmlns:a16="http://schemas.microsoft.com/office/drawing/2014/main" id="{F01EF26E-1F91-463C-8CB7-3A1FA617F486}"/>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Rectangle 36">
                <a:extLst>
                  <a:ext uri="{FF2B5EF4-FFF2-40B4-BE49-F238E27FC236}">
                    <a16:creationId xmlns:a16="http://schemas.microsoft.com/office/drawing/2014/main" id="{335B888F-0672-4F1B-B79C-B97CAB95BCC1}"/>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Rectangle 37">
                <a:extLst>
                  <a:ext uri="{FF2B5EF4-FFF2-40B4-BE49-F238E27FC236}">
                    <a16:creationId xmlns:a16="http://schemas.microsoft.com/office/drawing/2014/main" id="{0B59E355-4706-471C-ACBC-FFD556F3C12E}"/>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38">
                <a:extLst>
                  <a:ext uri="{FF2B5EF4-FFF2-40B4-BE49-F238E27FC236}">
                    <a16:creationId xmlns:a16="http://schemas.microsoft.com/office/drawing/2014/main" id="{564AC045-9350-4A11-B50F-C3085D698FB5}"/>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39">
                <a:extLst>
                  <a:ext uri="{FF2B5EF4-FFF2-40B4-BE49-F238E27FC236}">
                    <a16:creationId xmlns:a16="http://schemas.microsoft.com/office/drawing/2014/main" id="{C813B6DC-EC3F-4691-A4ED-CEBBE7CC3F90}"/>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 name="Rectangle 40">
                <a:extLst>
                  <a:ext uri="{FF2B5EF4-FFF2-40B4-BE49-F238E27FC236}">
                    <a16:creationId xmlns:a16="http://schemas.microsoft.com/office/drawing/2014/main" id="{DFB27DA5-BFB8-4F28-9827-FC409E288CC5}"/>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Rectangle 41">
                <a:extLst>
                  <a:ext uri="{FF2B5EF4-FFF2-40B4-BE49-F238E27FC236}">
                    <a16:creationId xmlns:a16="http://schemas.microsoft.com/office/drawing/2014/main" id="{C822A645-DA68-488F-9D77-AA6F4197F5BB}"/>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Rectangle 42">
                <a:extLst>
                  <a:ext uri="{FF2B5EF4-FFF2-40B4-BE49-F238E27FC236}">
                    <a16:creationId xmlns:a16="http://schemas.microsoft.com/office/drawing/2014/main" id="{47B49147-744E-45E4-BC2E-34111A661DDC}"/>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Rectangle 43">
                <a:extLst>
                  <a:ext uri="{FF2B5EF4-FFF2-40B4-BE49-F238E27FC236}">
                    <a16:creationId xmlns:a16="http://schemas.microsoft.com/office/drawing/2014/main" id="{735A5D83-68F3-41D0-BAF6-467392A9D036}"/>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Rectangle 44">
                <a:extLst>
                  <a:ext uri="{FF2B5EF4-FFF2-40B4-BE49-F238E27FC236}">
                    <a16:creationId xmlns:a16="http://schemas.microsoft.com/office/drawing/2014/main" id="{01538FA5-B191-461A-8169-B3055825773B}"/>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Rectangle 45">
                <a:extLst>
                  <a:ext uri="{FF2B5EF4-FFF2-40B4-BE49-F238E27FC236}">
                    <a16:creationId xmlns:a16="http://schemas.microsoft.com/office/drawing/2014/main" id="{27D2EBAF-38EE-47FF-9748-F72E4940EBC1}"/>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0" name="Rectangle 46">
                <a:extLst>
                  <a:ext uri="{FF2B5EF4-FFF2-40B4-BE49-F238E27FC236}">
                    <a16:creationId xmlns:a16="http://schemas.microsoft.com/office/drawing/2014/main" id="{F8A7C2F7-D24B-42BE-B44E-A84E45BA69AE}"/>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Rectangle 47">
                <a:extLst>
                  <a:ext uri="{FF2B5EF4-FFF2-40B4-BE49-F238E27FC236}">
                    <a16:creationId xmlns:a16="http://schemas.microsoft.com/office/drawing/2014/main" id="{2615D909-0731-4E80-8E77-71B9AF3C7890}"/>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Rectangle 48">
                <a:extLst>
                  <a:ext uri="{FF2B5EF4-FFF2-40B4-BE49-F238E27FC236}">
                    <a16:creationId xmlns:a16="http://schemas.microsoft.com/office/drawing/2014/main" id="{5F017A44-34AE-43F8-A9CA-DE97EA05840B}"/>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Rectangle 49">
                <a:extLst>
                  <a:ext uri="{FF2B5EF4-FFF2-40B4-BE49-F238E27FC236}">
                    <a16:creationId xmlns:a16="http://schemas.microsoft.com/office/drawing/2014/main" id="{B3E5EBEB-727A-4BD0-9F3C-55CA106DBE81}"/>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4" name="Rectangle 50">
                <a:extLst>
                  <a:ext uri="{FF2B5EF4-FFF2-40B4-BE49-F238E27FC236}">
                    <a16:creationId xmlns:a16="http://schemas.microsoft.com/office/drawing/2014/main" id="{4E598856-A952-40EC-A7D6-31B374BC600C}"/>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5" name="Rectangle 51">
                <a:extLst>
                  <a:ext uri="{FF2B5EF4-FFF2-40B4-BE49-F238E27FC236}">
                    <a16:creationId xmlns:a16="http://schemas.microsoft.com/office/drawing/2014/main" id="{2965FF38-4A7F-4887-9EDE-C8B0E957AE91}"/>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6" name="Rectangle 52">
                <a:extLst>
                  <a:ext uri="{FF2B5EF4-FFF2-40B4-BE49-F238E27FC236}">
                    <a16:creationId xmlns:a16="http://schemas.microsoft.com/office/drawing/2014/main" id="{8D8CFF2B-DD07-4366-85E7-5033C9E47A12}"/>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7" name="Rectangle 53">
                <a:extLst>
                  <a:ext uri="{FF2B5EF4-FFF2-40B4-BE49-F238E27FC236}">
                    <a16:creationId xmlns:a16="http://schemas.microsoft.com/office/drawing/2014/main" id="{E1E1EEA1-0032-486F-9064-3CFA3D80CC39}"/>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8" name="Rectangle 54">
                <a:extLst>
                  <a:ext uri="{FF2B5EF4-FFF2-40B4-BE49-F238E27FC236}">
                    <a16:creationId xmlns:a16="http://schemas.microsoft.com/office/drawing/2014/main" id="{465E6669-7591-4937-80A5-B859849B55BB}"/>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9" name="Rectangle 55">
                <a:extLst>
                  <a:ext uri="{FF2B5EF4-FFF2-40B4-BE49-F238E27FC236}">
                    <a16:creationId xmlns:a16="http://schemas.microsoft.com/office/drawing/2014/main" id="{72944840-C6C7-42BD-8B7F-B76E3A7ED364}"/>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0" name="Rectangle 56">
                <a:extLst>
                  <a:ext uri="{FF2B5EF4-FFF2-40B4-BE49-F238E27FC236}">
                    <a16:creationId xmlns:a16="http://schemas.microsoft.com/office/drawing/2014/main" id="{37B38A6E-FD6C-420B-BD07-88D9E8CEC2D1}"/>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Rectangle 57">
                <a:extLst>
                  <a:ext uri="{FF2B5EF4-FFF2-40B4-BE49-F238E27FC236}">
                    <a16:creationId xmlns:a16="http://schemas.microsoft.com/office/drawing/2014/main" id="{8B73087A-3CEC-4625-BF57-4C97C26606B7}"/>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Rectangle 58">
                <a:extLst>
                  <a:ext uri="{FF2B5EF4-FFF2-40B4-BE49-F238E27FC236}">
                    <a16:creationId xmlns:a16="http://schemas.microsoft.com/office/drawing/2014/main" id="{04CD20D9-D07D-4592-AAFD-95F286D27169}"/>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Rectangle 59">
                <a:extLst>
                  <a:ext uri="{FF2B5EF4-FFF2-40B4-BE49-F238E27FC236}">
                    <a16:creationId xmlns:a16="http://schemas.microsoft.com/office/drawing/2014/main" id="{5FF0A3C1-D5E5-4ED5-8AB9-D40DE5BF06C9}"/>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Rectangle 60">
                <a:extLst>
                  <a:ext uri="{FF2B5EF4-FFF2-40B4-BE49-F238E27FC236}">
                    <a16:creationId xmlns:a16="http://schemas.microsoft.com/office/drawing/2014/main" id="{C1ED0877-7E0E-4C10-8DE3-E82799E98D10}"/>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Rectangle 61">
                <a:extLst>
                  <a:ext uri="{FF2B5EF4-FFF2-40B4-BE49-F238E27FC236}">
                    <a16:creationId xmlns:a16="http://schemas.microsoft.com/office/drawing/2014/main" id="{81FC63F2-F3C1-4B5A-90AE-664AD29ADC7B}"/>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6" name="Rectangle 62">
                <a:extLst>
                  <a:ext uri="{FF2B5EF4-FFF2-40B4-BE49-F238E27FC236}">
                    <a16:creationId xmlns:a16="http://schemas.microsoft.com/office/drawing/2014/main" id="{7CDD3A32-A85F-43F6-B2F8-966AC6CB58EF}"/>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7" name="Freeform 63">
                <a:extLst>
                  <a:ext uri="{FF2B5EF4-FFF2-40B4-BE49-F238E27FC236}">
                    <a16:creationId xmlns:a16="http://schemas.microsoft.com/office/drawing/2014/main" id="{EDADA108-38A4-4014-B11B-6D604B6C9303}"/>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8" name="Freeform 64">
                <a:extLst>
                  <a:ext uri="{FF2B5EF4-FFF2-40B4-BE49-F238E27FC236}">
                    <a16:creationId xmlns:a16="http://schemas.microsoft.com/office/drawing/2014/main" id="{6F21CF0E-FBE2-4B71-8DAA-0D1357888C84}"/>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9" name="Freeform 65">
                <a:extLst>
                  <a:ext uri="{FF2B5EF4-FFF2-40B4-BE49-F238E27FC236}">
                    <a16:creationId xmlns:a16="http://schemas.microsoft.com/office/drawing/2014/main" id="{9580BBA3-711B-4CB8-BE71-97922F05D4BA}"/>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0" name="Freeform 66">
                <a:extLst>
                  <a:ext uri="{FF2B5EF4-FFF2-40B4-BE49-F238E27FC236}">
                    <a16:creationId xmlns:a16="http://schemas.microsoft.com/office/drawing/2014/main" id="{6E1711F2-963A-4FFE-875A-0183E115A813}"/>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1" name="Freeform 67">
                <a:extLst>
                  <a:ext uri="{FF2B5EF4-FFF2-40B4-BE49-F238E27FC236}">
                    <a16:creationId xmlns:a16="http://schemas.microsoft.com/office/drawing/2014/main" id="{5EA5802E-4E18-49AA-9526-6458843DE9B5}"/>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2" name="Freeform 68">
                <a:extLst>
                  <a:ext uri="{FF2B5EF4-FFF2-40B4-BE49-F238E27FC236}">
                    <a16:creationId xmlns:a16="http://schemas.microsoft.com/office/drawing/2014/main" id="{5DF92286-8510-4D92-B08F-66079AADB3B1}"/>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3" name="Freeform 69">
                <a:extLst>
                  <a:ext uri="{FF2B5EF4-FFF2-40B4-BE49-F238E27FC236}">
                    <a16:creationId xmlns:a16="http://schemas.microsoft.com/office/drawing/2014/main" id="{14D2A9E4-1FDF-4EC3-9508-63F97B0B4A12}"/>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4" name="Freeform 70">
                <a:extLst>
                  <a:ext uri="{FF2B5EF4-FFF2-40B4-BE49-F238E27FC236}">
                    <a16:creationId xmlns:a16="http://schemas.microsoft.com/office/drawing/2014/main" id="{B679B3F1-538C-482A-8E08-6782683CB4DF}"/>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5" name="Rectangle 71">
                <a:extLst>
                  <a:ext uri="{FF2B5EF4-FFF2-40B4-BE49-F238E27FC236}">
                    <a16:creationId xmlns:a16="http://schemas.microsoft.com/office/drawing/2014/main" id="{9F53C8A5-0912-48F3-B307-289A634E7808}"/>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6" name="Rectangle 72">
                <a:extLst>
                  <a:ext uri="{FF2B5EF4-FFF2-40B4-BE49-F238E27FC236}">
                    <a16:creationId xmlns:a16="http://schemas.microsoft.com/office/drawing/2014/main" id="{A9EDADA7-31AD-4121-9778-7821768EE943}"/>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7" name="Rectangle 73">
                <a:extLst>
                  <a:ext uri="{FF2B5EF4-FFF2-40B4-BE49-F238E27FC236}">
                    <a16:creationId xmlns:a16="http://schemas.microsoft.com/office/drawing/2014/main" id="{0235888F-CBAA-435D-9CD6-DFD88C9244AA}"/>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8" name="Rectangle 74">
                <a:extLst>
                  <a:ext uri="{FF2B5EF4-FFF2-40B4-BE49-F238E27FC236}">
                    <a16:creationId xmlns:a16="http://schemas.microsoft.com/office/drawing/2014/main" id="{60EED594-EE51-4410-AD96-82795E462B05}"/>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9" name="Rectangle 75">
                <a:extLst>
                  <a:ext uri="{FF2B5EF4-FFF2-40B4-BE49-F238E27FC236}">
                    <a16:creationId xmlns:a16="http://schemas.microsoft.com/office/drawing/2014/main" id="{850D0632-0C21-4323-8038-EA25E5CC8ECE}"/>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0" name="Rectangle 76">
                <a:extLst>
                  <a:ext uri="{FF2B5EF4-FFF2-40B4-BE49-F238E27FC236}">
                    <a16:creationId xmlns:a16="http://schemas.microsoft.com/office/drawing/2014/main" id="{DBED0412-3ED9-4152-8074-87F90C015818}"/>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1" name="Rectangle 77">
                <a:extLst>
                  <a:ext uri="{FF2B5EF4-FFF2-40B4-BE49-F238E27FC236}">
                    <a16:creationId xmlns:a16="http://schemas.microsoft.com/office/drawing/2014/main" id="{525EF0BA-ACE6-442E-8C60-C364734994C4}"/>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2" name="Rectangle 78">
                <a:extLst>
                  <a:ext uri="{FF2B5EF4-FFF2-40B4-BE49-F238E27FC236}">
                    <a16:creationId xmlns:a16="http://schemas.microsoft.com/office/drawing/2014/main" id="{6ED619AD-B47A-40DF-8B2E-B37D120744F2}"/>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3" name="Rectangle 79">
                <a:extLst>
                  <a:ext uri="{FF2B5EF4-FFF2-40B4-BE49-F238E27FC236}">
                    <a16:creationId xmlns:a16="http://schemas.microsoft.com/office/drawing/2014/main" id="{1204F96F-F40B-435B-9A2D-FF3F3DD2D040}"/>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4" name="Rectangle 80">
                <a:extLst>
                  <a:ext uri="{FF2B5EF4-FFF2-40B4-BE49-F238E27FC236}">
                    <a16:creationId xmlns:a16="http://schemas.microsoft.com/office/drawing/2014/main" id="{9AED7185-E94C-4743-9398-67C7F1F1ECAB}"/>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5" name="Rectangle 81">
                <a:extLst>
                  <a:ext uri="{FF2B5EF4-FFF2-40B4-BE49-F238E27FC236}">
                    <a16:creationId xmlns:a16="http://schemas.microsoft.com/office/drawing/2014/main" id="{6FAB5F42-4585-4050-8187-6849FB0BC28B}"/>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6" name="Rectangle 82">
                <a:extLst>
                  <a:ext uri="{FF2B5EF4-FFF2-40B4-BE49-F238E27FC236}">
                    <a16:creationId xmlns:a16="http://schemas.microsoft.com/office/drawing/2014/main" id="{213D7B26-4401-43EB-BC05-CA7E2A246CA9}"/>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7" name="Rectangle 83">
                <a:extLst>
                  <a:ext uri="{FF2B5EF4-FFF2-40B4-BE49-F238E27FC236}">
                    <a16:creationId xmlns:a16="http://schemas.microsoft.com/office/drawing/2014/main" id="{40C0C34F-C4F2-477C-883B-78D83D4FFE9E}"/>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8" name="Rectangle 84">
                <a:extLst>
                  <a:ext uri="{FF2B5EF4-FFF2-40B4-BE49-F238E27FC236}">
                    <a16:creationId xmlns:a16="http://schemas.microsoft.com/office/drawing/2014/main" id="{DF44BC4E-6062-4C82-AA77-80CBC12C1DCF}"/>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9" name="Rectangle 85">
                <a:extLst>
                  <a:ext uri="{FF2B5EF4-FFF2-40B4-BE49-F238E27FC236}">
                    <a16:creationId xmlns:a16="http://schemas.microsoft.com/office/drawing/2014/main" id="{2C5D15F6-5808-48C5-AEFF-FA88F2E879EE}"/>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0" name="Rectangle 86">
                <a:extLst>
                  <a:ext uri="{FF2B5EF4-FFF2-40B4-BE49-F238E27FC236}">
                    <a16:creationId xmlns:a16="http://schemas.microsoft.com/office/drawing/2014/main" id="{CCA9F754-7A61-4766-A29E-54BDAA5297D3}"/>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1" name="Rectangle 87">
                <a:extLst>
                  <a:ext uri="{FF2B5EF4-FFF2-40B4-BE49-F238E27FC236}">
                    <a16:creationId xmlns:a16="http://schemas.microsoft.com/office/drawing/2014/main" id="{C53B1DF2-7DD4-4C16-BEEE-A64A30848816}"/>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2" name="Rectangle 88">
                <a:extLst>
                  <a:ext uri="{FF2B5EF4-FFF2-40B4-BE49-F238E27FC236}">
                    <a16:creationId xmlns:a16="http://schemas.microsoft.com/office/drawing/2014/main" id="{2DE6B2D7-464A-43D5-98BD-8DCC56DACA99}"/>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3" name="Rectangle 89">
                <a:extLst>
                  <a:ext uri="{FF2B5EF4-FFF2-40B4-BE49-F238E27FC236}">
                    <a16:creationId xmlns:a16="http://schemas.microsoft.com/office/drawing/2014/main" id="{D2DF62E9-F5D7-4481-A8E3-8F12DAB9AF5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4" name="Rectangle 90">
                <a:extLst>
                  <a:ext uri="{FF2B5EF4-FFF2-40B4-BE49-F238E27FC236}">
                    <a16:creationId xmlns:a16="http://schemas.microsoft.com/office/drawing/2014/main" id="{0FEA252C-EEA0-42F9-BA0B-2D27120D07F1}"/>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5" name="Rectangle 91">
                <a:extLst>
                  <a:ext uri="{FF2B5EF4-FFF2-40B4-BE49-F238E27FC236}">
                    <a16:creationId xmlns:a16="http://schemas.microsoft.com/office/drawing/2014/main" id="{F72625E8-0586-48F5-8702-43A72D72360D}"/>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6" name="Rectangle 92">
                <a:extLst>
                  <a:ext uri="{FF2B5EF4-FFF2-40B4-BE49-F238E27FC236}">
                    <a16:creationId xmlns:a16="http://schemas.microsoft.com/office/drawing/2014/main" id="{FAF55114-643E-4BA2-B36C-C350576E98EE}"/>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7" name="Rectangle 93">
                <a:extLst>
                  <a:ext uri="{FF2B5EF4-FFF2-40B4-BE49-F238E27FC236}">
                    <a16:creationId xmlns:a16="http://schemas.microsoft.com/office/drawing/2014/main" id="{6B686E05-1042-4D5D-B0B1-1884460C5678}"/>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8" name="Rectangle 94">
                <a:extLst>
                  <a:ext uri="{FF2B5EF4-FFF2-40B4-BE49-F238E27FC236}">
                    <a16:creationId xmlns:a16="http://schemas.microsoft.com/office/drawing/2014/main" id="{A255336E-0295-4AE2-97FB-9ABD33CD30D8}"/>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9" name="Rectangle 95">
                <a:extLst>
                  <a:ext uri="{FF2B5EF4-FFF2-40B4-BE49-F238E27FC236}">
                    <a16:creationId xmlns:a16="http://schemas.microsoft.com/office/drawing/2014/main" id="{7AB23812-F0DA-4C4A-8DF5-3EE9ED06193C}"/>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0" name="Rectangle 96">
                <a:extLst>
                  <a:ext uri="{FF2B5EF4-FFF2-40B4-BE49-F238E27FC236}">
                    <a16:creationId xmlns:a16="http://schemas.microsoft.com/office/drawing/2014/main" id="{91EB0DD3-D16D-441D-8024-8374F82E2407}"/>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1" name="Freeform 97">
                <a:extLst>
                  <a:ext uri="{FF2B5EF4-FFF2-40B4-BE49-F238E27FC236}">
                    <a16:creationId xmlns:a16="http://schemas.microsoft.com/office/drawing/2014/main" id="{89FA82CC-657F-45B9-BF9B-9AFC5C2DD0DD}"/>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BCF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2" name="Freeform 98">
                <a:extLst>
                  <a:ext uri="{FF2B5EF4-FFF2-40B4-BE49-F238E27FC236}">
                    <a16:creationId xmlns:a16="http://schemas.microsoft.com/office/drawing/2014/main" id="{6A39822C-4CCE-4F7B-883E-8FD9CD497FBF}"/>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3" name="Rectangle 99">
                <a:extLst>
                  <a:ext uri="{FF2B5EF4-FFF2-40B4-BE49-F238E27FC236}">
                    <a16:creationId xmlns:a16="http://schemas.microsoft.com/office/drawing/2014/main" id="{52E386A6-6665-47AC-86CB-176384730AD5}"/>
                  </a:ext>
                </a:extLst>
              </p:cNvPr>
              <p:cNvSpPr>
                <a:spLocks noChangeArrowheads="1"/>
              </p:cNvSpPr>
              <p:nvPr/>
            </p:nvSpPr>
            <p:spPr bwMode="auto">
              <a:xfrm>
                <a:off x="7426197" y="5790554"/>
                <a:ext cx="66932" cy="1203525"/>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4" name="Rectangle 100">
                <a:extLst>
                  <a:ext uri="{FF2B5EF4-FFF2-40B4-BE49-F238E27FC236}">
                    <a16:creationId xmlns:a16="http://schemas.microsoft.com/office/drawing/2014/main" id="{F483BF8B-DFA7-42DD-88C5-8B1ECFE49B3F}"/>
                  </a:ext>
                </a:extLst>
              </p:cNvPr>
              <p:cNvSpPr>
                <a:spLocks noChangeArrowheads="1"/>
              </p:cNvSpPr>
              <p:nvPr/>
            </p:nvSpPr>
            <p:spPr bwMode="auto">
              <a:xfrm>
                <a:off x="7413281" y="5768043"/>
                <a:ext cx="571862" cy="25652"/>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5" name="Rectangle 101">
                <a:extLst>
                  <a:ext uri="{FF2B5EF4-FFF2-40B4-BE49-F238E27FC236}">
                    <a16:creationId xmlns:a16="http://schemas.microsoft.com/office/drawing/2014/main" id="{3705473D-080B-4A97-BA0A-0E4E2F97D70B}"/>
                  </a:ext>
                </a:extLst>
              </p:cNvPr>
              <p:cNvSpPr>
                <a:spLocks noChangeArrowheads="1"/>
              </p:cNvSpPr>
              <p:nvPr/>
            </p:nvSpPr>
            <p:spPr bwMode="auto">
              <a:xfrm>
                <a:off x="7413281" y="5753909"/>
                <a:ext cx="571862" cy="25652"/>
              </a:xfrm>
              <a:prstGeom prst="rect">
                <a:avLst/>
              </a:prstGeom>
              <a:solidFill>
                <a:srgbClr val="00BCF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6" name="Rectangle 102">
                <a:extLst>
                  <a:ext uri="{FF2B5EF4-FFF2-40B4-BE49-F238E27FC236}">
                    <a16:creationId xmlns:a16="http://schemas.microsoft.com/office/drawing/2014/main" id="{1FA58C23-AC83-43F5-9D62-0B3D96CF6F77}"/>
                  </a:ext>
                </a:extLst>
              </p:cNvPr>
              <p:cNvSpPr>
                <a:spLocks noChangeArrowheads="1"/>
              </p:cNvSpPr>
              <p:nvPr/>
            </p:nvSpPr>
            <p:spPr bwMode="auto">
              <a:xfrm>
                <a:off x="7562998" y="5864368"/>
                <a:ext cx="54016" cy="116741"/>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7" name="Rectangle 103">
                <a:extLst>
                  <a:ext uri="{FF2B5EF4-FFF2-40B4-BE49-F238E27FC236}">
                    <a16:creationId xmlns:a16="http://schemas.microsoft.com/office/drawing/2014/main" id="{7A887CA7-0508-4FF7-B884-FA6691D3859B}"/>
                  </a:ext>
                </a:extLst>
              </p:cNvPr>
              <p:cNvSpPr>
                <a:spLocks noChangeArrowheads="1"/>
              </p:cNvSpPr>
              <p:nvPr/>
            </p:nvSpPr>
            <p:spPr bwMode="auto">
              <a:xfrm>
                <a:off x="7661049" y="5864368"/>
                <a:ext cx="54016" cy="116741"/>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8" name="Rectangle 104">
                <a:extLst>
                  <a:ext uri="{FF2B5EF4-FFF2-40B4-BE49-F238E27FC236}">
                    <a16:creationId xmlns:a16="http://schemas.microsoft.com/office/drawing/2014/main" id="{AD1353A6-C549-47B8-9C00-85B237354544}"/>
                  </a:ext>
                </a:extLst>
              </p:cNvPr>
              <p:cNvSpPr>
                <a:spLocks noChangeArrowheads="1"/>
              </p:cNvSpPr>
              <p:nvPr/>
            </p:nvSpPr>
            <p:spPr bwMode="auto">
              <a:xfrm>
                <a:off x="7759686" y="5864368"/>
                <a:ext cx="54016" cy="116741"/>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9" name="Rectangle 105">
                <a:extLst>
                  <a:ext uri="{FF2B5EF4-FFF2-40B4-BE49-F238E27FC236}">
                    <a16:creationId xmlns:a16="http://schemas.microsoft.com/office/drawing/2014/main" id="{90AA1267-58D8-48BA-9287-39B0B02430CB}"/>
                  </a:ext>
                </a:extLst>
              </p:cNvPr>
              <p:cNvSpPr>
                <a:spLocks noChangeArrowheads="1"/>
              </p:cNvSpPr>
              <p:nvPr/>
            </p:nvSpPr>
            <p:spPr bwMode="auto">
              <a:xfrm>
                <a:off x="7858324" y="5864368"/>
                <a:ext cx="54016" cy="116741"/>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0" name="Rectangle 106">
                <a:extLst>
                  <a:ext uri="{FF2B5EF4-FFF2-40B4-BE49-F238E27FC236}">
                    <a16:creationId xmlns:a16="http://schemas.microsoft.com/office/drawing/2014/main" id="{E44E5AD0-7DA4-408C-AD34-9B2F04297969}"/>
                  </a:ext>
                </a:extLst>
              </p:cNvPr>
              <p:cNvSpPr>
                <a:spLocks noChangeArrowheads="1"/>
              </p:cNvSpPr>
              <p:nvPr/>
            </p:nvSpPr>
            <p:spPr bwMode="auto">
              <a:xfrm>
                <a:off x="7562998" y="6046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1" name="Rectangle 107">
                <a:extLst>
                  <a:ext uri="{FF2B5EF4-FFF2-40B4-BE49-F238E27FC236}">
                    <a16:creationId xmlns:a16="http://schemas.microsoft.com/office/drawing/2014/main" id="{652D4477-D98B-401C-A28F-5FE7588F8465}"/>
                  </a:ext>
                </a:extLst>
              </p:cNvPr>
              <p:cNvSpPr>
                <a:spLocks noChangeArrowheads="1"/>
              </p:cNvSpPr>
              <p:nvPr/>
            </p:nvSpPr>
            <p:spPr bwMode="auto">
              <a:xfrm>
                <a:off x="7661049" y="6046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2" name="Rectangle 108">
                <a:extLst>
                  <a:ext uri="{FF2B5EF4-FFF2-40B4-BE49-F238E27FC236}">
                    <a16:creationId xmlns:a16="http://schemas.microsoft.com/office/drawing/2014/main" id="{0185F0E5-CA4C-43BF-BA6F-67443CC4EB34}"/>
                  </a:ext>
                </a:extLst>
              </p:cNvPr>
              <p:cNvSpPr>
                <a:spLocks noChangeArrowheads="1"/>
              </p:cNvSpPr>
              <p:nvPr/>
            </p:nvSpPr>
            <p:spPr bwMode="auto">
              <a:xfrm>
                <a:off x="7759686" y="6046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3" name="Rectangle 109">
                <a:extLst>
                  <a:ext uri="{FF2B5EF4-FFF2-40B4-BE49-F238E27FC236}">
                    <a16:creationId xmlns:a16="http://schemas.microsoft.com/office/drawing/2014/main" id="{EF92736A-A058-4E48-9378-7A162D8C5D67}"/>
                  </a:ext>
                </a:extLst>
              </p:cNvPr>
              <p:cNvSpPr>
                <a:spLocks noChangeArrowheads="1"/>
              </p:cNvSpPr>
              <p:nvPr/>
            </p:nvSpPr>
            <p:spPr bwMode="auto">
              <a:xfrm>
                <a:off x="7858324" y="6046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4" name="Rectangle 110">
                <a:extLst>
                  <a:ext uri="{FF2B5EF4-FFF2-40B4-BE49-F238E27FC236}">
                    <a16:creationId xmlns:a16="http://schemas.microsoft.com/office/drawing/2014/main" id="{42CE570F-EEEC-4E1F-9901-1548E270837B}"/>
                  </a:ext>
                </a:extLst>
              </p:cNvPr>
              <p:cNvSpPr>
                <a:spLocks noChangeArrowheads="1"/>
              </p:cNvSpPr>
              <p:nvPr/>
            </p:nvSpPr>
            <p:spPr bwMode="auto">
              <a:xfrm>
                <a:off x="7562998" y="6225058"/>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5" name="Rectangle 111">
                <a:extLst>
                  <a:ext uri="{FF2B5EF4-FFF2-40B4-BE49-F238E27FC236}">
                    <a16:creationId xmlns:a16="http://schemas.microsoft.com/office/drawing/2014/main" id="{47B655D1-A665-42BF-ABE6-DBC978A0A1A8}"/>
                  </a:ext>
                </a:extLst>
              </p:cNvPr>
              <p:cNvSpPr>
                <a:spLocks noChangeArrowheads="1"/>
              </p:cNvSpPr>
              <p:nvPr/>
            </p:nvSpPr>
            <p:spPr bwMode="auto">
              <a:xfrm>
                <a:off x="7661049" y="6225058"/>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6" name="Rectangle 112">
                <a:extLst>
                  <a:ext uri="{FF2B5EF4-FFF2-40B4-BE49-F238E27FC236}">
                    <a16:creationId xmlns:a16="http://schemas.microsoft.com/office/drawing/2014/main" id="{2F69F050-3485-490F-B12F-7B26553D1555}"/>
                  </a:ext>
                </a:extLst>
              </p:cNvPr>
              <p:cNvSpPr>
                <a:spLocks noChangeArrowheads="1"/>
              </p:cNvSpPr>
              <p:nvPr/>
            </p:nvSpPr>
            <p:spPr bwMode="auto">
              <a:xfrm>
                <a:off x="7759686" y="6225058"/>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7" name="Rectangle 113">
                <a:extLst>
                  <a:ext uri="{FF2B5EF4-FFF2-40B4-BE49-F238E27FC236}">
                    <a16:creationId xmlns:a16="http://schemas.microsoft.com/office/drawing/2014/main" id="{C8607BA2-2BB5-4C12-9892-4221C9D8372A}"/>
                  </a:ext>
                </a:extLst>
              </p:cNvPr>
              <p:cNvSpPr>
                <a:spLocks noChangeArrowheads="1"/>
              </p:cNvSpPr>
              <p:nvPr/>
            </p:nvSpPr>
            <p:spPr bwMode="auto">
              <a:xfrm>
                <a:off x="7858324" y="6225058"/>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8" name="Rectangle 114">
                <a:extLst>
                  <a:ext uri="{FF2B5EF4-FFF2-40B4-BE49-F238E27FC236}">
                    <a16:creationId xmlns:a16="http://schemas.microsoft.com/office/drawing/2014/main" id="{1A5E7B1E-628A-4802-A765-0BDFB40391FA}"/>
                  </a:ext>
                </a:extLst>
              </p:cNvPr>
              <p:cNvSpPr>
                <a:spLocks noChangeArrowheads="1"/>
              </p:cNvSpPr>
              <p:nvPr/>
            </p:nvSpPr>
            <p:spPr bwMode="auto">
              <a:xfrm>
                <a:off x="7562998" y="6406713"/>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9" name="Rectangle 115">
                <a:extLst>
                  <a:ext uri="{FF2B5EF4-FFF2-40B4-BE49-F238E27FC236}">
                    <a16:creationId xmlns:a16="http://schemas.microsoft.com/office/drawing/2014/main" id="{84602644-B461-4018-BACC-4E7B550FB7F3}"/>
                  </a:ext>
                </a:extLst>
              </p:cNvPr>
              <p:cNvSpPr>
                <a:spLocks noChangeArrowheads="1"/>
              </p:cNvSpPr>
              <p:nvPr/>
            </p:nvSpPr>
            <p:spPr bwMode="auto">
              <a:xfrm>
                <a:off x="7661049" y="6406713"/>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0" name="Rectangle 116">
                <a:extLst>
                  <a:ext uri="{FF2B5EF4-FFF2-40B4-BE49-F238E27FC236}">
                    <a16:creationId xmlns:a16="http://schemas.microsoft.com/office/drawing/2014/main" id="{835489A2-4092-4A42-B312-5E0D2B133ED3}"/>
                  </a:ext>
                </a:extLst>
              </p:cNvPr>
              <p:cNvSpPr>
                <a:spLocks noChangeArrowheads="1"/>
              </p:cNvSpPr>
              <p:nvPr/>
            </p:nvSpPr>
            <p:spPr bwMode="auto">
              <a:xfrm>
                <a:off x="7759686" y="6406713"/>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1" name="Rectangle 117">
                <a:extLst>
                  <a:ext uri="{FF2B5EF4-FFF2-40B4-BE49-F238E27FC236}">
                    <a16:creationId xmlns:a16="http://schemas.microsoft.com/office/drawing/2014/main" id="{B70EB507-161F-40F8-BFFD-380BEC47D0FD}"/>
                  </a:ext>
                </a:extLst>
              </p:cNvPr>
              <p:cNvSpPr>
                <a:spLocks noChangeArrowheads="1"/>
              </p:cNvSpPr>
              <p:nvPr/>
            </p:nvSpPr>
            <p:spPr bwMode="auto">
              <a:xfrm>
                <a:off x="7858324" y="6406713"/>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2" name="Rectangle 118">
                <a:extLst>
                  <a:ext uri="{FF2B5EF4-FFF2-40B4-BE49-F238E27FC236}">
                    <a16:creationId xmlns:a16="http://schemas.microsoft.com/office/drawing/2014/main" id="{1BC38B9A-F29E-4EC9-B234-8909C7E56562}"/>
                  </a:ext>
                </a:extLst>
              </p:cNvPr>
              <p:cNvSpPr>
                <a:spLocks noChangeArrowheads="1"/>
              </p:cNvSpPr>
              <p:nvPr/>
            </p:nvSpPr>
            <p:spPr bwMode="auto">
              <a:xfrm>
                <a:off x="7562998" y="6588367"/>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3" name="Rectangle 119">
                <a:extLst>
                  <a:ext uri="{FF2B5EF4-FFF2-40B4-BE49-F238E27FC236}">
                    <a16:creationId xmlns:a16="http://schemas.microsoft.com/office/drawing/2014/main" id="{9E85B3E0-16D6-460D-8006-924FB75A30F8}"/>
                  </a:ext>
                </a:extLst>
              </p:cNvPr>
              <p:cNvSpPr>
                <a:spLocks noChangeArrowheads="1"/>
              </p:cNvSpPr>
              <p:nvPr/>
            </p:nvSpPr>
            <p:spPr bwMode="auto">
              <a:xfrm>
                <a:off x="7661049" y="6588367"/>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4" name="Rectangle 120">
                <a:extLst>
                  <a:ext uri="{FF2B5EF4-FFF2-40B4-BE49-F238E27FC236}">
                    <a16:creationId xmlns:a16="http://schemas.microsoft.com/office/drawing/2014/main" id="{127C6797-B230-4267-B7F8-EF53CA1A35BB}"/>
                  </a:ext>
                </a:extLst>
              </p:cNvPr>
              <p:cNvSpPr>
                <a:spLocks noChangeArrowheads="1"/>
              </p:cNvSpPr>
              <p:nvPr/>
            </p:nvSpPr>
            <p:spPr bwMode="auto">
              <a:xfrm>
                <a:off x="7759686" y="6588367"/>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5" name="Rectangle 121">
                <a:extLst>
                  <a:ext uri="{FF2B5EF4-FFF2-40B4-BE49-F238E27FC236}">
                    <a16:creationId xmlns:a16="http://schemas.microsoft.com/office/drawing/2014/main" id="{50E894C2-9B7D-40EE-B663-49F623D42249}"/>
                  </a:ext>
                </a:extLst>
              </p:cNvPr>
              <p:cNvSpPr>
                <a:spLocks noChangeArrowheads="1"/>
              </p:cNvSpPr>
              <p:nvPr/>
            </p:nvSpPr>
            <p:spPr bwMode="auto">
              <a:xfrm>
                <a:off x="7858324" y="6588367"/>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6" name="Rectangle 122">
                <a:extLst>
                  <a:ext uri="{FF2B5EF4-FFF2-40B4-BE49-F238E27FC236}">
                    <a16:creationId xmlns:a16="http://schemas.microsoft.com/office/drawing/2014/main" id="{ACE20BCF-0C4E-43B4-9A51-FDBF13D5921A}"/>
                  </a:ext>
                </a:extLst>
              </p:cNvPr>
              <p:cNvSpPr>
                <a:spLocks noChangeArrowheads="1"/>
              </p:cNvSpPr>
              <p:nvPr/>
            </p:nvSpPr>
            <p:spPr bwMode="auto">
              <a:xfrm>
                <a:off x="7562998" y="6770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7" name="Rectangle 123">
                <a:extLst>
                  <a:ext uri="{FF2B5EF4-FFF2-40B4-BE49-F238E27FC236}">
                    <a16:creationId xmlns:a16="http://schemas.microsoft.com/office/drawing/2014/main" id="{6E24961D-2638-4CD5-97DE-E17C22559960}"/>
                  </a:ext>
                </a:extLst>
              </p:cNvPr>
              <p:cNvSpPr>
                <a:spLocks noChangeArrowheads="1"/>
              </p:cNvSpPr>
              <p:nvPr/>
            </p:nvSpPr>
            <p:spPr bwMode="auto">
              <a:xfrm>
                <a:off x="7661049" y="6770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8" name="Rectangle 124">
                <a:extLst>
                  <a:ext uri="{FF2B5EF4-FFF2-40B4-BE49-F238E27FC236}">
                    <a16:creationId xmlns:a16="http://schemas.microsoft.com/office/drawing/2014/main" id="{6D573D8D-E183-4E18-BC5D-89BFDBDFEEDF}"/>
                  </a:ext>
                </a:extLst>
              </p:cNvPr>
              <p:cNvSpPr>
                <a:spLocks noChangeArrowheads="1"/>
              </p:cNvSpPr>
              <p:nvPr/>
            </p:nvSpPr>
            <p:spPr bwMode="auto">
              <a:xfrm>
                <a:off x="7759686" y="6770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9" name="Rectangle 125">
                <a:extLst>
                  <a:ext uri="{FF2B5EF4-FFF2-40B4-BE49-F238E27FC236}">
                    <a16:creationId xmlns:a16="http://schemas.microsoft.com/office/drawing/2014/main" id="{147521BB-068F-4EB9-8C27-B31E10070E4E}"/>
                  </a:ext>
                </a:extLst>
              </p:cNvPr>
              <p:cNvSpPr>
                <a:spLocks noChangeArrowheads="1"/>
              </p:cNvSpPr>
              <p:nvPr/>
            </p:nvSpPr>
            <p:spPr bwMode="auto">
              <a:xfrm>
                <a:off x="7858324" y="6770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51" name="Group 50">
              <a:extLst>
                <a:ext uri="{FF2B5EF4-FFF2-40B4-BE49-F238E27FC236}">
                  <a16:creationId xmlns:a16="http://schemas.microsoft.com/office/drawing/2014/main" id="{29C01EDD-7098-4B4B-8B95-4BD970507746}"/>
                </a:ext>
              </a:extLst>
            </p:cNvPr>
            <p:cNvGrpSpPr/>
            <p:nvPr/>
          </p:nvGrpSpPr>
          <p:grpSpPr>
            <a:xfrm>
              <a:off x="5126657" y="4150384"/>
              <a:ext cx="437130" cy="439398"/>
              <a:chOff x="5659515" y="4044160"/>
              <a:chExt cx="490973" cy="493520"/>
            </a:xfrm>
          </p:grpSpPr>
          <p:sp>
            <p:nvSpPr>
              <p:cNvPr id="52" name="Isosceles Triangle 51">
                <a:extLst>
                  <a:ext uri="{FF2B5EF4-FFF2-40B4-BE49-F238E27FC236}">
                    <a16:creationId xmlns:a16="http://schemas.microsoft.com/office/drawing/2014/main" id="{BB120ADF-A419-4FCD-AD95-FE2B75177AF2}"/>
                  </a:ext>
                </a:extLst>
              </p:cNvPr>
              <p:cNvSpPr/>
              <p:nvPr/>
            </p:nvSpPr>
            <p:spPr bwMode="auto">
              <a:xfrm>
                <a:off x="5671871" y="4091298"/>
                <a:ext cx="460452" cy="396941"/>
              </a:xfrm>
              <a:prstGeom prst="triangle">
                <a:avLst/>
              </a:prstGeom>
              <a:noFill/>
              <a:ln w="38100"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F510E6A5-2EC2-4BB6-A57F-C3010E945157}"/>
                  </a:ext>
                </a:extLst>
              </p:cNvPr>
              <p:cNvSpPr/>
              <p:nvPr/>
            </p:nvSpPr>
            <p:spPr bwMode="auto">
              <a:xfrm>
                <a:off x="5833170" y="4044160"/>
                <a:ext cx="144651" cy="144651"/>
              </a:xfrm>
              <a:prstGeom prst="ellipse">
                <a:avLst/>
              </a:prstGeom>
              <a:solidFill>
                <a:srgbClr val="00BCF2"/>
              </a:solidFill>
              <a:ln w="38100"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1838E9A5-1759-40B0-8F3B-088E930446FF}"/>
                  </a:ext>
                </a:extLst>
              </p:cNvPr>
              <p:cNvSpPr/>
              <p:nvPr/>
            </p:nvSpPr>
            <p:spPr bwMode="auto">
              <a:xfrm>
                <a:off x="5659515" y="4393029"/>
                <a:ext cx="144651" cy="144651"/>
              </a:xfrm>
              <a:prstGeom prst="ellipse">
                <a:avLst/>
              </a:prstGeom>
              <a:solidFill>
                <a:srgbClr val="00BCF2"/>
              </a:solidFill>
              <a:ln w="38100"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EF1E28C9-5689-4CC4-AD2B-A85AE52FF349}"/>
                  </a:ext>
                </a:extLst>
              </p:cNvPr>
              <p:cNvSpPr/>
              <p:nvPr/>
            </p:nvSpPr>
            <p:spPr bwMode="auto">
              <a:xfrm>
                <a:off x="6005837" y="4393029"/>
                <a:ext cx="144651" cy="144651"/>
              </a:xfrm>
              <a:prstGeom prst="ellipse">
                <a:avLst/>
              </a:prstGeom>
              <a:solidFill>
                <a:srgbClr val="00BCF2"/>
              </a:solidFill>
              <a:ln w="38100" cap="flat" cmpd="sng" algn="ctr">
                <a:solidFill>
                  <a:schemeClr val="accent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264" name="Group 263">
            <a:extLst>
              <a:ext uri="{FF2B5EF4-FFF2-40B4-BE49-F238E27FC236}">
                <a16:creationId xmlns:a16="http://schemas.microsoft.com/office/drawing/2014/main" id="{19DC609C-C858-4AD4-BA60-D19E470C46A7}"/>
              </a:ext>
            </a:extLst>
          </p:cNvPr>
          <p:cNvGrpSpPr/>
          <p:nvPr/>
        </p:nvGrpSpPr>
        <p:grpSpPr>
          <a:xfrm>
            <a:off x="7537139" y="4135162"/>
            <a:ext cx="518185" cy="249560"/>
            <a:chOff x="2378075" y="1646238"/>
            <a:chExt cx="7680325" cy="3698875"/>
          </a:xfrm>
          <a:solidFill>
            <a:srgbClr val="FFB900"/>
          </a:solidFill>
        </p:grpSpPr>
        <p:sp>
          <p:nvSpPr>
            <p:cNvPr id="265" name="Freeform 5">
              <a:extLst>
                <a:ext uri="{FF2B5EF4-FFF2-40B4-BE49-F238E27FC236}">
                  <a16:creationId xmlns:a16="http://schemas.microsoft.com/office/drawing/2014/main" id="{5BB84388-42D8-4320-8D64-2D10AF1178B9}"/>
                </a:ext>
              </a:extLst>
            </p:cNvPr>
            <p:cNvSpPr>
              <a:spLocks/>
            </p:cNvSpPr>
            <p:nvPr/>
          </p:nvSpPr>
          <p:spPr bwMode="auto">
            <a:xfrm>
              <a:off x="2378075" y="1646238"/>
              <a:ext cx="1854200" cy="3698875"/>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66" name="Freeform 6">
              <a:extLst>
                <a:ext uri="{FF2B5EF4-FFF2-40B4-BE49-F238E27FC236}">
                  <a16:creationId xmlns:a16="http://schemas.microsoft.com/office/drawing/2014/main" id="{2C46EC7C-2D38-48B1-834B-D94D70DE3CBE}"/>
                </a:ext>
              </a:extLst>
            </p:cNvPr>
            <p:cNvSpPr>
              <a:spLocks/>
            </p:cNvSpPr>
            <p:nvPr/>
          </p:nvSpPr>
          <p:spPr bwMode="auto">
            <a:xfrm>
              <a:off x="8223250" y="1646238"/>
              <a:ext cx="1835150" cy="3698875"/>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67" name="Oval 7">
              <a:extLst>
                <a:ext uri="{FF2B5EF4-FFF2-40B4-BE49-F238E27FC236}">
                  <a16:creationId xmlns:a16="http://schemas.microsoft.com/office/drawing/2014/main" id="{3E6DACDC-6DDF-422F-8BB8-EE32D0D19B29}"/>
                </a:ext>
              </a:extLst>
            </p:cNvPr>
            <p:cNvSpPr>
              <a:spLocks noChangeArrowheads="1"/>
            </p:cNvSpPr>
            <p:nvPr/>
          </p:nvSpPr>
          <p:spPr bwMode="auto">
            <a:xfrm>
              <a:off x="4373563" y="3070226"/>
              <a:ext cx="847725" cy="85090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68" name="Oval 8">
              <a:extLst>
                <a:ext uri="{FF2B5EF4-FFF2-40B4-BE49-F238E27FC236}">
                  <a16:creationId xmlns:a16="http://schemas.microsoft.com/office/drawing/2014/main" id="{A58F9A58-4663-44B1-B8EE-C690F6F00408}"/>
                </a:ext>
              </a:extLst>
            </p:cNvPr>
            <p:cNvSpPr>
              <a:spLocks noChangeArrowheads="1"/>
            </p:cNvSpPr>
            <p:nvPr/>
          </p:nvSpPr>
          <p:spPr bwMode="auto">
            <a:xfrm>
              <a:off x="5794375" y="3070226"/>
              <a:ext cx="850900" cy="85090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69" name="Oval 9">
              <a:extLst>
                <a:ext uri="{FF2B5EF4-FFF2-40B4-BE49-F238E27FC236}">
                  <a16:creationId xmlns:a16="http://schemas.microsoft.com/office/drawing/2014/main" id="{979478A3-89D6-4B5B-B740-F597512DF6BA}"/>
                </a:ext>
              </a:extLst>
            </p:cNvPr>
            <p:cNvSpPr>
              <a:spLocks noChangeArrowheads="1"/>
            </p:cNvSpPr>
            <p:nvPr/>
          </p:nvSpPr>
          <p:spPr bwMode="auto">
            <a:xfrm>
              <a:off x="7215188" y="3070226"/>
              <a:ext cx="850900" cy="85090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nvGrpSpPr>
          <p:cNvPr id="270" name="Group 269">
            <a:extLst>
              <a:ext uri="{FF2B5EF4-FFF2-40B4-BE49-F238E27FC236}">
                <a16:creationId xmlns:a16="http://schemas.microsoft.com/office/drawing/2014/main" id="{57844D9A-28D1-4253-BA2C-20C409E7B41D}"/>
              </a:ext>
            </a:extLst>
          </p:cNvPr>
          <p:cNvGrpSpPr/>
          <p:nvPr/>
        </p:nvGrpSpPr>
        <p:grpSpPr>
          <a:xfrm>
            <a:off x="5756337" y="4094069"/>
            <a:ext cx="402928" cy="1112859"/>
            <a:chOff x="5803969" y="4083421"/>
            <a:chExt cx="402928" cy="1112859"/>
          </a:xfrm>
        </p:grpSpPr>
        <p:sp>
          <p:nvSpPr>
            <p:cNvPr id="271" name="Freeform 5">
              <a:extLst>
                <a:ext uri="{FF2B5EF4-FFF2-40B4-BE49-F238E27FC236}">
                  <a16:creationId xmlns:a16="http://schemas.microsoft.com/office/drawing/2014/main" id="{E3A0547E-A299-42E4-AB9B-DC6A1684ECD9}"/>
                </a:ext>
              </a:extLst>
            </p:cNvPr>
            <p:cNvSpPr>
              <a:spLocks/>
            </p:cNvSpPr>
            <p:nvPr/>
          </p:nvSpPr>
          <p:spPr bwMode="auto">
            <a:xfrm rot="5400000">
              <a:off x="5904442" y="3982948"/>
              <a:ext cx="201982" cy="402927"/>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72" name="Freeform 6">
              <a:extLst>
                <a:ext uri="{FF2B5EF4-FFF2-40B4-BE49-F238E27FC236}">
                  <a16:creationId xmlns:a16="http://schemas.microsoft.com/office/drawing/2014/main" id="{7FA2FE8E-C24C-461B-8FD3-9F43195CEF82}"/>
                </a:ext>
              </a:extLst>
            </p:cNvPr>
            <p:cNvSpPr>
              <a:spLocks/>
            </p:cNvSpPr>
            <p:nvPr/>
          </p:nvSpPr>
          <p:spPr bwMode="auto">
            <a:xfrm rot="5400000">
              <a:off x="5905480" y="4894863"/>
              <a:ext cx="199907" cy="402927"/>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nvGrpSpPr>
            <p:cNvPr id="273" name="Group 272">
              <a:extLst>
                <a:ext uri="{FF2B5EF4-FFF2-40B4-BE49-F238E27FC236}">
                  <a16:creationId xmlns:a16="http://schemas.microsoft.com/office/drawing/2014/main" id="{E221E3FA-26BF-4D42-A064-AFD574B0EC21}"/>
                </a:ext>
              </a:extLst>
            </p:cNvPr>
            <p:cNvGrpSpPr/>
            <p:nvPr/>
          </p:nvGrpSpPr>
          <p:grpSpPr>
            <a:xfrm>
              <a:off x="5959087" y="4288647"/>
              <a:ext cx="92692" cy="707628"/>
              <a:chOff x="5956710" y="4332543"/>
              <a:chExt cx="92692" cy="707628"/>
            </a:xfrm>
          </p:grpSpPr>
          <p:sp>
            <p:nvSpPr>
              <p:cNvPr id="274" name="Oval 7">
                <a:extLst>
                  <a:ext uri="{FF2B5EF4-FFF2-40B4-BE49-F238E27FC236}">
                    <a16:creationId xmlns:a16="http://schemas.microsoft.com/office/drawing/2014/main" id="{A3E91BDC-755A-4AF0-B78C-58B02E90841F}"/>
                  </a:ext>
                </a:extLst>
              </p:cNvPr>
              <p:cNvSpPr>
                <a:spLocks noChangeArrowheads="1"/>
              </p:cNvSpPr>
              <p:nvPr/>
            </p:nvSpPr>
            <p:spPr bwMode="auto">
              <a:xfrm rot="5400000">
                <a:off x="5956884" y="4332370"/>
                <a:ext cx="92345" cy="92691"/>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75" name="Oval 8">
                <a:extLst>
                  <a:ext uri="{FF2B5EF4-FFF2-40B4-BE49-F238E27FC236}">
                    <a16:creationId xmlns:a16="http://schemas.microsoft.com/office/drawing/2014/main" id="{84AB46E8-1EDA-4659-9153-7C6319DB84F4}"/>
                  </a:ext>
                </a:extLst>
              </p:cNvPr>
              <p:cNvSpPr>
                <a:spLocks noChangeArrowheads="1"/>
              </p:cNvSpPr>
              <p:nvPr/>
            </p:nvSpPr>
            <p:spPr bwMode="auto">
              <a:xfrm rot="5400000">
                <a:off x="5956711" y="4486104"/>
                <a:ext cx="92690" cy="92691"/>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76" name="Oval 9">
                <a:extLst>
                  <a:ext uri="{FF2B5EF4-FFF2-40B4-BE49-F238E27FC236}">
                    <a16:creationId xmlns:a16="http://schemas.microsoft.com/office/drawing/2014/main" id="{9F9D0848-8E0F-49B7-9720-B2231EA3A2E8}"/>
                  </a:ext>
                </a:extLst>
              </p:cNvPr>
              <p:cNvSpPr>
                <a:spLocks noChangeArrowheads="1"/>
              </p:cNvSpPr>
              <p:nvPr/>
            </p:nvSpPr>
            <p:spPr bwMode="auto">
              <a:xfrm rot="5400000">
                <a:off x="5956711" y="4640011"/>
                <a:ext cx="92690" cy="92691"/>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77" name="Oval 7">
                <a:extLst>
                  <a:ext uri="{FF2B5EF4-FFF2-40B4-BE49-F238E27FC236}">
                    <a16:creationId xmlns:a16="http://schemas.microsoft.com/office/drawing/2014/main" id="{11ED7767-B1E6-4963-82E0-C825D16AAB66}"/>
                  </a:ext>
                </a:extLst>
              </p:cNvPr>
              <p:cNvSpPr>
                <a:spLocks noChangeArrowheads="1"/>
              </p:cNvSpPr>
              <p:nvPr/>
            </p:nvSpPr>
            <p:spPr bwMode="auto">
              <a:xfrm rot="5400000">
                <a:off x="5956884" y="4793746"/>
                <a:ext cx="92345" cy="92691"/>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278" name="Oval 8">
                <a:extLst>
                  <a:ext uri="{FF2B5EF4-FFF2-40B4-BE49-F238E27FC236}">
                    <a16:creationId xmlns:a16="http://schemas.microsoft.com/office/drawing/2014/main" id="{E2C58067-C5B4-483B-9AB2-1EB41CBB7AE7}"/>
                  </a:ext>
                </a:extLst>
              </p:cNvPr>
              <p:cNvSpPr>
                <a:spLocks noChangeArrowheads="1"/>
              </p:cNvSpPr>
              <p:nvPr/>
            </p:nvSpPr>
            <p:spPr bwMode="auto">
              <a:xfrm rot="5400000">
                <a:off x="5956711" y="4947480"/>
                <a:ext cx="92690" cy="92691"/>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spTree>
    <p:extLst>
      <p:ext uri="{BB962C8B-B14F-4D97-AF65-F5344CB8AC3E}">
        <p14:creationId xmlns:p14="http://schemas.microsoft.com/office/powerpoint/2010/main" val="3606249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750"/>
                                        <p:tgtEl>
                                          <p:spTgt spid="33"/>
                                        </p:tgtEl>
                                      </p:cBhvr>
                                    </p:animEffect>
                                  </p:childTnLst>
                                </p:cTn>
                              </p:par>
                              <p:par>
                                <p:cTn id="8" presetID="63" presetClass="path" presetSubtype="0" decel="100000" fill="hold" grpId="1" nodeType="withEffect">
                                  <p:stCondLst>
                                    <p:cond delay="0"/>
                                  </p:stCondLst>
                                  <p:childTnLst>
                                    <p:animMotion origin="layout" path="M -4.69747E-7 -3.23196E-6 L 0.27393 -3.23196E-6 " pathEditMode="relative" rAng="0" ptsTypes="AA">
                                      <p:cBhvr>
                                        <p:cTn id="9" dur="750" spd="-100000" fill="hold"/>
                                        <p:tgtEl>
                                          <p:spTgt spid="33"/>
                                        </p:tgtEl>
                                        <p:attrNameLst>
                                          <p:attrName>ppt_x</p:attrName>
                                          <p:attrName>ppt_y</p:attrName>
                                        </p:attrNameLst>
                                      </p:cBhvr>
                                      <p:rCtr x="13697"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800"/>
                                        <p:tgtEl>
                                          <p:spTgt spid="21"/>
                                        </p:tgtEl>
                                      </p:cBhvr>
                                    </p:animEffect>
                                  </p:childTnLst>
                                </p:cTn>
                              </p:par>
                              <p:par>
                                <p:cTn id="15" presetID="35" presetClass="path" presetSubtype="0" decel="100000" fill="hold" nodeType="withEffect">
                                  <p:stCondLst>
                                    <p:cond delay="0"/>
                                  </p:stCondLst>
                                  <p:childTnLst>
                                    <p:animMotion origin="layout" path="M 1.66454E-6 2.40581E-6 L -0.31912 2.40581E-6 " pathEditMode="relative" rAng="0" ptsTypes="AA">
                                      <p:cBhvr>
                                        <p:cTn id="16" dur="800" spd="-100000" fill="hold"/>
                                        <p:tgtEl>
                                          <p:spTgt spid="21"/>
                                        </p:tgtEl>
                                        <p:attrNameLst>
                                          <p:attrName>ppt_x</p:attrName>
                                          <p:attrName>ppt_y</p:attrName>
                                        </p:attrNameLst>
                                      </p:cBhvr>
                                      <p:rCtr x="-15956" y="0"/>
                                    </p:animMotion>
                                  </p:childTnLst>
                                </p:cTn>
                              </p:par>
                            </p:childTnLst>
                          </p:cTn>
                        </p:par>
                        <p:par>
                          <p:cTn id="17" fill="hold">
                            <p:stCondLst>
                              <p:cond delay="8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800"/>
                                        <p:tgtEl>
                                          <p:spTgt spid="46"/>
                                        </p:tgtEl>
                                      </p:cBhvr>
                                    </p:animEffect>
                                  </p:childTnLst>
                                </p:cTn>
                              </p:par>
                              <p:par>
                                <p:cTn id="26" presetID="42" presetClass="path" presetSubtype="0" decel="100000" fill="hold" grpId="1" nodeType="withEffect">
                                  <p:stCondLst>
                                    <p:cond delay="0"/>
                                  </p:stCondLst>
                                  <p:childTnLst>
                                    <p:animMotion origin="layout" path="M -8.7567E-7 3.13663E-6 L -8.7567E-7 0.4251 " pathEditMode="relative" rAng="0" ptsTypes="AA">
                                      <p:cBhvr>
                                        <p:cTn id="27" dur="750" spd="-100000" fill="hold"/>
                                        <p:tgtEl>
                                          <p:spTgt spid="46"/>
                                        </p:tgtEl>
                                        <p:attrNameLst>
                                          <p:attrName>ppt_x</p:attrName>
                                          <p:attrName>ppt_y</p:attrName>
                                        </p:attrNameLst>
                                      </p:cBhvr>
                                      <p:rCtr x="0" y="21244"/>
                                    </p:animMotion>
                                  </p:childTnLst>
                                </p:cTn>
                              </p:par>
                              <p:par>
                                <p:cTn id="28" presetID="16" presetClass="entr" presetSubtype="42" fill="hold" nodeType="withEffect">
                                  <p:stCondLst>
                                    <p:cond delay="0"/>
                                  </p:stCondLst>
                                  <p:childTnLst>
                                    <p:set>
                                      <p:cBhvr>
                                        <p:cTn id="29" dur="1" fill="hold">
                                          <p:stCondLst>
                                            <p:cond delay="0"/>
                                          </p:stCondLst>
                                        </p:cTn>
                                        <p:tgtEl>
                                          <p:spTgt spid="270"/>
                                        </p:tgtEl>
                                        <p:attrNameLst>
                                          <p:attrName>style.visibility</p:attrName>
                                        </p:attrNameLst>
                                      </p:cBhvr>
                                      <p:to>
                                        <p:strVal val="visible"/>
                                      </p:to>
                                    </p:set>
                                    <p:animEffect transition="in" filter="barn(outHorizontal)">
                                      <p:cBhvr>
                                        <p:cTn id="30" dur="500"/>
                                        <p:tgtEl>
                                          <p:spTgt spid="270"/>
                                        </p:tgtEl>
                                      </p:cBhvr>
                                    </p:animEffect>
                                  </p:childTnLst>
                                </p:cTn>
                              </p:par>
                              <p:par>
                                <p:cTn id="31" presetID="16" presetClass="entr" presetSubtype="37"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animEffect transition="in" filter="barn(outVertical)">
                                      <p:cBhvr>
                                        <p:cTn id="33" dur="500"/>
                                        <p:tgtEl>
                                          <p:spTgt spid="264"/>
                                        </p:tgtEl>
                                      </p:cBhvr>
                                    </p:animEffect>
                                  </p:childTnLst>
                                </p:cTn>
                              </p:par>
                              <p:par>
                                <p:cTn id="34" presetID="22" presetClass="entr" presetSubtype="4"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down)">
                                      <p:cBhvr>
                                        <p:cTn id="36" dur="750"/>
                                        <p:tgtEl>
                                          <p:spTgt spid="45"/>
                                        </p:tgtEl>
                                      </p:cBhvr>
                                    </p:animEffect>
                                  </p:childTnLst>
                                </p:cTn>
                              </p:par>
                              <p:par>
                                <p:cTn id="37" presetID="22" presetClass="entr" presetSubtype="1"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750"/>
                                        <p:tgtEl>
                                          <p:spTgt spid="5"/>
                                        </p:tgtEl>
                                      </p:cBhvr>
                                    </p:animEffect>
                                  </p:childTnLst>
                                </p:cTn>
                              </p:par>
                              <p:par>
                                <p:cTn id="40" presetID="2" presetClass="entr" presetSubtype="4"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fill="hold"/>
                                        <p:tgtEl>
                                          <p:spTgt spid="47"/>
                                        </p:tgtEl>
                                        <p:attrNameLst>
                                          <p:attrName>ppt_x</p:attrName>
                                        </p:attrNameLst>
                                      </p:cBhvr>
                                      <p:tavLst>
                                        <p:tav tm="0">
                                          <p:val>
                                            <p:strVal val="#ppt_x"/>
                                          </p:val>
                                        </p:tav>
                                        <p:tav tm="100000">
                                          <p:val>
                                            <p:strVal val="#ppt_x"/>
                                          </p:val>
                                        </p:tav>
                                      </p:tavLst>
                                    </p:anim>
                                    <p:anim calcmode="lin" valueType="num">
                                      <p:cBhvr additive="base">
                                        <p:cTn id="4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46" grpId="0"/>
      <p:bldP spid="4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024B-5B22-4591-9A2C-E961E14AB36F}"/>
              </a:ext>
            </a:extLst>
          </p:cNvPr>
          <p:cNvSpPr>
            <a:spLocks noGrp="1"/>
          </p:cNvSpPr>
          <p:nvPr>
            <p:ph type="title"/>
          </p:nvPr>
        </p:nvSpPr>
        <p:spPr/>
        <p:txBody>
          <a:bodyPr/>
          <a:lstStyle/>
          <a:p>
            <a:r>
              <a:rPr lang="en-US" dirty="0"/>
              <a:t>Hub-and-Spoke Architecture</a:t>
            </a:r>
          </a:p>
        </p:txBody>
      </p:sp>
      <p:sp>
        <p:nvSpPr>
          <p:cNvPr id="402" name="Rectangle 401">
            <a:extLst>
              <a:ext uri="{FF2B5EF4-FFF2-40B4-BE49-F238E27FC236}">
                <a16:creationId xmlns:a16="http://schemas.microsoft.com/office/drawing/2014/main" id="{526337CB-2608-4F46-8343-269DD7C72110}"/>
              </a:ext>
            </a:extLst>
          </p:cNvPr>
          <p:cNvSpPr/>
          <p:nvPr/>
        </p:nvSpPr>
        <p:spPr bwMode="auto">
          <a:xfrm>
            <a:off x="274639" y="1792645"/>
            <a:ext cx="3272061" cy="2216455"/>
          </a:xfrm>
          <a:prstGeom prst="rect">
            <a:avLst/>
          </a:prstGeom>
          <a:solidFill>
            <a:srgbClr val="FFFFFF">
              <a:lumMod val="85000"/>
            </a:srgbClr>
          </a:solidFill>
          <a:ln w="28575">
            <a:solidFill>
              <a:srgbClr val="FFFFFF">
                <a:lumMod val="65000"/>
              </a:srgbClr>
            </a:solidFill>
          </a:ln>
        </p:spPr>
        <p:txBody>
          <a:bodyPr lIns="182880" tIns="146304" rIns="182880" bIns="146304" anchor="t" anchorCtr="0"/>
          <a:lstStyle/>
          <a:p>
            <a:pPr marL="0" marR="0" lvl="0" indent="0" algn="ctr" defTabSz="95078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ea typeface="MS PGothic" pitchFamily="34" charset="-128"/>
            </a:endParaRPr>
          </a:p>
        </p:txBody>
      </p:sp>
      <p:cxnSp>
        <p:nvCxnSpPr>
          <p:cNvPr id="403" name="Straight Connector 402">
            <a:extLst>
              <a:ext uri="{FF2B5EF4-FFF2-40B4-BE49-F238E27FC236}">
                <a16:creationId xmlns:a16="http://schemas.microsoft.com/office/drawing/2014/main" id="{83FE1E2D-3190-4E08-849B-FDEFBC61A914}"/>
              </a:ext>
            </a:extLst>
          </p:cNvPr>
          <p:cNvCxnSpPr>
            <a:cxnSpLocks/>
          </p:cNvCxnSpPr>
          <p:nvPr/>
        </p:nvCxnSpPr>
        <p:spPr>
          <a:xfrm>
            <a:off x="1153497" y="1896075"/>
            <a:ext cx="0" cy="2009594"/>
          </a:xfrm>
          <a:prstGeom prst="line">
            <a:avLst/>
          </a:prstGeom>
          <a:solidFill>
            <a:srgbClr val="FFFFFF">
              <a:lumMod val="85000"/>
            </a:srgbClr>
          </a:solidFill>
          <a:ln w="28575">
            <a:solidFill>
              <a:srgbClr val="FFFFFF">
                <a:lumMod val="65000"/>
              </a:srgbClr>
            </a:solidFill>
            <a:prstDash val="sysDash"/>
          </a:ln>
        </p:spPr>
      </p:cxnSp>
      <p:sp>
        <p:nvSpPr>
          <p:cNvPr id="404" name="Rectangle: Rounded Corners 403">
            <a:extLst>
              <a:ext uri="{FF2B5EF4-FFF2-40B4-BE49-F238E27FC236}">
                <a16:creationId xmlns:a16="http://schemas.microsoft.com/office/drawing/2014/main" id="{82DCD962-C420-42BE-9D30-F2C7B7C2A775}"/>
              </a:ext>
            </a:extLst>
          </p:cNvPr>
          <p:cNvSpPr/>
          <p:nvPr/>
        </p:nvSpPr>
        <p:spPr bwMode="auto">
          <a:xfrm>
            <a:off x="2700619" y="1896075"/>
            <a:ext cx="654866" cy="1996231"/>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5" name="TextBox 404">
            <a:extLst>
              <a:ext uri="{FF2B5EF4-FFF2-40B4-BE49-F238E27FC236}">
                <a16:creationId xmlns:a16="http://schemas.microsoft.com/office/drawing/2014/main" id="{0A4818F0-7BE0-4CA2-BC55-CC1DA8E97024}"/>
              </a:ext>
            </a:extLst>
          </p:cNvPr>
          <p:cNvSpPr txBox="1"/>
          <p:nvPr/>
        </p:nvSpPr>
        <p:spPr>
          <a:xfrm>
            <a:off x="274639" y="1415036"/>
            <a:ext cx="3268466"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effectLst/>
                <a:uLnTx/>
                <a:uFillTx/>
              </a:rPr>
              <a:t>Azure Region 1</a:t>
            </a:r>
          </a:p>
        </p:txBody>
      </p:sp>
      <p:pic>
        <p:nvPicPr>
          <p:cNvPr id="406" name="Picture 405">
            <a:extLst>
              <a:ext uri="{FF2B5EF4-FFF2-40B4-BE49-F238E27FC236}">
                <a16:creationId xmlns:a16="http://schemas.microsoft.com/office/drawing/2014/main" id="{EF5F0925-512E-4467-B8D2-D967811AFDFB}"/>
              </a:ext>
            </a:extLst>
          </p:cNvPr>
          <p:cNvPicPr>
            <a:picLocks noChangeAspect="1"/>
          </p:cNvPicPr>
          <p:nvPr/>
        </p:nvPicPr>
        <p:blipFill>
          <a:blip r:embed="rId3"/>
          <a:stretch>
            <a:fillRect/>
          </a:stretch>
        </p:blipFill>
        <p:spPr>
          <a:xfrm>
            <a:off x="360662" y="2135547"/>
            <a:ext cx="705845" cy="705846"/>
          </a:xfrm>
          <a:prstGeom prst="rect">
            <a:avLst/>
          </a:prstGeom>
        </p:spPr>
      </p:pic>
      <p:pic>
        <p:nvPicPr>
          <p:cNvPr id="407" name="Picture 406">
            <a:extLst>
              <a:ext uri="{FF2B5EF4-FFF2-40B4-BE49-F238E27FC236}">
                <a16:creationId xmlns:a16="http://schemas.microsoft.com/office/drawing/2014/main" id="{EFD62EA3-CC6B-4C70-9804-F93EE9A8CBBB}"/>
              </a:ext>
            </a:extLst>
          </p:cNvPr>
          <p:cNvPicPr>
            <a:picLocks noChangeAspect="1"/>
          </p:cNvPicPr>
          <p:nvPr/>
        </p:nvPicPr>
        <p:blipFill rotWithShape="1">
          <a:blip r:embed="rId4"/>
          <a:srcRect t="1" b="26644"/>
          <a:stretch/>
        </p:blipFill>
        <p:spPr>
          <a:xfrm>
            <a:off x="2988817" y="3137387"/>
            <a:ext cx="357250" cy="262061"/>
          </a:xfrm>
          <a:prstGeom prst="rect">
            <a:avLst/>
          </a:prstGeom>
        </p:spPr>
      </p:pic>
      <p:pic>
        <p:nvPicPr>
          <p:cNvPr id="408" name="Picture 407">
            <a:extLst>
              <a:ext uri="{FF2B5EF4-FFF2-40B4-BE49-F238E27FC236}">
                <a16:creationId xmlns:a16="http://schemas.microsoft.com/office/drawing/2014/main" id="{96FADCE3-B250-427B-A65C-1A521135618E}"/>
              </a:ext>
            </a:extLst>
          </p:cNvPr>
          <p:cNvPicPr>
            <a:picLocks noChangeAspect="1"/>
          </p:cNvPicPr>
          <p:nvPr/>
        </p:nvPicPr>
        <p:blipFill>
          <a:blip r:embed="rId5"/>
          <a:stretch>
            <a:fillRect/>
          </a:stretch>
        </p:blipFill>
        <p:spPr>
          <a:xfrm>
            <a:off x="381846" y="3090215"/>
            <a:ext cx="657101" cy="657099"/>
          </a:xfrm>
          <a:prstGeom prst="rect">
            <a:avLst/>
          </a:prstGeom>
        </p:spPr>
      </p:pic>
      <p:sp>
        <p:nvSpPr>
          <p:cNvPr id="409" name="Freeform 11">
            <a:extLst>
              <a:ext uri="{FF2B5EF4-FFF2-40B4-BE49-F238E27FC236}">
                <a16:creationId xmlns:a16="http://schemas.microsoft.com/office/drawing/2014/main" id="{C296B09A-69C3-4984-A014-445B107E590D}"/>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rgbClr val="0078D7">
              <a:lumMod val="60000"/>
              <a:lumOff val="40000"/>
            </a:srgbClr>
          </a:solidFill>
          <a:ln w="285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410" name="TextBox 409">
            <a:extLst>
              <a:ext uri="{FF2B5EF4-FFF2-40B4-BE49-F238E27FC236}">
                <a16:creationId xmlns:a16="http://schemas.microsoft.com/office/drawing/2014/main" id="{B54F2954-0BB4-42BA-AAC8-EC0FD47FEE1C}"/>
              </a:ext>
            </a:extLst>
          </p:cNvPr>
          <p:cNvSpPr txBox="1"/>
          <p:nvPr/>
        </p:nvSpPr>
        <p:spPr>
          <a:xfrm>
            <a:off x="120969" y="1505065"/>
            <a:ext cx="1216030" cy="544765"/>
          </a:xfrm>
          <a:prstGeom prst="rect">
            <a:avLst/>
          </a:prstGeom>
          <a:noFill/>
        </p:spPr>
        <p:txBody>
          <a:bodyPr wrap="square" lIns="182880" tIns="146304" rIns="182880" bIns="146304" rtlCol="0">
            <a:spAutoFit/>
          </a:bodyPr>
          <a:lstStyle/>
          <a:p>
            <a:pPr algn="ctr">
              <a:lnSpc>
                <a:spcPct val="90000"/>
              </a:lnSpc>
              <a:spcAft>
                <a:spcPts val="2400"/>
              </a:spcAft>
              <a:defRPr/>
            </a:pPr>
            <a:r>
              <a:rPr lang="en-US" kern="0">
                <a:gradFill>
                  <a:gsLst>
                    <a:gs pos="1250">
                      <a:srgbClr val="FFFFFF"/>
                    </a:gs>
                    <a:gs pos="100000">
                      <a:srgbClr val="FFFFFF"/>
                    </a:gs>
                  </a:gsLst>
                  <a:lin ang="5400000" scaled="0"/>
                </a:gradFill>
                <a:cs typeface="Segoe UI Semilight" panose="020B0402040204020203" pitchFamily="34" charset="0"/>
              </a:rPr>
              <a:t>Azure</a:t>
            </a:r>
          </a:p>
        </p:txBody>
      </p:sp>
      <p:sp>
        <p:nvSpPr>
          <p:cNvPr id="411" name="Rectangle: Rounded Corners 410">
            <a:extLst>
              <a:ext uri="{FF2B5EF4-FFF2-40B4-BE49-F238E27FC236}">
                <a16:creationId xmlns:a16="http://schemas.microsoft.com/office/drawing/2014/main" id="{2934520B-1467-49D0-9C7F-319F831D2818}"/>
              </a:ext>
            </a:extLst>
          </p:cNvPr>
          <p:cNvSpPr/>
          <p:nvPr/>
        </p:nvSpPr>
        <p:spPr bwMode="auto">
          <a:xfrm>
            <a:off x="1502218" y="3342883"/>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2" name="Rectangle: Rounded Corners 411">
            <a:extLst>
              <a:ext uri="{FF2B5EF4-FFF2-40B4-BE49-F238E27FC236}">
                <a16:creationId xmlns:a16="http://schemas.microsoft.com/office/drawing/2014/main" id="{662AD771-7954-4562-BB24-8E270D3C713E}"/>
              </a:ext>
            </a:extLst>
          </p:cNvPr>
          <p:cNvSpPr/>
          <p:nvPr/>
        </p:nvSpPr>
        <p:spPr bwMode="auto">
          <a:xfrm>
            <a:off x="1502218" y="2614756"/>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3" name="Rectangle: Rounded Corners 412">
            <a:extLst>
              <a:ext uri="{FF2B5EF4-FFF2-40B4-BE49-F238E27FC236}">
                <a16:creationId xmlns:a16="http://schemas.microsoft.com/office/drawing/2014/main" id="{D6BE3F06-3069-4247-B18C-1C5A552EB6BD}"/>
              </a:ext>
            </a:extLst>
          </p:cNvPr>
          <p:cNvSpPr/>
          <p:nvPr/>
        </p:nvSpPr>
        <p:spPr bwMode="auto">
          <a:xfrm>
            <a:off x="1502218" y="1886629"/>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14" name="Group 413">
            <a:extLst>
              <a:ext uri="{FF2B5EF4-FFF2-40B4-BE49-F238E27FC236}">
                <a16:creationId xmlns:a16="http://schemas.microsoft.com/office/drawing/2014/main" id="{88FAFB87-9389-4E15-BD52-2F2999BF480E}"/>
              </a:ext>
            </a:extLst>
          </p:cNvPr>
          <p:cNvGrpSpPr/>
          <p:nvPr/>
        </p:nvGrpSpPr>
        <p:grpSpPr>
          <a:xfrm>
            <a:off x="1673005" y="2005193"/>
            <a:ext cx="564977" cy="258190"/>
            <a:chOff x="120969" y="4257922"/>
            <a:chExt cx="564977" cy="258190"/>
          </a:xfrm>
        </p:grpSpPr>
        <p:pic>
          <p:nvPicPr>
            <p:cNvPr id="415" name="Picture 414">
              <a:extLst>
                <a:ext uri="{FF2B5EF4-FFF2-40B4-BE49-F238E27FC236}">
                  <a16:creationId xmlns:a16="http://schemas.microsoft.com/office/drawing/2014/main" id="{E94179EB-8EC0-4D31-A5D4-93DA3D6B7F67}"/>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16" name="Picture 415">
              <a:extLst>
                <a:ext uri="{FF2B5EF4-FFF2-40B4-BE49-F238E27FC236}">
                  <a16:creationId xmlns:a16="http://schemas.microsoft.com/office/drawing/2014/main" id="{3D20133A-3E20-40A8-898D-A9111B212A7D}"/>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417" name="Group 416">
            <a:extLst>
              <a:ext uri="{FF2B5EF4-FFF2-40B4-BE49-F238E27FC236}">
                <a16:creationId xmlns:a16="http://schemas.microsoft.com/office/drawing/2014/main" id="{D099A8D6-C7C9-403D-8BB0-62D547FB06E1}"/>
              </a:ext>
            </a:extLst>
          </p:cNvPr>
          <p:cNvGrpSpPr/>
          <p:nvPr/>
        </p:nvGrpSpPr>
        <p:grpSpPr>
          <a:xfrm>
            <a:off x="1673005" y="2747158"/>
            <a:ext cx="564977" cy="258190"/>
            <a:chOff x="120969" y="4257922"/>
            <a:chExt cx="564977" cy="258190"/>
          </a:xfrm>
        </p:grpSpPr>
        <p:pic>
          <p:nvPicPr>
            <p:cNvPr id="418" name="Picture 417">
              <a:extLst>
                <a:ext uri="{FF2B5EF4-FFF2-40B4-BE49-F238E27FC236}">
                  <a16:creationId xmlns:a16="http://schemas.microsoft.com/office/drawing/2014/main" id="{509EE488-C626-4090-8085-DE721315C03F}"/>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19" name="Picture 418">
              <a:extLst>
                <a:ext uri="{FF2B5EF4-FFF2-40B4-BE49-F238E27FC236}">
                  <a16:creationId xmlns:a16="http://schemas.microsoft.com/office/drawing/2014/main" id="{8FC7DFEF-E613-47B4-BEC6-CE83A7AA7920}"/>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420" name="Group 419">
            <a:extLst>
              <a:ext uri="{FF2B5EF4-FFF2-40B4-BE49-F238E27FC236}">
                <a16:creationId xmlns:a16="http://schemas.microsoft.com/office/drawing/2014/main" id="{C667B218-7070-445F-B076-C6CF010EE661}"/>
              </a:ext>
            </a:extLst>
          </p:cNvPr>
          <p:cNvGrpSpPr/>
          <p:nvPr/>
        </p:nvGrpSpPr>
        <p:grpSpPr>
          <a:xfrm>
            <a:off x="1673005" y="3489124"/>
            <a:ext cx="564977" cy="258190"/>
            <a:chOff x="120969" y="4257922"/>
            <a:chExt cx="564977" cy="258190"/>
          </a:xfrm>
        </p:grpSpPr>
        <p:pic>
          <p:nvPicPr>
            <p:cNvPr id="421" name="Picture 420">
              <a:extLst>
                <a:ext uri="{FF2B5EF4-FFF2-40B4-BE49-F238E27FC236}">
                  <a16:creationId xmlns:a16="http://schemas.microsoft.com/office/drawing/2014/main" id="{F5928B4F-CEA0-42AB-8149-730EBE2F289E}"/>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22" name="Picture 421">
              <a:extLst>
                <a:ext uri="{FF2B5EF4-FFF2-40B4-BE49-F238E27FC236}">
                  <a16:creationId xmlns:a16="http://schemas.microsoft.com/office/drawing/2014/main" id="{74743846-57D0-4FB3-972A-2DC5683835A5}"/>
                </a:ext>
              </a:extLst>
            </p:cNvPr>
            <p:cNvPicPr>
              <a:picLocks noChangeAspect="1"/>
            </p:cNvPicPr>
            <p:nvPr/>
          </p:nvPicPr>
          <p:blipFill>
            <a:blip r:embed="rId6"/>
            <a:stretch>
              <a:fillRect/>
            </a:stretch>
          </p:blipFill>
          <p:spPr>
            <a:xfrm>
              <a:off x="427755" y="4257922"/>
              <a:ext cx="258191" cy="258190"/>
            </a:xfrm>
            <a:prstGeom prst="rect">
              <a:avLst/>
            </a:prstGeom>
          </p:spPr>
        </p:pic>
      </p:grpSp>
      <p:sp>
        <p:nvSpPr>
          <p:cNvPr id="423" name="Cylinder 422">
            <a:extLst>
              <a:ext uri="{FF2B5EF4-FFF2-40B4-BE49-F238E27FC236}">
                <a16:creationId xmlns:a16="http://schemas.microsoft.com/office/drawing/2014/main" id="{E379C1C0-197A-425F-868F-6C875D042395}"/>
              </a:ext>
            </a:extLst>
          </p:cNvPr>
          <p:cNvSpPr/>
          <p:nvPr/>
        </p:nvSpPr>
        <p:spPr bwMode="auto">
          <a:xfrm rot="16200000">
            <a:off x="2412989" y="1945781"/>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4" name="Cylinder 423">
            <a:extLst>
              <a:ext uri="{FF2B5EF4-FFF2-40B4-BE49-F238E27FC236}">
                <a16:creationId xmlns:a16="http://schemas.microsoft.com/office/drawing/2014/main" id="{4CE3F977-37C6-404D-B42C-B610F99E725C}"/>
              </a:ext>
            </a:extLst>
          </p:cNvPr>
          <p:cNvSpPr/>
          <p:nvPr/>
        </p:nvSpPr>
        <p:spPr bwMode="auto">
          <a:xfrm rot="16200000">
            <a:off x="2432642" y="2629175"/>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5" name="Cylinder 424">
            <a:extLst>
              <a:ext uri="{FF2B5EF4-FFF2-40B4-BE49-F238E27FC236}">
                <a16:creationId xmlns:a16="http://schemas.microsoft.com/office/drawing/2014/main" id="{68F6F441-6A6F-4AAA-8D93-689164409926}"/>
              </a:ext>
            </a:extLst>
          </p:cNvPr>
          <p:cNvSpPr/>
          <p:nvPr/>
        </p:nvSpPr>
        <p:spPr bwMode="auto">
          <a:xfrm rot="16200000">
            <a:off x="2422231" y="3375546"/>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6" name="Arrow: Striped Right 425">
            <a:extLst>
              <a:ext uri="{FF2B5EF4-FFF2-40B4-BE49-F238E27FC236}">
                <a16:creationId xmlns:a16="http://schemas.microsoft.com/office/drawing/2014/main" id="{163517A4-2AAB-4EF4-8B83-E672C0DE2EDC}"/>
              </a:ext>
            </a:extLst>
          </p:cNvPr>
          <p:cNvSpPr/>
          <p:nvPr/>
        </p:nvSpPr>
        <p:spPr bwMode="auto">
          <a:xfrm flipH="1">
            <a:off x="974960" y="2614756"/>
            <a:ext cx="490904" cy="418887"/>
          </a:xfrm>
          <a:prstGeom prst="stripedRight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7" name="Rectangle 426">
            <a:extLst>
              <a:ext uri="{FF2B5EF4-FFF2-40B4-BE49-F238E27FC236}">
                <a16:creationId xmlns:a16="http://schemas.microsoft.com/office/drawing/2014/main" id="{18F9EAC2-0920-4A85-BC85-DC7DEFB97243}"/>
              </a:ext>
            </a:extLst>
          </p:cNvPr>
          <p:cNvSpPr/>
          <p:nvPr/>
        </p:nvSpPr>
        <p:spPr bwMode="auto">
          <a:xfrm flipH="1">
            <a:off x="4960525" y="1792645"/>
            <a:ext cx="3272061" cy="2216455"/>
          </a:xfrm>
          <a:prstGeom prst="rect">
            <a:avLst/>
          </a:prstGeom>
          <a:solidFill>
            <a:srgbClr val="FFFFFF">
              <a:lumMod val="85000"/>
            </a:srgbClr>
          </a:solidFill>
          <a:ln w="28575">
            <a:solidFill>
              <a:srgbClr val="FFFFFF">
                <a:lumMod val="65000"/>
              </a:srgbClr>
            </a:solidFill>
          </a:ln>
        </p:spPr>
        <p:txBody>
          <a:bodyPr lIns="182880" tIns="146304" rIns="182880" bIns="146304" anchor="t" anchorCtr="0"/>
          <a:lstStyle/>
          <a:p>
            <a:pPr marL="0" marR="0" lvl="0" indent="0" algn="ctr" defTabSz="95078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ea typeface="MS PGothic" pitchFamily="34" charset="-128"/>
            </a:endParaRPr>
          </a:p>
        </p:txBody>
      </p:sp>
      <p:cxnSp>
        <p:nvCxnSpPr>
          <p:cNvPr id="428" name="Straight Connector 427">
            <a:extLst>
              <a:ext uri="{FF2B5EF4-FFF2-40B4-BE49-F238E27FC236}">
                <a16:creationId xmlns:a16="http://schemas.microsoft.com/office/drawing/2014/main" id="{ECC632B5-C1C5-443F-9CFD-553F08F84F4C}"/>
              </a:ext>
            </a:extLst>
          </p:cNvPr>
          <p:cNvCxnSpPr>
            <a:cxnSpLocks/>
          </p:cNvCxnSpPr>
          <p:nvPr/>
        </p:nvCxnSpPr>
        <p:spPr>
          <a:xfrm flipH="1">
            <a:off x="7353728" y="1896075"/>
            <a:ext cx="0" cy="2009594"/>
          </a:xfrm>
          <a:prstGeom prst="line">
            <a:avLst/>
          </a:prstGeom>
          <a:solidFill>
            <a:srgbClr val="FFFFFF">
              <a:lumMod val="85000"/>
            </a:srgbClr>
          </a:solidFill>
          <a:ln w="28575">
            <a:solidFill>
              <a:srgbClr val="FFFFFF">
                <a:lumMod val="65000"/>
              </a:srgbClr>
            </a:solidFill>
            <a:prstDash val="sysDash"/>
          </a:ln>
        </p:spPr>
      </p:cxnSp>
      <p:sp>
        <p:nvSpPr>
          <p:cNvPr id="429" name="Rectangle: Rounded Corners 428">
            <a:extLst>
              <a:ext uri="{FF2B5EF4-FFF2-40B4-BE49-F238E27FC236}">
                <a16:creationId xmlns:a16="http://schemas.microsoft.com/office/drawing/2014/main" id="{F32DF19D-66E3-426C-8A0D-131135DA3492}"/>
              </a:ext>
            </a:extLst>
          </p:cNvPr>
          <p:cNvSpPr/>
          <p:nvPr/>
        </p:nvSpPr>
        <p:spPr bwMode="auto">
          <a:xfrm flipH="1">
            <a:off x="5151740" y="1896075"/>
            <a:ext cx="654866" cy="1996231"/>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0" name="TextBox 429">
            <a:extLst>
              <a:ext uri="{FF2B5EF4-FFF2-40B4-BE49-F238E27FC236}">
                <a16:creationId xmlns:a16="http://schemas.microsoft.com/office/drawing/2014/main" id="{80BD52E5-35CA-42A3-933B-398A8313D896}"/>
              </a:ext>
            </a:extLst>
          </p:cNvPr>
          <p:cNvSpPr txBox="1"/>
          <p:nvPr/>
        </p:nvSpPr>
        <p:spPr>
          <a:xfrm flipH="1">
            <a:off x="4964120" y="1415036"/>
            <a:ext cx="3268466"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effectLst/>
                <a:uLnTx/>
                <a:uFillTx/>
              </a:rPr>
              <a:t>Azure Region 2</a:t>
            </a:r>
          </a:p>
        </p:txBody>
      </p:sp>
      <p:pic>
        <p:nvPicPr>
          <p:cNvPr id="431" name="Picture 430">
            <a:extLst>
              <a:ext uri="{FF2B5EF4-FFF2-40B4-BE49-F238E27FC236}">
                <a16:creationId xmlns:a16="http://schemas.microsoft.com/office/drawing/2014/main" id="{9AB1266A-48B9-479E-A745-9DFED6B9F4E9}"/>
              </a:ext>
            </a:extLst>
          </p:cNvPr>
          <p:cNvPicPr>
            <a:picLocks noChangeAspect="1"/>
          </p:cNvPicPr>
          <p:nvPr/>
        </p:nvPicPr>
        <p:blipFill>
          <a:blip r:embed="rId3"/>
          <a:stretch>
            <a:fillRect/>
          </a:stretch>
        </p:blipFill>
        <p:spPr>
          <a:xfrm>
            <a:off x="7440718" y="2135547"/>
            <a:ext cx="705845" cy="705846"/>
          </a:xfrm>
          <a:prstGeom prst="rect">
            <a:avLst/>
          </a:prstGeom>
        </p:spPr>
      </p:pic>
      <p:pic>
        <p:nvPicPr>
          <p:cNvPr id="432" name="Picture 431">
            <a:extLst>
              <a:ext uri="{FF2B5EF4-FFF2-40B4-BE49-F238E27FC236}">
                <a16:creationId xmlns:a16="http://schemas.microsoft.com/office/drawing/2014/main" id="{DA33B8E0-2B41-43DD-A9FC-8369D5A5C1EF}"/>
              </a:ext>
            </a:extLst>
          </p:cNvPr>
          <p:cNvPicPr>
            <a:picLocks noChangeAspect="1"/>
          </p:cNvPicPr>
          <p:nvPr/>
        </p:nvPicPr>
        <p:blipFill rotWithShape="1">
          <a:blip r:embed="rId4"/>
          <a:srcRect t="1" b="26644"/>
          <a:stretch/>
        </p:blipFill>
        <p:spPr>
          <a:xfrm flipH="1">
            <a:off x="5161158" y="3137387"/>
            <a:ext cx="357250" cy="262061"/>
          </a:xfrm>
          <a:prstGeom prst="rect">
            <a:avLst/>
          </a:prstGeom>
        </p:spPr>
      </p:pic>
      <p:pic>
        <p:nvPicPr>
          <p:cNvPr id="433" name="Picture 432">
            <a:extLst>
              <a:ext uri="{FF2B5EF4-FFF2-40B4-BE49-F238E27FC236}">
                <a16:creationId xmlns:a16="http://schemas.microsoft.com/office/drawing/2014/main" id="{E0539250-3FC8-48EB-90BA-0AAC388D88FA}"/>
              </a:ext>
            </a:extLst>
          </p:cNvPr>
          <p:cNvPicPr>
            <a:picLocks noChangeAspect="1"/>
          </p:cNvPicPr>
          <p:nvPr/>
        </p:nvPicPr>
        <p:blipFill>
          <a:blip r:embed="rId5"/>
          <a:stretch>
            <a:fillRect/>
          </a:stretch>
        </p:blipFill>
        <p:spPr>
          <a:xfrm flipH="1">
            <a:off x="7468278" y="3090215"/>
            <a:ext cx="657101" cy="657099"/>
          </a:xfrm>
          <a:prstGeom prst="rect">
            <a:avLst/>
          </a:prstGeom>
        </p:spPr>
      </p:pic>
      <p:sp>
        <p:nvSpPr>
          <p:cNvPr id="434" name="TextBox 433">
            <a:extLst>
              <a:ext uri="{FF2B5EF4-FFF2-40B4-BE49-F238E27FC236}">
                <a16:creationId xmlns:a16="http://schemas.microsoft.com/office/drawing/2014/main" id="{0D6FE4FB-EEED-4880-8EC3-462F568B5F2C}"/>
              </a:ext>
            </a:extLst>
          </p:cNvPr>
          <p:cNvSpPr txBox="1"/>
          <p:nvPr/>
        </p:nvSpPr>
        <p:spPr>
          <a:xfrm flipH="1">
            <a:off x="7170226" y="1505065"/>
            <a:ext cx="1216030" cy="544765"/>
          </a:xfrm>
          <a:prstGeom prst="rect">
            <a:avLst/>
          </a:prstGeom>
          <a:noFill/>
        </p:spPr>
        <p:txBody>
          <a:bodyPr wrap="square" lIns="182880" tIns="146304" rIns="182880" bIns="146304" rtlCol="0">
            <a:spAutoFit/>
          </a:bodyPr>
          <a:lstStyle/>
          <a:p>
            <a:pPr algn="ctr">
              <a:lnSpc>
                <a:spcPct val="90000"/>
              </a:lnSpc>
              <a:spcAft>
                <a:spcPts val="2400"/>
              </a:spcAft>
              <a:defRPr/>
            </a:pPr>
            <a:r>
              <a:rPr lang="en-US" kern="0">
                <a:gradFill>
                  <a:gsLst>
                    <a:gs pos="1250">
                      <a:srgbClr val="FFFFFF"/>
                    </a:gs>
                    <a:gs pos="100000">
                      <a:srgbClr val="FFFFFF"/>
                    </a:gs>
                  </a:gsLst>
                  <a:lin ang="5400000" scaled="0"/>
                </a:gradFill>
                <a:cs typeface="Segoe UI Semilight" panose="020B0402040204020203" pitchFamily="34" charset="0"/>
              </a:rPr>
              <a:t>Azure</a:t>
            </a:r>
          </a:p>
        </p:txBody>
      </p:sp>
      <p:sp>
        <p:nvSpPr>
          <p:cNvPr id="435" name="Rectangle: Rounded Corners 434">
            <a:extLst>
              <a:ext uri="{FF2B5EF4-FFF2-40B4-BE49-F238E27FC236}">
                <a16:creationId xmlns:a16="http://schemas.microsoft.com/office/drawing/2014/main" id="{8FDC8003-7645-4612-B3E9-54CE9C80B934}"/>
              </a:ext>
            </a:extLst>
          </p:cNvPr>
          <p:cNvSpPr/>
          <p:nvPr/>
        </p:nvSpPr>
        <p:spPr bwMode="auto">
          <a:xfrm flipH="1">
            <a:off x="6100947" y="3342883"/>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6" name="Rectangle: Rounded Corners 435">
            <a:extLst>
              <a:ext uri="{FF2B5EF4-FFF2-40B4-BE49-F238E27FC236}">
                <a16:creationId xmlns:a16="http://schemas.microsoft.com/office/drawing/2014/main" id="{EECC8FB5-6D76-4119-BE6B-6B44A08D182A}"/>
              </a:ext>
            </a:extLst>
          </p:cNvPr>
          <p:cNvSpPr/>
          <p:nvPr/>
        </p:nvSpPr>
        <p:spPr bwMode="auto">
          <a:xfrm flipH="1">
            <a:off x="6100947" y="2614756"/>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7" name="Rectangle: Rounded Corners 436">
            <a:extLst>
              <a:ext uri="{FF2B5EF4-FFF2-40B4-BE49-F238E27FC236}">
                <a16:creationId xmlns:a16="http://schemas.microsoft.com/office/drawing/2014/main" id="{1E20A898-2CFB-4277-9961-840A7B388766}"/>
              </a:ext>
            </a:extLst>
          </p:cNvPr>
          <p:cNvSpPr/>
          <p:nvPr/>
        </p:nvSpPr>
        <p:spPr bwMode="auto">
          <a:xfrm flipH="1">
            <a:off x="6100947" y="1886629"/>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38" name="Group 437">
            <a:extLst>
              <a:ext uri="{FF2B5EF4-FFF2-40B4-BE49-F238E27FC236}">
                <a16:creationId xmlns:a16="http://schemas.microsoft.com/office/drawing/2014/main" id="{E16B6322-7FB6-4122-8514-69BBE7D5960C}"/>
              </a:ext>
            </a:extLst>
          </p:cNvPr>
          <p:cNvGrpSpPr/>
          <p:nvPr/>
        </p:nvGrpSpPr>
        <p:grpSpPr>
          <a:xfrm flipH="1">
            <a:off x="6269243" y="2005193"/>
            <a:ext cx="564977" cy="258190"/>
            <a:chOff x="120969" y="4257922"/>
            <a:chExt cx="564977" cy="258190"/>
          </a:xfrm>
        </p:grpSpPr>
        <p:pic>
          <p:nvPicPr>
            <p:cNvPr id="439" name="Picture 438">
              <a:extLst>
                <a:ext uri="{FF2B5EF4-FFF2-40B4-BE49-F238E27FC236}">
                  <a16:creationId xmlns:a16="http://schemas.microsoft.com/office/drawing/2014/main" id="{D53708CC-56E4-440C-A9AD-EC10993513BF}"/>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40" name="Picture 439">
              <a:extLst>
                <a:ext uri="{FF2B5EF4-FFF2-40B4-BE49-F238E27FC236}">
                  <a16:creationId xmlns:a16="http://schemas.microsoft.com/office/drawing/2014/main" id="{27E46A8A-CC5F-4E4C-8A57-2BB4EC802710}"/>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441" name="Group 440">
            <a:extLst>
              <a:ext uri="{FF2B5EF4-FFF2-40B4-BE49-F238E27FC236}">
                <a16:creationId xmlns:a16="http://schemas.microsoft.com/office/drawing/2014/main" id="{316FE389-920E-490A-B9E9-51C3F6A876BA}"/>
              </a:ext>
            </a:extLst>
          </p:cNvPr>
          <p:cNvGrpSpPr/>
          <p:nvPr/>
        </p:nvGrpSpPr>
        <p:grpSpPr>
          <a:xfrm flipH="1">
            <a:off x="6269243" y="2747158"/>
            <a:ext cx="564977" cy="258190"/>
            <a:chOff x="120969" y="4257922"/>
            <a:chExt cx="564977" cy="258190"/>
          </a:xfrm>
        </p:grpSpPr>
        <p:pic>
          <p:nvPicPr>
            <p:cNvPr id="442" name="Picture 441">
              <a:extLst>
                <a:ext uri="{FF2B5EF4-FFF2-40B4-BE49-F238E27FC236}">
                  <a16:creationId xmlns:a16="http://schemas.microsoft.com/office/drawing/2014/main" id="{A4A8A30F-A6D3-414B-9FEB-C451E43382D1}"/>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43" name="Picture 442">
              <a:extLst>
                <a:ext uri="{FF2B5EF4-FFF2-40B4-BE49-F238E27FC236}">
                  <a16:creationId xmlns:a16="http://schemas.microsoft.com/office/drawing/2014/main" id="{414D794B-DED4-4DC9-B62C-79285BC9A3F3}"/>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444" name="Group 443">
            <a:extLst>
              <a:ext uri="{FF2B5EF4-FFF2-40B4-BE49-F238E27FC236}">
                <a16:creationId xmlns:a16="http://schemas.microsoft.com/office/drawing/2014/main" id="{3DB672DA-4DB9-4A1D-B78C-FC098EC3D5E2}"/>
              </a:ext>
            </a:extLst>
          </p:cNvPr>
          <p:cNvGrpSpPr/>
          <p:nvPr/>
        </p:nvGrpSpPr>
        <p:grpSpPr>
          <a:xfrm flipH="1">
            <a:off x="6269243" y="3489124"/>
            <a:ext cx="564977" cy="258190"/>
            <a:chOff x="120969" y="4257922"/>
            <a:chExt cx="564977" cy="258190"/>
          </a:xfrm>
        </p:grpSpPr>
        <p:pic>
          <p:nvPicPr>
            <p:cNvPr id="445" name="Picture 444">
              <a:extLst>
                <a:ext uri="{FF2B5EF4-FFF2-40B4-BE49-F238E27FC236}">
                  <a16:creationId xmlns:a16="http://schemas.microsoft.com/office/drawing/2014/main" id="{4F0EAA6D-FD66-4F75-ADB3-BFDDBF0FE2C2}"/>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446" name="Picture 445">
              <a:extLst>
                <a:ext uri="{FF2B5EF4-FFF2-40B4-BE49-F238E27FC236}">
                  <a16:creationId xmlns:a16="http://schemas.microsoft.com/office/drawing/2014/main" id="{F958EC3B-5F9A-43FB-944F-B2A4E1DD59F7}"/>
                </a:ext>
              </a:extLst>
            </p:cNvPr>
            <p:cNvPicPr>
              <a:picLocks noChangeAspect="1"/>
            </p:cNvPicPr>
            <p:nvPr/>
          </p:nvPicPr>
          <p:blipFill>
            <a:blip r:embed="rId6"/>
            <a:stretch>
              <a:fillRect/>
            </a:stretch>
          </p:blipFill>
          <p:spPr>
            <a:xfrm>
              <a:off x="427755" y="4257922"/>
              <a:ext cx="258191" cy="258190"/>
            </a:xfrm>
            <a:prstGeom prst="rect">
              <a:avLst/>
            </a:prstGeom>
          </p:spPr>
        </p:pic>
      </p:grpSp>
      <p:sp>
        <p:nvSpPr>
          <p:cNvPr id="447" name="Cylinder 446">
            <a:extLst>
              <a:ext uri="{FF2B5EF4-FFF2-40B4-BE49-F238E27FC236}">
                <a16:creationId xmlns:a16="http://schemas.microsoft.com/office/drawing/2014/main" id="{300221ED-849C-4446-9DD8-377D186E1A67}"/>
              </a:ext>
            </a:extLst>
          </p:cNvPr>
          <p:cNvSpPr/>
          <p:nvPr/>
        </p:nvSpPr>
        <p:spPr bwMode="auto">
          <a:xfrm rot="5400000" flipH="1">
            <a:off x="5840980" y="1945781"/>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8" name="Cylinder 447">
            <a:extLst>
              <a:ext uri="{FF2B5EF4-FFF2-40B4-BE49-F238E27FC236}">
                <a16:creationId xmlns:a16="http://schemas.microsoft.com/office/drawing/2014/main" id="{F45AFD07-95A0-4256-9332-1BB65F9D9E1B}"/>
              </a:ext>
            </a:extLst>
          </p:cNvPr>
          <p:cNvSpPr/>
          <p:nvPr/>
        </p:nvSpPr>
        <p:spPr bwMode="auto">
          <a:xfrm rot="5400000" flipH="1">
            <a:off x="5821327" y="2629175"/>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9" name="Cylinder 448">
            <a:extLst>
              <a:ext uri="{FF2B5EF4-FFF2-40B4-BE49-F238E27FC236}">
                <a16:creationId xmlns:a16="http://schemas.microsoft.com/office/drawing/2014/main" id="{1BE23A1A-7A63-45B0-8D38-B24BBBA8250B}"/>
              </a:ext>
            </a:extLst>
          </p:cNvPr>
          <p:cNvSpPr/>
          <p:nvPr/>
        </p:nvSpPr>
        <p:spPr bwMode="auto">
          <a:xfrm rot="5400000" flipH="1">
            <a:off x="5831738" y="3375546"/>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0" name="Arrow: Striped Right 449">
            <a:extLst>
              <a:ext uri="{FF2B5EF4-FFF2-40B4-BE49-F238E27FC236}">
                <a16:creationId xmlns:a16="http://schemas.microsoft.com/office/drawing/2014/main" id="{48831B82-36BA-4619-94C2-30638D501FDE}"/>
              </a:ext>
            </a:extLst>
          </p:cNvPr>
          <p:cNvSpPr/>
          <p:nvPr/>
        </p:nvSpPr>
        <p:spPr bwMode="auto">
          <a:xfrm>
            <a:off x="7041361" y="2614756"/>
            <a:ext cx="490904" cy="418887"/>
          </a:xfrm>
          <a:prstGeom prst="stripedRight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1" name="globe_2">
            <a:extLst>
              <a:ext uri="{FF2B5EF4-FFF2-40B4-BE49-F238E27FC236}">
                <a16:creationId xmlns:a16="http://schemas.microsoft.com/office/drawing/2014/main" id="{0B68134F-D6E0-4E67-ABCB-3FA734D3BD8A}"/>
              </a:ext>
            </a:extLst>
          </p:cNvPr>
          <p:cNvSpPr>
            <a:spLocks noChangeAspect="1" noEditPoints="1"/>
          </p:cNvSpPr>
          <p:nvPr/>
        </p:nvSpPr>
        <p:spPr bwMode="auto">
          <a:xfrm>
            <a:off x="4000547" y="1144271"/>
            <a:ext cx="481935" cy="48193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452" name="Connector: Elbow 451">
            <a:extLst>
              <a:ext uri="{FF2B5EF4-FFF2-40B4-BE49-F238E27FC236}">
                <a16:creationId xmlns:a16="http://schemas.microsoft.com/office/drawing/2014/main" id="{103B6DD1-DC7A-4FFC-A982-47DCE32A263B}"/>
              </a:ext>
            </a:extLst>
          </p:cNvPr>
          <p:cNvCxnSpPr>
            <a:cxnSpLocks/>
            <a:stCxn id="458" idx="1"/>
            <a:endCxn id="798" idx="3"/>
          </p:cNvCxnSpPr>
          <p:nvPr/>
        </p:nvCxnSpPr>
        <p:spPr>
          <a:xfrm rot="10800000" flipV="1">
            <a:off x="3317478" y="2339369"/>
            <a:ext cx="755581" cy="330004"/>
          </a:xfrm>
          <a:prstGeom prst="bentConnector3">
            <a:avLst>
              <a:gd name="adj1" fmla="val 50000"/>
            </a:avLst>
          </a:prstGeom>
          <a:noFill/>
          <a:ln w="19050" cap="flat" cmpd="sng" algn="ctr">
            <a:solidFill>
              <a:srgbClr val="5C2D91"/>
            </a:solidFill>
            <a:prstDash val="sysDash"/>
            <a:headEnd type="none"/>
            <a:tailEnd type="arrow"/>
          </a:ln>
          <a:effectLst/>
        </p:spPr>
      </p:cxnSp>
      <p:cxnSp>
        <p:nvCxnSpPr>
          <p:cNvPr id="453" name="Connector: Elbow 452">
            <a:extLst>
              <a:ext uri="{FF2B5EF4-FFF2-40B4-BE49-F238E27FC236}">
                <a16:creationId xmlns:a16="http://schemas.microsoft.com/office/drawing/2014/main" id="{B1D46A46-F312-4BEE-A02B-6C83CEC86A54}"/>
              </a:ext>
            </a:extLst>
          </p:cNvPr>
          <p:cNvCxnSpPr>
            <a:cxnSpLocks/>
            <a:stCxn id="458" idx="3"/>
            <a:endCxn id="799" idx="1"/>
          </p:cNvCxnSpPr>
          <p:nvPr/>
        </p:nvCxnSpPr>
        <p:spPr>
          <a:xfrm>
            <a:off x="4409970" y="2339369"/>
            <a:ext cx="819465" cy="330004"/>
          </a:xfrm>
          <a:prstGeom prst="bentConnector3">
            <a:avLst>
              <a:gd name="adj1" fmla="val 50000"/>
            </a:avLst>
          </a:prstGeom>
          <a:noFill/>
          <a:ln w="19050" cap="flat" cmpd="sng" algn="ctr">
            <a:solidFill>
              <a:srgbClr val="5C2D91"/>
            </a:solidFill>
            <a:prstDash val="sysDash"/>
            <a:headEnd type="none"/>
            <a:tailEnd type="arrow"/>
          </a:ln>
          <a:effectLst/>
        </p:spPr>
      </p:cxnSp>
      <p:cxnSp>
        <p:nvCxnSpPr>
          <p:cNvPr id="454" name="Straight Arrow Connector 453">
            <a:extLst>
              <a:ext uri="{FF2B5EF4-FFF2-40B4-BE49-F238E27FC236}">
                <a16:creationId xmlns:a16="http://schemas.microsoft.com/office/drawing/2014/main" id="{BEB34717-F327-4A91-A122-EE41E9D88902}"/>
              </a:ext>
            </a:extLst>
          </p:cNvPr>
          <p:cNvCxnSpPr>
            <a:cxnSpLocks/>
            <a:stCxn id="458" idx="0"/>
            <a:endCxn id="451" idx="3"/>
          </p:cNvCxnSpPr>
          <p:nvPr/>
        </p:nvCxnSpPr>
        <p:spPr>
          <a:xfrm flipV="1">
            <a:off x="4241514" y="1626206"/>
            <a:ext cx="719" cy="544707"/>
          </a:xfrm>
          <a:prstGeom prst="straightConnector1">
            <a:avLst/>
          </a:prstGeom>
          <a:noFill/>
          <a:ln w="19050" cap="flat" cmpd="sng" algn="ctr">
            <a:solidFill>
              <a:srgbClr val="5C2D91"/>
            </a:solidFill>
            <a:prstDash val="solid"/>
            <a:headEnd type="none"/>
            <a:tailEnd type="arrow"/>
          </a:ln>
          <a:effectLst/>
        </p:spPr>
      </p:cxnSp>
      <p:pic>
        <p:nvPicPr>
          <p:cNvPr id="455" name="Picture 454">
            <a:extLst>
              <a:ext uri="{FF2B5EF4-FFF2-40B4-BE49-F238E27FC236}">
                <a16:creationId xmlns:a16="http://schemas.microsoft.com/office/drawing/2014/main" id="{0B33D32D-6361-47AF-9761-D4777B51ABDF}"/>
              </a:ext>
            </a:extLst>
          </p:cNvPr>
          <p:cNvPicPr>
            <a:picLocks noChangeAspect="1"/>
          </p:cNvPicPr>
          <p:nvPr/>
        </p:nvPicPr>
        <p:blipFill>
          <a:blip r:embed="rId7"/>
          <a:stretch>
            <a:fillRect/>
          </a:stretch>
        </p:blipFill>
        <p:spPr>
          <a:xfrm>
            <a:off x="4030948" y="4293649"/>
            <a:ext cx="439164" cy="439164"/>
          </a:xfrm>
          <a:prstGeom prst="rect">
            <a:avLst/>
          </a:prstGeom>
        </p:spPr>
      </p:pic>
      <p:sp>
        <p:nvSpPr>
          <p:cNvPr id="456" name="Cylinder 455">
            <a:extLst>
              <a:ext uri="{FF2B5EF4-FFF2-40B4-BE49-F238E27FC236}">
                <a16:creationId xmlns:a16="http://schemas.microsoft.com/office/drawing/2014/main" id="{E47E3F08-1E46-43CC-98E8-43EB53521158}"/>
              </a:ext>
            </a:extLst>
          </p:cNvPr>
          <p:cNvSpPr/>
          <p:nvPr/>
        </p:nvSpPr>
        <p:spPr bwMode="auto">
          <a:xfrm rot="19800000">
            <a:off x="3562657" y="3486894"/>
            <a:ext cx="229365" cy="1090671"/>
          </a:xfrm>
          <a:prstGeom prst="can">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7" name="Cylinder 456">
            <a:extLst>
              <a:ext uri="{FF2B5EF4-FFF2-40B4-BE49-F238E27FC236}">
                <a16:creationId xmlns:a16="http://schemas.microsoft.com/office/drawing/2014/main" id="{9C57AE82-EBDE-4827-BFC0-FC2122E86D59}"/>
              </a:ext>
            </a:extLst>
          </p:cNvPr>
          <p:cNvSpPr/>
          <p:nvPr/>
        </p:nvSpPr>
        <p:spPr bwMode="auto">
          <a:xfrm>
            <a:off x="4130675" y="5084855"/>
            <a:ext cx="232377" cy="509452"/>
          </a:xfrm>
          <a:prstGeom prst="can">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58" name="Picture 457">
            <a:extLst>
              <a:ext uri="{FF2B5EF4-FFF2-40B4-BE49-F238E27FC236}">
                <a16:creationId xmlns:a16="http://schemas.microsoft.com/office/drawing/2014/main" id="{5AB8B478-B8C9-4A6B-8BCF-8519004DC3C7}"/>
              </a:ext>
            </a:extLst>
          </p:cNvPr>
          <p:cNvPicPr>
            <a:picLocks noChangeAspect="1"/>
          </p:cNvPicPr>
          <p:nvPr/>
        </p:nvPicPr>
        <p:blipFill>
          <a:blip r:embed="rId8"/>
          <a:stretch>
            <a:fillRect/>
          </a:stretch>
        </p:blipFill>
        <p:spPr>
          <a:xfrm>
            <a:off x="4073058" y="2170913"/>
            <a:ext cx="336912" cy="336912"/>
          </a:xfrm>
          <a:prstGeom prst="rect">
            <a:avLst/>
          </a:prstGeom>
          <a:solidFill>
            <a:schemeClr val="tx2"/>
          </a:solidFill>
        </p:spPr>
      </p:pic>
      <p:grpSp>
        <p:nvGrpSpPr>
          <p:cNvPr id="459" name="Group 458">
            <a:extLst>
              <a:ext uri="{FF2B5EF4-FFF2-40B4-BE49-F238E27FC236}">
                <a16:creationId xmlns:a16="http://schemas.microsoft.com/office/drawing/2014/main" id="{BA10791C-141B-427A-80D8-2BCFA60DC9D7}"/>
              </a:ext>
            </a:extLst>
          </p:cNvPr>
          <p:cNvGrpSpPr/>
          <p:nvPr/>
        </p:nvGrpSpPr>
        <p:grpSpPr>
          <a:xfrm>
            <a:off x="3072111" y="3419013"/>
            <a:ext cx="200632" cy="2243389"/>
            <a:chOff x="8864427" y="3957837"/>
            <a:chExt cx="221792" cy="2015546"/>
          </a:xfrm>
        </p:grpSpPr>
        <p:cxnSp>
          <p:nvCxnSpPr>
            <p:cNvPr id="460" name="Straight Arrow Connector 459">
              <a:extLst>
                <a:ext uri="{FF2B5EF4-FFF2-40B4-BE49-F238E27FC236}">
                  <a16:creationId xmlns:a16="http://schemas.microsoft.com/office/drawing/2014/main" id="{345C109C-E298-4ACC-AA87-E617DE6CE97A}"/>
                </a:ext>
              </a:extLst>
            </p:cNvPr>
            <p:cNvCxnSpPr>
              <a:cxnSpLocks/>
            </p:cNvCxnSpPr>
            <p:nvPr/>
          </p:nvCxnSpPr>
          <p:spPr>
            <a:xfrm flipH="1" flipV="1">
              <a:off x="8957847" y="3957837"/>
              <a:ext cx="20266" cy="2015546"/>
            </a:xfrm>
            <a:prstGeom prst="straightConnector1">
              <a:avLst/>
            </a:prstGeom>
            <a:noFill/>
            <a:ln w="22225" cap="flat" cmpd="sng" algn="ctr">
              <a:solidFill>
                <a:srgbClr val="D83B01"/>
              </a:solidFill>
              <a:prstDash val="solid"/>
              <a:headEnd type="arrow"/>
              <a:tailEnd type="arrow"/>
            </a:ln>
            <a:effectLst/>
          </p:spPr>
        </p:cxnSp>
        <p:sp>
          <p:nvSpPr>
            <p:cNvPr id="461" name="Cylinder 460">
              <a:extLst>
                <a:ext uri="{FF2B5EF4-FFF2-40B4-BE49-F238E27FC236}">
                  <a16:creationId xmlns:a16="http://schemas.microsoft.com/office/drawing/2014/main" id="{0C7C91B4-03B6-47FD-B98F-B37AC8856B40}"/>
                </a:ext>
              </a:extLst>
            </p:cNvPr>
            <p:cNvSpPr/>
            <p:nvPr/>
          </p:nvSpPr>
          <p:spPr bwMode="auto">
            <a:xfrm>
              <a:off x="8864427" y="4253261"/>
              <a:ext cx="221792" cy="1341282"/>
            </a:xfrm>
            <a:prstGeom prst="ca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grpSp>
      <p:grpSp>
        <p:nvGrpSpPr>
          <p:cNvPr id="462" name="Group 461">
            <a:extLst>
              <a:ext uri="{FF2B5EF4-FFF2-40B4-BE49-F238E27FC236}">
                <a16:creationId xmlns:a16="http://schemas.microsoft.com/office/drawing/2014/main" id="{73913D69-C28C-482F-BEDE-60975ED91173}"/>
              </a:ext>
            </a:extLst>
          </p:cNvPr>
          <p:cNvGrpSpPr/>
          <p:nvPr/>
        </p:nvGrpSpPr>
        <p:grpSpPr>
          <a:xfrm>
            <a:off x="5256527" y="3419014"/>
            <a:ext cx="200632" cy="2243388"/>
            <a:chOff x="8864427" y="3957837"/>
            <a:chExt cx="221792" cy="2015546"/>
          </a:xfrm>
        </p:grpSpPr>
        <p:cxnSp>
          <p:nvCxnSpPr>
            <p:cNvPr id="463" name="Straight Arrow Connector 462">
              <a:extLst>
                <a:ext uri="{FF2B5EF4-FFF2-40B4-BE49-F238E27FC236}">
                  <a16:creationId xmlns:a16="http://schemas.microsoft.com/office/drawing/2014/main" id="{0E85240F-B3C4-42EE-B37B-36230D458E37}"/>
                </a:ext>
              </a:extLst>
            </p:cNvPr>
            <p:cNvCxnSpPr>
              <a:cxnSpLocks/>
            </p:cNvCxnSpPr>
            <p:nvPr/>
          </p:nvCxnSpPr>
          <p:spPr>
            <a:xfrm flipH="1" flipV="1">
              <a:off x="8957847" y="3957837"/>
              <a:ext cx="20266" cy="2015546"/>
            </a:xfrm>
            <a:prstGeom prst="straightConnector1">
              <a:avLst/>
            </a:prstGeom>
            <a:noFill/>
            <a:ln w="22225" cap="flat" cmpd="sng" algn="ctr">
              <a:solidFill>
                <a:srgbClr val="D83B01"/>
              </a:solidFill>
              <a:prstDash val="solid"/>
              <a:headEnd type="arrow"/>
              <a:tailEnd type="arrow"/>
            </a:ln>
            <a:effectLst/>
          </p:spPr>
        </p:cxnSp>
        <p:sp>
          <p:nvSpPr>
            <p:cNvPr id="464" name="Cylinder 463">
              <a:extLst>
                <a:ext uri="{FF2B5EF4-FFF2-40B4-BE49-F238E27FC236}">
                  <a16:creationId xmlns:a16="http://schemas.microsoft.com/office/drawing/2014/main" id="{00000D4F-FB43-4D96-9290-01EE1E8362A7}"/>
                </a:ext>
              </a:extLst>
            </p:cNvPr>
            <p:cNvSpPr/>
            <p:nvPr/>
          </p:nvSpPr>
          <p:spPr bwMode="auto">
            <a:xfrm>
              <a:off x="8864427" y="4253261"/>
              <a:ext cx="221792" cy="1341282"/>
            </a:xfrm>
            <a:prstGeom prst="ca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grpSp>
      <p:sp>
        <p:nvSpPr>
          <p:cNvPr id="465" name="Cylinder 464">
            <a:extLst>
              <a:ext uri="{FF2B5EF4-FFF2-40B4-BE49-F238E27FC236}">
                <a16:creationId xmlns:a16="http://schemas.microsoft.com/office/drawing/2014/main" id="{6847EEA4-87F4-4C80-8946-2FB8D8D3A374}"/>
              </a:ext>
            </a:extLst>
          </p:cNvPr>
          <p:cNvSpPr/>
          <p:nvPr/>
        </p:nvSpPr>
        <p:spPr bwMode="auto">
          <a:xfrm rot="1800000">
            <a:off x="4709036" y="3486895"/>
            <a:ext cx="229365" cy="1090671"/>
          </a:xfrm>
          <a:prstGeom prst="can">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6" name="Straight Arrow Connector 465">
            <a:extLst>
              <a:ext uri="{FF2B5EF4-FFF2-40B4-BE49-F238E27FC236}">
                <a16:creationId xmlns:a16="http://schemas.microsoft.com/office/drawing/2014/main" id="{B22857A2-0D9B-4305-BD33-F678CC87356A}"/>
              </a:ext>
            </a:extLst>
          </p:cNvPr>
          <p:cNvCxnSpPr>
            <a:cxnSpLocks/>
          </p:cNvCxnSpPr>
          <p:nvPr/>
        </p:nvCxnSpPr>
        <p:spPr>
          <a:xfrm flipV="1">
            <a:off x="2125421" y="3399448"/>
            <a:ext cx="1042021" cy="2648301"/>
          </a:xfrm>
          <a:prstGeom prst="straightConnector1">
            <a:avLst/>
          </a:prstGeom>
          <a:noFill/>
          <a:ln w="22225" cap="rnd" cmpd="sng" algn="ctr">
            <a:solidFill>
              <a:srgbClr val="FF0000"/>
            </a:solidFill>
            <a:prstDash val="solid"/>
            <a:headEnd type="none"/>
            <a:tailEnd type="arrow"/>
          </a:ln>
          <a:effectLst/>
        </p:spPr>
      </p:cxnSp>
      <p:sp>
        <p:nvSpPr>
          <p:cNvPr id="467" name="Rectangle: Rounded Corners 466">
            <a:extLst>
              <a:ext uri="{FF2B5EF4-FFF2-40B4-BE49-F238E27FC236}">
                <a16:creationId xmlns:a16="http://schemas.microsoft.com/office/drawing/2014/main" id="{A3CDE965-E1CE-40DF-9593-C24ABA9FC861}"/>
              </a:ext>
            </a:extLst>
          </p:cNvPr>
          <p:cNvSpPr/>
          <p:nvPr/>
        </p:nvSpPr>
        <p:spPr bwMode="auto">
          <a:xfrm>
            <a:off x="3534624" y="2759751"/>
            <a:ext cx="1444717" cy="352878"/>
          </a:xfrm>
          <a:prstGeom prst="roundRect">
            <a:avLst>
              <a:gd name="adj" fmla="val 0"/>
            </a:avLst>
          </a:prstGeom>
          <a:noFill/>
          <a:ln w="28575" cap="flat" cmpd="sng" algn="ctr">
            <a:noFill/>
            <a:prstDash val="sysDash"/>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Semilight"/>
                <a:ea typeface="Segoe UI" pitchFamily="34" charset="0"/>
                <a:cs typeface="Segoe UI" pitchFamily="34" charset="0"/>
              </a:rPr>
              <a:t>VNet Peering</a:t>
            </a:r>
          </a:p>
        </p:txBody>
      </p:sp>
      <p:cxnSp>
        <p:nvCxnSpPr>
          <p:cNvPr id="468" name="Straight Arrow Connector 467">
            <a:extLst>
              <a:ext uri="{FF2B5EF4-FFF2-40B4-BE49-F238E27FC236}">
                <a16:creationId xmlns:a16="http://schemas.microsoft.com/office/drawing/2014/main" id="{5D3665E8-6A1D-41F6-A334-342D74118248}"/>
              </a:ext>
            </a:extLst>
          </p:cNvPr>
          <p:cNvCxnSpPr>
            <a:cxnSpLocks/>
          </p:cNvCxnSpPr>
          <p:nvPr/>
        </p:nvCxnSpPr>
        <p:spPr>
          <a:xfrm flipV="1">
            <a:off x="1461407" y="3399448"/>
            <a:ext cx="1706035" cy="2650288"/>
          </a:xfrm>
          <a:prstGeom prst="straightConnector1">
            <a:avLst/>
          </a:prstGeom>
          <a:noFill/>
          <a:ln w="22225" cap="rnd" cmpd="sng" algn="ctr">
            <a:solidFill>
              <a:srgbClr val="FF0000"/>
            </a:solidFill>
            <a:prstDash val="solid"/>
            <a:headEnd type="none"/>
            <a:tailEnd type="arrow"/>
          </a:ln>
          <a:effectLst/>
        </p:spPr>
      </p:cxnSp>
      <p:sp>
        <p:nvSpPr>
          <p:cNvPr id="469" name="TextBox 468">
            <a:extLst>
              <a:ext uri="{FF2B5EF4-FFF2-40B4-BE49-F238E27FC236}">
                <a16:creationId xmlns:a16="http://schemas.microsoft.com/office/drawing/2014/main" id="{4773652C-05D5-49A2-8983-9E4DEA647205}"/>
              </a:ext>
            </a:extLst>
          </p:cNvPr>
          <p:cNvSpPr txBox="1"/>
          <p:nvPr/>
        </p:nvSpPr>
        <p:spPr>
          <a:xfrm>
            <a:off x="1121498" y="4423646"/>
            <a:ext cx="1234953" cy="544765"/>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P2S VPN</a:t>
            </a:r>
          </a:p>
        </p:txBody>
      </p:sp>
      <p:sp>
        <p:nvSpPr>
          <p:cNvPr id="470" name="Cylinder 469">
            <a:extLst>
              <a:ext uri="{FF2B5EF4-FFF2-40B4-BE49-F238E27FC236}">
                <a16:creationId xmlns:a16="http://schemas.microsoft.com/office/drawing/2014/main" id="{03954A35-7D94-4275-B6F9-A2D820EF3FFF}"/>
              </a:ext>
            </a:extLst>
          </p:cNvPr>
          <p:cNvSpPr/>
          <p:nvPr/>
        </p:nvSpPr>
        <p:spPr bwMode="auto">
          <a:xfrm rot="16200000">
            <a:off x="4038434" y="2464736"/>
            <a:ext cx="416912" cy="1658839"/>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1" name="TextBox 470">
            <a:extLst>
              <a:ext uri="{FF2B5EF4-FFF2-40B4-BE49-F238E27FC236}">
                <a16:creationId xmlns:a16="http://schemas.microsoft.com/office/drawing/2014/main" id="{20619DF3-999E-4FA6-96A8-122261A65B85}"/>
              </a:ext>
            </a:extLst>
          </p:cNvPr>
          <p:cNvSpPr txBox="1"/>
          <p:nvPr/>
        </p:nvSpPr>
        <p:spPr>
          <a:xfrm>
            <a:off x="5408253" y="4423646"/>
            <a:ext cx="1226938" cy="544765"/>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S2S VPN</a:t>
            </a:r>
          </a:p>
        </p:txBody>
      </p:sp>
      <p:sp>
        <p:nvSpPr>
          <p:cNvPr id="472" name="TextBox 471">
            <a:extLst>
              <a:ext uri="{FF2B5EF4-FFF2-40B4-BE49-F238E27FC236}">
                <a16:creationId xmlns:a16="http://schemas.microsoft.com/office/drawing/2014/main" id="{31DC5F5B-75E9-401A-A00E-280A29F49166}"/>
              </a:ext>
            </a:extLst>
          </p:cNvPr>
          <p:cNvSpPr txBox="1"/>
          <p:nvPr/>
        </p:nvSpPr>
        <p:spPr>
          <a:xfrm>
            <a:off x="3411119" y="4586768"/>
            <a:ext cx="1678728" cy="544765"/>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ExpressRoute</a:t>
            </a:r>
          </a:p>
        </p:txBody>
      </p:sp>
      <p:sp>
        <p:nvSpPr>
          <p:cNvPr id="473" name="TextBox 472">
            <a:extLst>
              <a:ext uri="{FF2B5EF4-FFF2-40B4-BE49-F238E27FC236}">
                <a16:creationId xmlns:a16="http://schemas.microsoft.com/office/drawing/2014/main" id="{BACA8E7B-9974-4AF9-B2E7-75F23295DD9F}"/>
              </a:ext>
            </a:extLst>
          </p:cNvPr>
          <p:cNvSpPr txBox="1"/>
          <p:nvPr/>
        </p:nvSpPr>
        <p:spPr>
          <a:xfrm>
            <a:off x="3002000" y="6431520"/>
            <a:ext cx="2543453" cy="572464"/>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effectLst/>
                <a:uLnTx/>
                <a:uFillTx/>
              </a:rPr>
              <a:t>Customer Networks</a:t>
            </a:r>
          </a:p>
        </p:txBody>
      </p:sp>
      <p:sp>
        <p:nvSpPr>
          <p:cNvPr id="474" name="TextBox 473">
            <a:extLst>
              <a:ext uri="{FF2B5EF4-FFF2-40B4-BE49-F238E27FC236}">
                <a16:creationId xmlns:a16="http://schemas.microsoft.com/office/drawing/2014/main" id="{D8305124-AF4D-4306-87CC-2C4349EE7B37}"/>
              </a:ext>
            </a:extLst>
          </p:cNvPr>
          <p:cNvSpPr txBox="1"/>
          <p:nvPr/>
        </p:nvSpPr>
        <p:spPr>
          <a:xfrm>
            <a:off x="769269" y="6431493"/>
            <a:ext cx="1865447" cy="572464"/>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From Internet</a:t>
            </a:r>
          </a:p>
        </p:txBody>
      </p:sp>
      <p:cxnSp>
        <p:nvCxnSpPr>
          <p:cNvPr id="475" name="Straight Arrow Connector 474">
            <a:extLst>
              <a:ext uri="{FF2B5EF4-FFF2-40B4-BE49-F238E27FC236}">
                <a16:creationId xmlns:a16="http://schemas.microsoft.com/office/drawing/2014/main" id="{99086F1B-EBB0-4EAA-8D87-585E3EA80C73}"/>
              </a:ext>
            </a:extLst>
          </p:cNvPr>
          <p:cNvCxnSpPr>
            <a:cxnSpLocks/>
          </p:cNvCxnSpPr>
          <p:nvPr/>
        </p:nvCxnSpPr>
        <p:spPr>
          <a:xfrm>
            <a:off x="3291525" y="3313909"/>
            <a:ext cx="1899977" cy="0"/>
          </a:xfrm>
          <a:prstGeom prst="straightConnector1">
            <a:avLst/>
          </a:prstGeom>
          <a:noFill/>
          <a:ln w="22225" cap="flat" cmpd="sng" algn="ctr">
            <a:solidFill>
              <a:srgbClr val="D83B01"/>
            </a:solidFill>
            <a:prstDash val="solid"/>
            <a:headEnd type="arrow"/>
            <a:tailEnd type="arrow"/>
          </a:ln>
          <a:effectLst/>
        </p:spPr>
      </p:cxnSp>
      <p:sp>
        <p:nvSpPr>
          <p:cNvPr id="476" name="Cylinder 475">
            <a:extLst>
              <a:ext uri="{FF2B5EF4-FFF2-40B4-BE49-F238E27FC236}">
                <a16:creationId xmlns:a16="http://schemas.microsoft.com/office/drawing/2014/main" id="{8DB70B03-8F8F-4DC1-9B94-71A2FE335E44}"/>
              </a:ext>
            </a:extLst>
          </p:cNvPr>
          <p:cNvSpPr/>
          <p:nvPr/>
        </p:nvSpPr>
        <p:spPr bwMode="auto">
          <a:xfrm rot="16200000">
            <a:off x="4150984" y="2542893"/>
            <a:ext cx="200632" cy="1547496"/>
          </a:xfrm>
          <a:prstGeom prst="ca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Vnet</a:t>
            </a: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-to-VNet Tunnel</a:t>
            </a:r>
          </a:p>
        </p:txBody>
      </p:sp>
      <p:grpSp>
        <p:nvGrpSpPr>
          <p:cNvPr id="477" name="Group 476">
            <a:extLst>
              <a:ext uri="{FF2B5EF4-FFF2-40B4-BE49-F238E27FC236}">
                <a16:creationId xmlns:a16="http://schemas.microsoft.com/office/drawing/2014/main" id="{BFCC230D-30F6-4873-A6BD-BC085E904B11}"/>
              </a:ext>
            </a:extLst>
          </p:cNvPr>
          <p:cNvGrpSpPr>
            <a:grpSpLocks noChangeAspect="1"/>
          </p:cNvGrpSpPr>
          <p:nvPr/>
        </p:nvGrpSpPr>
        <p:grpSpPr>
          <a:xfrm>
            <a:off x="3984115" y="5712482"/>
            <a:ext cx="554273" cy="805119"/>
            <a:chOff x="4560877" y="4697003"/>
            <a:chExt cx="1893269" cy="2297076"/>
          </a:xfrm>
        </p:grpSpPr>
        <p:sp>
          <p:nvSpPr>
            <p:cNvPr id="478" name="Rectangle 10">
              <a:extLst>
                <a:ext uri="{FF2B5EF4-FFF2-40B4-BE49-F238E27FC236}">
                  <a16:creationId xmlns:a16="http://schemas.microsoft.com/office/drawing/2014/main" id="{7DB78222-8677-4FBB-B6FA-6CAE1A526882}"/>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9" name="Rectangle 11">
              <a:extLst>
                <a:ext uri="{FF2B5EF4-FFF2-40B4-BE49-F238E27FC236}">
                  <a16:creationId xmlns:a16="http://schemas.microsoft.com/office/drawing/2014/main" id="{0C8604F9-9B4F-4529-A669-F50515F9D0CE}"/>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0" name="Rectangle 21">
              <a:extLst>
                <a:ext uri="{FF2B5EF4-FFF2-40B4-BE49-F238E27FC236}">
                  <a16:creationId xmlns:a16="http://schemas.microsoft.com/office/drawing/2014/main" id="{9C2758BC-03CA-4592-BF66-812D67A0E20F}"/>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1" name="Freeform 22">
              <a:extLst>
                <a:ext uri="{FF2B5EF4-FFF2-40B4-BE49-F238E27FC236}">
                  <a16:creationId xmlns:a16="http://schemas.microsoft.com/office/drawing/2014/main" id="{360DBCC7-5AB6-4BA1-B07B-157BE23F01DC}"/>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2" name="Rectangle 26">
              <a:extLst>
                <a:ext uri="{FF2B5EF4-FFF2-40B4-BE49-F238E27FC236}">
                  <a16:creationId xmlns:a16="http://schemas.microsoft.com/office/drawing/2014/main" id="{E4FA2853-2D2A-4194-B496-7041AF716452}"/>
                </a:ext>
              </a:extLst>
            </p:cNvPr>
            <p:cNvSpPr>
              <a:spLocks noChangeArrowheads="1"/>
            </p:cNvSpPr>
            <p:nvPr/>
          </p:nvSpPr>
          <p:spPr bwMode="auto">
            <a:xfrm>
              <a:off x="5490557" y="5428110"/>
              <a:ext cx="135624" cy="1565968"/>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3" name="Rectangle 27">
              <a:extLst>
                <a:ext uri="{FF2B5EF4-FFF2-40B4-BE49-F238E27FC236}">
                  <a16:creationId xmlns:a16="http://schemas.microsoft.com/office/drawing/2014/main" id="{EEE334EB-B3B2-4A8A-8919-D1E27B5BD42C}"/>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4" name="Freeform 28">
              <a:extLst>
                <a:ext uri="{FF2B5EF4-FFF2-40B4-BE49-F238E27FC236}">
                  <a16:creationId xmlns:a16="http://schemas.microsoft.com/office/drawing/2014/main" id="{97609BAB-C62D-4BD6-AD93-47E1E4A637A0}"/>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737373">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5" name="Freeform 29">
              <a:extLst>
                <a:ext uri="{FF2B5EF4-FFF2-40B4-BE49-F238E27FC236}">
                  <a16:creationId xmlns:a16="http://schemas.microsoft.com/office/drawing/2014/main" id="{2B7C0A9E-C634-426D-BFBC-89B03D55C8E5}"/>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6" name="Rectangle 30">
              <a:extLst>
                <a:ext uri="{FF2B5EF4-FFF2-40B4-BE49-F238E27FC236}">
                  <a16:creationId xmlns:a16="http://schemas.microsoft.com/office/drawing/2014/main" id="{65206EFD-EC28-4E6A-B9CC-E19A901BE76C}"/>
                </a:ext>
              </a:extLst>
            </p:cNvPr>
            <p:cNvSpPr>
              <a:spLocks noChangeArrowheads="1"/>
            </p:cNvSpPr>
            <p:nvPr/>
          </p:nvSpPr>
          <p:spPr bwMode="auto">
            <a:xfrm>
              <a:off x="5726806" y="5548345"/>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7" name="Rectangle 31">
              <a:extLst>
                <a:ext uri="{FF2B5EF4-FFF2-40B4-BE49-F238E27FC236}">
                  <a16:creationId xmlns:a16="http://schemas.microsoft.com/office/drawing/2014/main" id="{B7CDC398-BA82-4077-9542-F1C510EFB08B}"/>
                </a:ext>
              </a:extLst>
            </p:cNvPr>
            <p:cNvSpPr>
              <a:spLocks noChangeArrowheads="1"/>
            </p:cNvSpPr>
            <p:nvPr/>
          </p:nvSpPr>
          <p:spPr bwMode="auto">
            <a:xfrm>
              <a:off x="5898525"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8" name="Rectangle 32">
              <a:extLst>
                <a:ext uri="{FF2B5EF4-FFF2-40B4-BE49-F238E27FC236}">
                  <a16:creationId xmlns:a16="http://schemas.microsoft.com/office/drawing/2014/main" id="{36E3058F-9C0B-4183-ACC1-6FD68CA8352D}"/>
                </a:ext>
              </a:extLst>
            </p:cNvPr>
            <p:cNvSpPr>
              <a:spLocks noChangeArrowheads="1"/>
            </p:cNvSpPr>
            <p:nvPr/>
          </p:nvSpPr>
          <p:spPr bwMode="auto">
            <a:xfrm>
              <a:off x="5898525"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9" name="Rectangle 33">
              <a:extLst>
                <a:ext uri="{FF2B5EF4-FFF2-40B4-BE49-F238E27FC236}">
                  <a16:creationId xmlns:a16="http://schemas.microsoft.com/office/drawing/2014/main" id="{101207C2-E67D-4682-BB46-BE3B095D80B3}"/>
                </a:ext>
              </a:extLst>
            </p:cNvPr>
            <p:cNvSpPr>
              <a:spLocks noChangeArrowheads="1"/>
            </p:cNvSpPr>
            <p:nvPr/>
          </p:nvSpPr>
          <p:spPr bwMode="auto">
            <a:xfrm>
              <a:off x="6070242"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0" name="Rectangle 34">
              <a:extLst>
                <a:ext uri="{FF2B5EF4-FFF2-40B4-BE49-F238E27FC236}">
                  <a16:creationId xmlns:a16="http://schemas.microsoft.com/office/drawing/2014/main" id="{F7221295-72D3-47D6-9602-0E26F2E36258}"/>
                </a:ext>
              </a:extLst>
            </p:cNvPr>
            <p:cNvSpPr>
              <a:spLocks noChangeArrowheads="1"/>
            </p:cNvSpPr>
            <p:nvPr/>
          </p:nvSpPr>
          <p:spPr bwMode="auto">
            <a:xfrm>
              <a:off x="6070242"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1" name="Rectangle 35">
              <a:extLst>
                <a:ext uri="{FF2B5EF4-FFF2-40B4-BE49-F238E27FC236}">
                  <a16:creationId xmlns:a16="http://schemas.microsoft.com/office/drawing/2014/main" id="{23598518-D783-4A6D-9E0B-634B9232FBF8}"/>
                </a:ext>
              </a:extLst>
            </p:cNvPr>
            <p:cNvSpPr>
              <a:spLocks noChangeArrowheads="1"/>
            </p:cNvSpPr>
            <p:nvPr/>
          </p:nvSpPr>
          <p:spPr bwMode="auto">
            <a:xfrm>
              <a:off x="6235397" y="5548345"/>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2" name="Rectangle 36">
              <a:extLst>
                <a:ext uri="{FF2B5EF4-FFF2-40B4-BE49-F238E27FC236}">
                  <a16:creationId xmlns:a16="http://schemas.microsoft.com/office/drawing/2014/main" id="{780BB4DC-73AA-45A9-8938-FF0466F87714}"/>
                </a:ext>
              </a:extLst>
            </p:cNvPr>
            <p:cNvSpPr>
              <a:spLocks noChangeArrowheads="1"/>
            </p:cNvSpPr>
            <p:nvPr/>
          </p:nvSpPr>
          <p:spPr bwMode="auto">
            <a:xfrm>
              <a:off x="6235397" y="5548345"/>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3" name="Rectangle 37">
              <a:extLst>
                <a:ext uri="{FF2B5EF4-FFF2-40B4-BE49-F238E27FC236}">
                  <a16:creationId xmlns:a16="http://schemas.microsoft.com/office/drawing/2014/main" id="{6558BD30-E0CB-4678-B84A-BCE781648763}"/>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4" name="Rectangle 38">
              <a:extLst>
                <a:ext uri="{FF2B5EF4-FFF2-40B4-BE49-F238E27FC236}">
                  <a16:creationId xmlns:a16="http://schemas.microsoft.com/office/drawing/2014/main" id="{05113E00-0F83-47A4-817E-AC9543CA3794}"/>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5" name="Rectangle 39">
              <a:extLst>
                <a:ext uri="{FF2B5EF4-FFF2-40B4-BE49-F238E27FC236}">
                  <a16:creationId xmlns:a16="http://schemas.microsoft.com/office/drawing/2014/main" id="{CA39EA03-0D50-4B61-89D0-936E3C2F731F}"/>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6" name="Rectangle 40">
              <a:extLst>
                <a:ext uri="{FF2B5EF4-FFF2-40B4-BE49-F238E27FC236}">
                  <a16:creationId xmlns:a16="http://schemas.microsoft.com/office/drawing/2014/main" id="{BDCD42A1-FB83-4DA2-9FF1-C4F037FCF57C}"/>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7" name="Rectangle 41">
              <a:extLst>
                <a:ext uri="{FF2B5EF4-FFF2-40B4-BE49-F238E27FC236}">
                  <a16:creationId xmlns:a16="http://schemas.microsoft.com/office/drawing/2014/main" id="{A5F32CD2-07B9-48E0-8C23-EBF02EE9A787}"/>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8" name="Rectangle 42">
              <a:extLst>
                <a:ext uri="{FF2B5EF4-FFF2-40B4-BE49-F238E27FC236}">
                  <a16:creationId xmlns:a16="http://schemas.microsoft.com/office/drawing/2014/main" id="{D4EEEB70-9140-46E4-ACD5-A45E4E74D8AB}"/>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9" name="Rectangle 43">
              <a:extLst>
                <a:ext uri="{FF2B5EF4-FFF2-40B4-BE49-F238E27FC236}">
                  <a16:creationId xmlns:a16="http://schemas.microsoft.com/office/drawing/2014/main" id="{C8BB1B7D-E631-441A-BA04-DE5DCA2F6422}"/>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0" name="Rectangle 44">
              <a:extLst>
                <a:ext uri="{FF2B5EF4-FFF2-40B4-BE49-F238E27FC236}">
                  <a16:creationId xmlns:a16="http://schemas.microsoft.com/office/drawing/2014/main" id="{C23A1B6F-BBF1-41AE-B0ED-9887D93A6E4E}"/>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1" name="Rectangle 45">
              <a:extLst>
                <a:ext uri="{FF2B5EF4-FFF2-40B4-BE49-F238E27FC236}">
                  <a16:creationId xmlns:a16="http://schemas.microsoft.com/office/drawing/2014/main" id="{2DF1CBF4-0824-4FD3-9682-F3C33CE92819}"/>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2" name="Rectangle 46">
              <a:extLst>
                <a:ext uri="{FF2B5EF4-FFF2-40B4-BE49-F238E27FC236}">
                  <a16:creationId xmlns:a16="http://schemas.microsoft.com/office/drawing/2014/main" id="{726B34A4-B0A4-4849-83D6-53752325CC56}"/>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3" name="Rectangle 47">
              <a:extLst>
                <a:ext uri="{FF2B5EF4-FFF2-40B4-BE49-F238E27FC236}">
                  <a16:creationId xmlns:a16="http://schemas.microsoft.com/office/drawing/2014/main" id="{FA8E8251-D65A-4365-9B1F-1D79625818A6}"/>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4" name="Rectangle 48">
              <a:extLst>
                <a:ext uri="{FF2B5EF4-FFF2-40B4-BE49-F238E27FC236}">
                  <a16:creationId xmlns:a16="http://schemas.microsoft.com/office/drawing/2014/main" id="{24216831-3874-417A-AF15-95B1FE33D366}"/>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5" name="Rectangle 49">
              <a:extLst>
                <a:ext uri="{FF2B5EF4-FFF2-40B4-BE49-F238E27FC236}">
                  <a16:creationId xmlns:a16="http://schemas.microsoft.com/office/drawing/2014/main" id="{1A2424A9-A6B8-45A3-8D54-913C0A728CFE}"/>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6" name="Rectangle 50">
              <a:extLst>
                <a:ext uri="{FF2B5EF4-FFF2-40B4-BE49-F238E27FC236}">
                  <a16:creationId xmlns:a16="http://schemas.microsoft.com/office/drawing/2014/main" id="{5DB401DA-C8D4-40B2-AE52-26E24F3CAEDF}"/>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7" name="Rectangle 51">
              <a:extLst>
                <a:ext uri="{FF2B5EF4-FFF2-40B4-BE49-F238E27FC236}">
                  <a16:creationId xmlns:a16="http://schemas.microsoft.com/office/drawing/2014/main" id="{53274BC4-908B-4598-AEAF-A8EA61018D52}"/>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8" name="Rectangle 52">
              <a:extLst>
                <a:ext uri="{FF2B5EF4-FFF2-40B4-BE49-F238E27FC236}">
                  <a16:creationId xmlns:a16="http://schemas.microsoft.com/office/drawing/2014/main" id="{0E77AA83-B123-4190-A0DF-A77C84E0B725}"/>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9" name="Rectangle 53">
              <a:extLst>
                <a:ext uri="{FF2B5EF4-FFF2-40B4-BE49-F238E27FC236}">
                  <a16:creationId xmlns:a16="http://schemas.microsoft.com/office/drawing/2014/main" id="{E35B3333-A329-480E-BE02-A8CD6E96DAA0}"/>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0" name="Rectangle 54">
              <a:extLst>
                <a:ext uri="{FF2B5EF4-FFF2-40B4-BE49-F238E27FC236}">
                  <a16:creationId xmlns:a16="http://schemas.microsoft.com/office/drawing/2014/main" id="{12B2FCC2-F3AE-454A-A0E8-1D3F30E97C12}"/>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1" name="Rectangle 55">
              <a:extLst>
                <a:ext uri="{FF2B5EF4-FFF2-40B4-BE49-F238E27FC236}">
                  <a16:creationId xmlns:a16="http://schemas.microsoft.com/office/drawing/2014/main" id="{32AC5FAA-9115-4BB6-8112-013F14027E01}"/>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2" name="Rectangle 56">
              <a:extLst>
                <a:ext uri="{FF2B5EF4-FFF2-40B4-BE49-F238E27FC236}">
                  <a16:creationId xmlns:a16="http://schemas.microsoft.com/office/drawing/2014/main" id="{95FC1758-65A5-495D-B98C-6DB249C21712}"/>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3" name="Rectangle 57">
              <a:extLst>
                <a:ext uri="{FF2B5EF4-FFF2-40B4-BE49-F238E27FC236}">
                  <a16:creationId xmlns:a16="http://schemas.microsoft.com/office/drawing/2014/main" id="{BC8D4402-22F7-463A-B5FC-16B3CCF5985F}"/>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4" name="Rectangle 58">
              <a:extLst>
                <a:ext uri="{FF2B5EF4-FFF2-40B4-BE49-F238E27FC236}">
                  <a16:creationId xmlns:a16="http://schemas.microsoft.com/office/drawing/2014/main" id="{CC361A92-9887-4175-896F-29E7E8654B83}"/>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5" name="Rectangle 59">
              <a:extLst>
                <a:ext uri="{FF2B5EF4-FFF2-40B4-BE49-F238E27FC236}">
                  <a16:creationId xmlns:a16="http://schemas.microsoft.com/office/drawing/2014/main" id="{736EE519-9A93-48A9-9048-DD12FC044A5B}"/>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6" name="Rectangle 60">
              <a:extLst>
                <a:ext uri="{FF2B5EF4-FFF2-40B4-BE49-F238E27FC236}">
                  <a16:creationId xmlns:a16="http://schemas.microsoft.com/office/drawing/2014/main" id="{F7B8DE26-A0AD-4746-B7FF-ECBC2DBC56F0}"/>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7" name="Rectangle 61">
              <a:extLst>
                <a:ext uri="{FF2B5EF4-FFF2-40B4-BE49-F238E27FC236}">
                  <a16:creationId xmlns:a16="http://schemas.microsoft.com/office/drawing/2014/main" id="{1D0DE9EA-20CE-4F78-B330-4247ABB2DAA4}"/>
                </a:ext>
              </a:extLst>
            </p:cNvPr>
            <p:cNvSpPr>
              <a:spLocks noChangeArrowheads="1"/>
            </p:cNvSpPr>
            <p:nvPr/>
          </p:nvSpPr>
          <p:spPr bwMode="auto">
            <a:xfrm>
              <a:off x="5501496" y="5385447"/>
              <a:ext cx="952650" cy="4751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8" name="Rectangle 62">
              <a:extLst>
                <a:ext uri="{FF2B5EF4-FFF2-40B4-BE49-F238E27FC236}">
                  <a16:creationId xmlns:a16="http://schemas.microsoft.com/office/drawing/2014/main" id="{EAC22389-0A69-482D-BDDC-07DD08914F2A}"/>
                </a:ext>
              </a:extLst>
            </p:cNvPr>
            <p:cNvSpPr>
              <a:spLocks noChangeArrowheads="1"/>
            </p:cNvSpPr>
            <p:nvPr/>
          </p:nvSpPr>
          <p:spPr bwMode="auto">
            <a:xfrm>
              <a:off x="5501496" y="5359267"/>
              <a:ext cx="952650" cy="47513"/>
            </a:xfrm>
            <a:prstGeom prst="rect">
              <a:avLst/>
            </a:prstGeom>
            <a:solidFill>
              <a:srgbClr val="737373"/>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9" name="Freeform 63">
              <a:extLst>
                <a:ext uri="{FF2B5EF4-FFF2-40B4-BE49-F238E27FC236}">
                  <a16:creationId xmlns:a16="http://schemas.microsoft.com/office/drawing/2014/main" id="{4B1E0FB2-FD12-4741-A536-F6EE486D6E08}"/>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0" name="Freeform 64">
              <a:extLst>
                <a:ext uri="{FF2B5EF4-FFF2-40B4-BE49-F238E27FC236}">
                  <a16:creationId xmlns:a16="http://schemas.microsoft.com/office/drawing/2014/main" id="{3ECA8A6A-400B-4368-A43B-6858520DB798}"/>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1" name="Freeform 65">
              <a:extLst>
                <a:ext uri="{FF2B5EF4-FFF2-40B4-BE49-F238E27FC236}">
                  <a16:creationId xmlns:a16="http://schemas.microsoft.com/office/drawing/2014/main" id="{BFB59913-3E69-46C0-A49E-8CAC9A0580FE}"/>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737373"/>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2" name="Freeform 66">
              <a:extLst>
                <a:ext uri="{FF2B5EF4-FFF2-40B4-BE49-F238E27FC236}">
                  <a16:creationId xmlns:a16="http://schemas.microsoft.com/office/drawing/2014/main" id="{B598D4E9-238E-4E81-9E59-B60A157D39A4}"/>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3" name="Freeform 67">
              <a:extLst>
                <a:ext uri="{FF2B5EF4-FFF2-40B4-BE49-F238E27FC236}">
                  <a16:creationId xmlns:a16="http://schemas.microsoft.com/office/drawing/2014/main" id="{9AD9D2E4-1BDE-40F2-8C24-0A2F6432987C}"/>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4" name="Freeform 68">
              <a:extLst>
                <a:ext uri="{FF2B5EF4-FFF2-40B4-BE49-F238E27FC236}">
                  <a16:creationId xmlns:a16="http://schemas.microsoft.com/office/drawing/2014/main" id="{1CE534C8-CCB2-40EE-8587-B459AF9FB6B8}"/>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5" name="Freeform 69">
              <a:extLst>
                <a:ext uri="{FF2B5EF4-FFF2-40B4-BE49-F238E27FC236}">
                  <a16:creationId xmlns:a16="http://schemas.microsoft.com/office/drawing/2014/main" id="{EBB39D9E-DC48-46F8-B92E-D16827CD3341}"/>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6" name="Freeform 70">
              <a:extLst>
                <a:ext uri="{FF2B5EF4-FFF2-40B4-BE49-F238E27FC236}">
                  <a16:creationId xmlns:a16="http://schemas.microsoft.com/office/drawing/2014/main" id="{10DE7D04-2E43-4C30-8776-A73280443AEB}"/>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7" name="Rectangle 71">
              <a:extLst>
                <a:ext uri="{FF2B5EF4-FFF2-40B4-BE49-F238E27FC236}">
                  <a16:creationId xmlns:a16="http://schemas.microsoft.com/office/drawing/2014/main" id="{150AED50-96CD-4AFB-BEAD-59CD0FDFBB46}"/>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8" name="Rectangle 72">
              <a:extLst>
                <a:ext uri="{FF2B5EF4-FFF2-40B4-BE49-F238E27FC236}">
                  <a16:creationId xmlns:a16="http://schemas.microsoft.com/office/drawing/2014/main" id="{BB43A428-5DB1-4128-BA4A-BB891ADC175C}"/>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9" name="Rectangle 73">
              <a:extLst>
                <a:ext uri="{FF2B5EF4-FFF2-40B4-BE49-F238E27FC236}">
                  <a16:creationId xmlns:a16="http://schemas.microsoft.com/office/drawing/2014/main" id="{ED530919-28DE-4F0F-A7F4-6DCD6F4A2E02}"/>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0" name="Rectangle 74">
              <a:extLst>
                <a:ext uri="{FF2B5EF4-FFF2-40B4-BE49-F238E27FC236}">
                  <a16:creationId xmlns:a16="http://schemas.microsoft.com/office/drawing/2014/main" id="{2ADB2F91-C5B9-4BE0-A0EF-5D050E6EFA13}"/>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1" name="Rectangle 75">
              <a:extLst>
                <a:ext uri="{FF2B5EF4-FFF2-40B4-BE49-F238E27FC236}">
                  <a16:creationId xmlns:a16="http://schemas.microsoft.com/office/drawing/2014/main" id="{70A634CD-799F-47C9-BC27-9E4978A8A6D3}"/>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2" name="Rectangle 76">
              <a:extLst>
                <a:ext uri="{FF2B5EF4-FFF2-40B4-BE49-F238E27FC236}">
                  <a16:creationId xmlns:a16="http://schemas.microsoft.com/office/drawing/2014/main" id="{4E5741B9-DCE8-4804-9CAA-432C4A8EA55F}"/>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3" name="Rectangle 77">
              <a:extLst>
                <a:ext uri="{FF2B5EF4-FFF2-40B4-BE49-F238E27FC236}">
                  <a16:creationId xmlns:a16="http://schemas.microsoft.com/office/drawing/2014/main" id="{D7FE3EB5-EE35-4623-9C94-6E5C5D6745FF}"/>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4" name="Rectangle 78">
              <a:extLst>
                <a:ext uri="{FF2B5EF4-FFF2-40B4-BE49-F238E27FC236}">
                  <a16:creationId xmlns:a16="http://schemas.microsoft.com/office/drawing/2014/main" id="{BCEC6146-072A-4DA7-9FE5-A8C23D008895}"/>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5" name="Rectangle 79">
              <a:extLst>
                <a:ext uri="{FF2B5EF4-FFF2-40B4-BE49-F238E27FC236}">
                  <a16:creationId xmlns:a16="http://schemas.microsoft.com/office/drawing/2014/main" id="{D04B0C68-FBD6-472A-84D7-A624E5D80DED}"/>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6" name="Rectangle 80">
              <a:extLst>
                <a:ext uri="{FF2B5EF4-FFF2-40B4-BE49-F238E27FC236}">
                  <a16:creationId xmlns:a16="http://schemas.microsoft.com/office/drawing/2014/main" id="{F77BAD72-9280-448D-B8F9-53A7F6BB2C92}"/>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7" name="Rectangle 81">
              <a:extLst>
                <a:ext uri="{FF2B5EF4-FFF2-40B4-BE49-F238E27FC236}">
                  <a16:creationId xmlns:a16="http://schemas.microsoft.com/office/drawing/2014/main" id="{6F4C5CA6-93C7-46F5-8687-2FEA6D2C9DF7}"/>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8" name="Rectangle 82">
              <a:extLst>
                <a:ext uri="{FF2B5EF4-FFF2-40B4-BE49-F238E27FC236}">
                  <a16:creationId xmlns:a16="http://schemas.microsoft.com/office/drawing/2014/main" id="{681C3A7C-16E6-4DF9-B98C-884EC6737B9F}"/>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9" name="Rectangle 83">
              <a:extLst>
                <a:ext uri="{FF2B5EF4-FFF2-40B4-BE49-F238E27FC236}">
                  <a16:creationId xmlns:a16="http://schemas.microsoft.com/office/drawing/2014/main" id="{35C44B18-0AF3-4011-8B0A-DB20F9BF7243}"/>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0" name="Rectangle 84">
              <a:extLst>
                <a:ext uri="{FF2B5EF4-FFF2-40B4-BE49-F238E27FC236}">
                  <a16:creationId xmlns:a16="http://schemas.microsoft.com/office/drawing/2014/main" id="{0D2A81D8-463E-44BE-AFFF-D42E69FFA81B}"/>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1" name="Rectangle 85">
              <a:extLst>
                <a:ext uri="{FF2B5EF4-FFF2-40B4-BE49-F238E27FC236}">
                  <a16:creationId xmlns:a16="http://schemas.microsoft.com/office/drawing/2014/main" id="{C12DDADF-A279-4784-B7ED-0A60A4FC12A3}"/>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2" name="Rectangle 86">
              <a:extLst>
                <a:ext uri="{FF2B5EF4-FFF2-40B4-BE49-F238E27FC236}">
                  <a16:creationId xmlns:a16="http://schemas.microsoft.com/office/drawing/2014/main" id="{7175E4E2-7C04-46D0-97FC-A7317D8EB101}"/>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3" name="Rectangle 87">
              <a:extLst>
                <a:ext uri="{FF2B5EF4-FFF2-40B4-BE49-F238E27FC236}">
                  <a16:creationId xmlns:a16="http://schemas.microsoft.com/office/drawing/2014/main" id="{86FF99A4-D85A-4410-9FFC-1404837F4D0D}"/>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4" name="Rectangle 88">
              <a:extLst>
                <a:ext uri="{FF2B5EF4-FFF2-40B4-BE49-F238E27FC236}">
                  <a16:creationId xmlns:a16="http://schemas.microsoft.com/office/drawing/2014/main" id="{559051DD-3E88-4E56-8F5E-60CBBA2D1DE3}"/>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5" name="Rectangle 89">
              <a:extLst>
                <a:ext uri="{FF2B5EF4-FFF2-40B4-BE49-F238E27FC236}">
                  <a16:creationId xmlns:a16="http://schemas.microsoft.com/office/drawing/2014/main" id="{4F5E316A-E336-4DCE-98AF-39ED41C8025E}"/>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6" name="Rectangle 90">
              <a:extLst>
                <a:ext uri="{FF2B5EF4-FFF2-40B4-BE49-F238E27FC236}">
                  <a16:creationId xmlns:a16="http://schemas.microsoft.com/office/drawing/2014/main" id="{BB483263-14A8-4EE3-8F59-23C6C1884250}"/>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7" name="Rectangle 91">
              <a:extLst>
                <a:ext uri="{FF2B5EF4-FFF2-40B4-BE49-F238E27FC236}">
                  <a16:creationId xmlns:a16="http://schemas.microsoft.com/office/drawing/2014/main" id="{E3190DE2-0799-4354-906A-CA21C8B5DC25}"/>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8" name="Rectangle 92">
              <a:extLst>
                <a:ext uri="{FF2B5EF4-FFF2-40B4-BE49-F238E27FC236}">
                  <a16:creationId xmlns:a16="http://schemas.microsoft.com/office/drawing/2014/main" id="{C7823175-2DAF-4C06-909B-F577A1EAEA28}"/>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9" name="Rectangle 93">
              <a:extLst>
                <a:ext uri="{FF2B5EF4-FFF2-40B4-BE49-F238E27FC236}">
                  <a16:creationId xmlns:a16="http://schemas.microsoft.com/office/drawing/2014/main" id="{C5DF34C6-85B4-4B4B-91A1-4280A1BDD88C}"/>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0" name="Rectangle 94">
              <a:extLst>
                <a:ext uri="{FF2B5EF4-FFF2-40B4-BE49-F238E27FC236}">
                  <a16:creationId xmlns:a16="http://schemas.microsoft.com/office/drawing/2014/main" id="{D81F079E-51D4-42F0-B051-A9EED5DA3E52}"/>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1" name="Rectangle 95">
              <a:extLst>
                <a:ext uri="{FF2B5EF4-FFF2-40B4-BE49-F238E27FC236}">
                  <a16:creationId xmlns:a16="http://schemas.microsoft.com/office/drawing/2014/main" id="{0123D7D6-025D-41EC-8C72-541DE3B428C1}"/>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2" name="Rectangle 96">
              <a:extLst>
                <a:ext uri="{FF2B5EF4-FFF2-40B4-BE49-F238E27FC236}">
                  <a16:creationId xmlns:a16="http://schemas.microsoft.com/office/drawing/2014/main" id="{B363F72E-6524-4534-A080-D5BD9AD299B5}"/>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3" name="Freeform 97">
              <a:extLst>
                <a:ext uri="{FF2B5EF4-FFF2-40B4-BE49-F238E27FC236}">
                  <a16:creationId xmlns:a16="http://schemas.microsoft.com/office/drawing/2014/main" id="{A151DBFA-EA34-4467-9AD9-55E30C7D6626}"/>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4" name="Freeform 98">
              <a:extLst>
                <a:ext uri="{FF2B5EF4-FFF2-40B4-BE49-F238E27FC236}">
                  <a16:creationId xmlns:a16="http://schemas.microsoft.com/office/drawing/2014/main" id="{255F7889-DB34-446A-9266-F0478E485A50}"/>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5" name="Rectangle 99">
              <a:extLst>
                <a:ext uri="{FF2B5EF4-FFF2-40B4-BE49-F238E27FC236}">
                  <a16:creationId xmlns:a16="http://schemas.microsoft.com/office/drawing/2014/main" id="{4B22D537-CA5C-4038-B2CE-DB5569254FEA}"/>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6" name="Rectangle 100">
              <a:extLst>
                <a:ext uri="{FF2B5EF4-FFF2-40B4-BE49-F238E27FC236}">
                  <a16:creationId xmlns:a16="http://schemas.microsoft.com/office/drawing/2014/main" id="{E13AB463-49BD-435A-AC09-5DBDF5D3EF15}"/>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7" name="Rectangle 101">
              <a:extLst>
                <a:ext uri="{FF2B5EF4-FFF2-40B4-BE49-F238E27FC236}">
                  <a16:creationId xmlns:a16="http://schemas.microsoft.com/office/drawing/2014/main" id="{F1EE0792-F4DC-43AA-A726-AEF544AE8A78}"/>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8" name="Rectangle 102">
              <a:extLst>
                <a:ext uri="{FF2B5EF4-FFF2-40B4-BE49-F238E27FC236}">
                  <a16:creationId xmlns:a16="http://schemas.microsoft.com/office/drawing/2014/main" id="{01CD837B-A3C5-405D-B7AF-388778262DA4}"/>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9" name="Rectangle 103">
              <a:extLst>
                <a:ext uri="{FF2B5EF4-FFF2-40B4-BE49-F238E27FC236}">
                  <a16:creationId xmlns:a16="http://schemas.microsoft.com/office/drawing/2014/main" id="{52A2C804-53FF-42C1-801E-BAEC1EB2DE84}"/>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0" name="Rectangle 104">
              <a:extLst>
                <a:ext uri="{FF2B5EF4-FFF2-40B4-BE49-F238E27FC236}">
                  <a16:creationId xmlns:a16="http://schemas.microsoft.com/office/drawing/2014/main" id="{3BB388B3-80C7-4274-B77B-326FBF26C984}"/>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1" name="Rectangle 105">
              <a:extLst>
                <a:ext uri="{FF2B5EF4-FFF2-40B4-BE49-F238E27FC236}">
                  <a16:creationId xmlns:a16="http://schemas.microsoft.com/office/drawing/2014/main" id="{57DB43B0-4BA9-4FE1-9CD2-66A2AE44690C}"/>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2" name="Rectangle 106">
              <a:extLst>
                <a:ext uri="{FF2B5EF4-FFF2-40B4-BE49-F238E27FC236}">
                  <a16:creationId xmlns:a16="http://schemas.microsoft.com/office/drawing/2014/main" id="{0E97E9DE-F9AE-4DAF-9B99-C4838B06A8D6}"/>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3" name="Rectangle 107">
              <a:extLst>
                <a:ext uri="{FF2B5EF4-FFF2-40B4-BE49-F238E27FC236}">
                  <a16:creationId xmlns:a16="http://schemas.microsoft.com/office/drawing/2014/main" id="{B96DC8D6-8CB1-4EF6-8C8F-E76E70132EF6}"/>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4" name="Rectangle 108">
              <a:extLst>
                <a:ext uri="{FF2B5EF4-FFF2-40B4-BE49-F238E27FC236}">
                  <a16:creationId xmlns:a16="http://schemas.microsoft.com/office/drawing/2014/main" id="{B9836DA1-E915-45AE-8888-0994CB59844F}"/>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5" name="Rectangle 109">
              <a:extLst>
                <a:ext uri="{FF2B5EF4-FFF2-40B4-BE49-F238E27FC236}">
                  <a16:creationId xmlns:a16="http://schemas.microsoft.com/office/drawing/2014/main" id="{49561066-30DC-4CAA-AA37-DBCFE32BB242}"/>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6" name="Rectangle 110">
              <a:extLst>
                <a:ext uri="{FF2B5EF4-FFF2-40B4-BE49-F238E27FC236}">
                  <a16:creationId xmlns:a16="http://schemas.microsoft.com/office/drawing/2014/main" id="{CFFC0C15-E33A-4526-86F9-469E0DED2873}"/>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7" name="Rectangle 111">
              <a:extLst>
                <a:ext uri="{FF2B5EF4-FFF2-40B4-BE49-F238E27FC236}">
                  <a16:creationId xmlns:a16="http://schemas.microsoft.com/office/drawing/2014/main" id="{2F6F4F46-4860-4923-83DA-AA81739E7B80}"/>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8" name="Rectangle 112">
              <a:extLst>
                <a:ext uri="{FF2B5EF4-FFF2-40B4-BE49-F238E27FC236}">
                  <a16:creationId xmlns:a16="http://schemas.microsoft.com/office/drawing/2014/main" id="{D7C9B918-2CBF-49E9-991A-08DA86374357}"/>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9" name="Rectangle 113">
              <a:extLst>
                <a:ext uri="{FF2B5EF4-FFF2-40B4-BE49-F238E27FC236}">
                  <a16:creationId xmlns:a16="http://schemas.microsoft.com/office/drawing/2014/main" id="{B4625FD4-16A8-412F-9B53-16CB3E3DA67D}"/>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0" name="Rectangle 114">
              <a:extLst>
                <a:ext uri="{FF2B5EF4-FFF2-40B4-BE49-F238E27FC236}">
                  <a16:creationId xmlns:a16="http://schemas.microsoft.com/office/drawing/2014/main" id="{D9A42BCA-C2BB-42A3-9C11-7D5D4B0DC914}"/>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1" name="Rectangle 115">
              <a:extLst>
                <a:ext uri="{FF2B5EF4-FFF2-40B4-BE49-F238E27FC236}">
                  <a16:creationId xmlns:a16="http://schemas.microsoft.com/office/drawing/2014/main" id="{E3FCAEAB-A9AB-4CC2-A307-FB7667D437E7}"/>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2" name="Rectangle 116">
              <a:extLst>
                <a:ext uri="{FF2B5EF4-FFF2-40B4-BE49-F238E27FC236}">
                  <a16:creationId xmlns:a16="http://schemas.microsoft.com/office/drawing/2014/main" id="{5EBDB20E-E673-4E6C-AE97-DDED159CB429}"/>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3" name="Rectangle 117">
              <a:extLst>
                <a:ext uri="{FF2B5EF4-FFF2-40B4-BE49-F238E27FC236}">
                  <a16:creationId xmlns:a16="http://schemas.microsoft.com/office/drawing/2014/main" id="{865CD71B-A867-4FC4-9E0D-E77281F90B9F}"/>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4" name="Rectangle 118">
              <a:extLst>
                <a:ext uri="{FF2B5EF4-FFF2-40B4-BE49-F238E27FC236}">
                  <a16:creationId xmlns:a16="http://schemas.microsoft.com/office/drawing/2014/main" id="{7014D866-C5D4-4728-BE4B-B257E7A0A536}"/>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5" name="Rectangle 119">
              <a:extLst>
                <a:ext uri="{FF2B5EF4-FFF2-40B4-BE49-F238E27FC236}">
                  <a16:creationId xmlns:a16="http://schemas.microsoft.com/office/drawing/2014/main" id="{F75E73C9-361E-45A2-BFE9-D6A1CD4E2CF8}"/>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6" name="Rectangle 120">
              <a:extLst>
                <a:ext uri="{FF2B5EF4-FFF2-40B4-BE49-F238E27FC236}">
                  <a16:creationId xmlns:a16="http://schemas.microsoft.com/office/drawing/2014/main" id="{F4B59338-9C39-4BAB-A228-B659B3DE9255}"/>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7" name="Rectangle 121">
              <a:extLst>
                <a:ext uri="{FF2B5EF4-FFF2-40B4-BE49-F238E27FC236}">
                  <a16:creationId xmlns:a16="http://schemas.microsoft.com/office/drawing/2014/main" id="{49CA0AC6-D184-4404-B8AC-13CE943AA81F}"/>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8" name="Rectangle 122">
              <a:extLst>
                <a:ext uri="{FF2B5EF4-FFF2-40B4-BE49-F238E27FC236}">
                  <a16:creationId xmlns:a16="http://schemas.microsoft.com/office/drawing/2014/main" id="{AB8717EB-FC38-4A46-9C2E-F197B1EAAF44}"/>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9" name="Rectangle 123">
              <a:extLst>
                <a:ext uri="{FF2B5EF4-FFF2-40B4-BE49-F238E27FC236}">
                  <a16:creationId xmlns:a16="http://schemas.microsoft.com/office/drawing/2014/main" id="{6943849F-6F58-4437-A5FF-C511450589C3}"/>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0" name="Rectangle 124">
              <a:extLst>
                <a:ext uri="{FF2B5EF4-FFF2-40B4-BE49-F238E27FC236}">
                  <a16:creationId xmlns:a16="http://schemas.microsoft.com/office/drawing/2014/main" id="{0072F86C-B1CD-4B33-AEFC-8FD39BF4D2D6}"/>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1" name="Rectangle 125">
              <a:extLst>
                <a:ext uri="{FF2B5EF4-FFF2-40B4-BE49-F238E27FC236}">
                  <a16:creationId xmlns:a16="http://schemas.microsoft.com/office/drawing/2014/main" id="{5424A22B-580D-46BB-B67D-BD79F1B0C1B0}"/>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582" name="Group 581">
            <a:extLst>
              <a:ext uri="{FF2B5EF4-FFF2-40B4-BE49-F238E27FC236}">
                <a16:creationId xmlns:a16="http://schemas.microsoft.com/office/drawing/2014/main" id="{AE3285A6-99A9-44AE-AC05-0E5B1E30FDF4}"/>
              </a:ext>
            </a:extLst>
          </p:cNvPr>
          <p:cNvGrpSpPr/>
          <p:nvPr/>
        </p:nvGrpSpPr>
        <p:grpSpPr>
          <a:xfrm>
            <a:off x="5117470" y="5881069"/>
            <a:ext cx="463834" cy="631744"/>
            <a:chOff x="7413281" y="5753909"/>
            <a:chExt cx="1016318" cy="1240170"/>
          </a:xfrm>
        </p:grpSpPr>
        <p:sp>
          <p:nvSpPr>
            <p:cNvPr id="583" name="Rectangle 10">
              <a:extLst>
                <a:ext uri="{FF2B5EF4-FFF2-40B4-BE49-F238E27FC236}">
                  <a16:creationId xmlns:a16="http://schemas.microsoft.com/office/drawing/2014/main" id="{AD35BF47-2D58-4D9D-BFDC-5658455F54A7}"/>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4" name="Rectangle 11">
              <a:extLst>
                <a:ext uri="{FF2B5EF4-FFF2-40B4-BE49-F238E27FC236}">
                  <a16:creationId xmlns:a16="http://schemas.microsoft.com/office/drawing/2014/main" id="{FF9033B2-FC3E-41D9-865B-6A66DAC0825C}"/>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5" name="Rectangle 21">
              <a:extLst>
                <a:ext uri="{FF2B5EF4-FFF2-40B4-BE49-F238E27FC236}">
                  <a16:creationId xmlns:a16="http://schemas.microsoft.com/office/drawing/2014/main" id="{B0B99940-B680-4B67-8C97-A52F9F5653D0}"/>
                </a:ext>
              </a:extLst>
            </p:cNvPr>
            <p:cNvSpPr>
              <a:spLocks noChangeArrowheads="1"/>
            </p:cNvSpPr>
            <p:nvPr/>
          </p:nvSpPr>
          <p:spPr bwMode="auto">
            <a:xfrm>
              <a:off x="7912340" y="5881642"/>
              <a:ext cx="31705" cy="34028"/>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6" name="Freeform 22">
              <a:extLst>
                <a:ext uri="{FF2B5EF4-FFF2-40B4-BE49-F238E27FC236}">
                  <a16:creationId xmlns:a16="http://schemas.microsoft.com/office/drawing/2014/main" id="{D61F59E7-CB5C-4BCE-87A7-D903BA1E6C52}"/>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7" name="Rectangle 26">
              <a:extLst>
                <a:ext uri="{FF2B5EF4-FFF2-40B4-BE49-F238E27FC236}">
                  <a16:creationId xmlns:a16="http://schemas.microsoft.com/office/drawing/2014/main" id="{40A6BB73-DAA9-4AFC-938A-B8278ADAE77F}"/>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8" name="Rectangle 27">
              <a:extLst>
                <a:ext uri="{FF2B5EF4-FFF2-40B4-BE49-F238E27FC236}">
                  <a16:creationId xmlns:a16="http://schemas.microsoft.com/office/drawing/2014/main" id="{54CC6933-3490-410A-B7A3-4A4951E803BA}"/>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9" name="Freeform 28">
              <a:extLst>
                <a:ext uri="{FF2B5EF4-FFF2-40B4-BE49-F238E27FC236}">
                  <a16:creationId xmlns:a16="http://schemas.microsoft.com/office/drawing/2014/main" id="{D098BB3C-DE4C-41A2-98BE-2D3899A826AC}"/>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0" name="Freeform 29">
              <a:extLst>
                <a:ext uri="{FF2B5EF4-FFF2-40B4-BE49-F238E27FC236}">
                  <a16:creationId xmlns:a16="http://schemas.microsoft.com/office/drawing/2014/main" id="{9A2DAFFF-1CE8-4002-821C-3D7143677191}"/>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1" name="Rectangle 30">
              <a:extLst>
                <a:ext uri="{FF2B5EF4-FFF2-40B4-BE49-F238E27FC236}">
                  <a16:creationId xmlns:a16="http://schemas.microsoft.com/office/drawing/2014/main" id="{540C2981-C227-4076-BAEC-ADE051EAFC2B}"/>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2" name="Rectangle 31">
              <a:extLst>
                <a:ext uri="{FF2B5EF4-FFF2-40B4-BE49-F238E27FC236}">
                  <a16:creationId xmlns:a16="http://schemas.microsoft.com/office/drawing/2014/main" id="{28CCDFA4-91B3-4AF5-9ABE-86DB59F8BF40}"/>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3" name="Rectangle 32">
              <a:extLst>
                <a:ext uri="{FF2B5EF4-FFF2-40B4-BE49-F238E27FC236}">
                  <a16:creationId xmlns:a16="http://schemas.microsoft.com/office/drawing/2014/main" id="{50B35B9E-C713-4F40-9002-6D4022DCDE1A}"/>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4" name="Rectangle 33">
              <a:extLst>
                <a:ext uri="{FF2B5EF4-FFF2-40B4-BE49-F238E27FC236}">
                  <a16:creationId xmlns:a16="http://schemas.microsoft.com/office/drawing/2014/main" id="{1DD89D1D-20EB-4414-9218-FD852487F0E7}"/>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5" name="Rectangle 34">
              <a:extLst>
                <a:ext uri="{FF2B5EF4-FFF2-40B4-BE49-F238E27FC236}">
                  <a16:creationId xmlns:a16="http://schemas.microsoft.com/office/drawing/2014/main" id="{2EF521F7-A4B4-4861-9474-0C807F3D3364}"/>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6" name="Rectangle 35">
              <a:extLst>
                <a:ext uri="{FF2B5EF4-FFF2-40B4-BE49-F238E27FC236}">
                  <a16:creationId xmlns:a16="http://schemas.microsoft.com/office/drawing/2014/main" id="{0A31E381-3E69-4A05-9A88-F3E2074E7CED}"/>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7" name="Rectangle 36">
              <a:extLst>
                <a:ext uri="{FF2B5EF4-FFF2-40B4-BE49-F238E27FC236}">
                  <a16:creationId xmlns:a16="http://schemas.microsoft.com/office/drawing/2014/main" id="{E246029B-DBE6-454D-8213-E8C4BED29988}"/>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8" name="Rectangle 37">
              <a:extLst>
                <a:ext uri="{FF2B5EF4-FFF2-40B4-BE49-F238E27FC236}">
                  <a16:creationId xmlns:a16="http://schemas.microsoft.com/office/drawing/2014/main" id="{8AF0E878-B29D-43F1-881A-ED2D0711320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9" name="Rectangle 38">
              <a:extLst>
                <a:ext uri="{FF2B5EF4-FFF2-40B4-BE49-F238E27FC236}">
                  <a16:creationId xmlns:a16="http://schemas.microsoft.com/office/drawing/2014/main" id="{E37BC03F-849B-4DB8-A047-30921DE0767C}"/>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0" name="Rectangle 39">
              <a:extLst>
                <a:ext uri="{FF2B5EF4-FFF2-40B4-BE49-F238E27FC236}">
                  <a16:creationId xmlns:a16="http://schemas.microsoft.com/office/drawing/2014/main" id="{9CE7B90A-9467-4E2D-9279-9290A9488A83}"/>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1" name="Rectangle 40">
              <a:extLst>
                <a:ext uri="{FF2B5EF4-FFF2-40B4-BE49-F238E27FC236}">
                  <a16:creationId xmlns:a16="http://schemas.microsoft.com/office/drawing/2014/main" id="{4ADCE7B3-8D9E-4D48-9ACE-7ACDF39B3664}"/>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2" name="Rectangle 41">
              <a:extLst>
                <a:ext uri="{FF2B5EF4-FFF2-40B4-BE49-F238E27FC236}">
                  <a16:creationId xmlns:a16="http://schemas.microsoft.com/office/drawing/2014/main" id="{5CBB7E6F-90A5-49CF-AE9B-7B6C106F9B6E}"/>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3" name="Rectangle 42">
              <a:extLst>
                <a:ext uri="{FF2B5EF4-FFF2-40B4-BE49-F238E27FC236}">
                  <a16:creationId xmlns:a16="http://schemas.microsoft.com/office/drawing/2014/main" id="{B25D3DE7-8575-444C-95D5-1220D7929B51}"/>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4" name="Rectangle 43">
              <a:extLst>
                <a:ext uri="{FF2B5EF4-FFF2-40B4-BE49-F238E27FC236}">
                  <a16:creationId xmlns:a16="http://schemas.microsoft.com/office/drawing/2014/main" id="{21DDA1D5-604C-4268-A896-AD982D86A593}"/>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5" name="Rectangle 44">
              <a:extLst>
                <a:ext uri="{FF2B5EF4-FFF2-40B4-BE49-F238E27FC236}">
                  <a16:creationId xmlns:a16="http://schemas.microsoft.com/office/drawing/2014/main" id="{286281EB-0570-449D-90C9-C27F9EBE5D5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6" name="Rectangle 45">
              <a:extLst>
                <a:ext uri="{FF2B5EF4-FFF2-40B4-BE49-F238E27FC236}">
                  <a16:creationId xmlns:a16="http://schemas.microsoft.com/office/drawing/2014/main" id="{68AD8446-9CED-4ABD-89BB-0808850ABC91}"/>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7" name="Rectangle 46">
              <a:extLst>
                <a:ext uri="{FF2B5EF4-FFF2-40B4-BE49-F238E27FC236}">
                  <a16:creationId xmlns:a16="http://schemas.microsoft.com/office/drawing/2014/main" id="{65572F72-AABB-4EB1-AF00-0FD468F5DBD1}"/>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8" name="Rectangle 47">
              <a:extLst>
                <a:ext uri="{FF2B5EF4-FFF2-40B4-BE49-F238E27FC236}">
                  <a16:creationId xmlns:a16="http://schemas.microsoft.com/office/drawing/2014/main" id="{DF3CEFF2-86EB-48BD-8000-02E4B02A2951}"/>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9" name="Rectangle 48">
              <a:extLst>
                <a:ext uri="{FF2B5EF4-FFF2-40B4-BE49-F238E27FC236}">
                  <a16:creationId xmlns:a16="http://schemas.microsoft.com/office/drawing/2014/main" id="{70C93BFC-131D-41D9-819F-5282659CEDAF}"/>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0" name="Rectangle 49">
              <a:extLst>
                <a:ext uri="{FF2B5EF4-FFF2-40B4-BE49-F238E27FC236}">
                  <a16:creationId xmlns:a16="http://schemas.microsoft.com/office/drawing/2014/main" id="{8DDD9DAB-407D-4C8D-9D0A-41C8AB918642}"/>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1" name="Rectangle 50">
              <a:extLst>
                <a:ext uri="{FF2B5EF4-FFF2-40B4-BE49-F238E27FC236}">
                  <a16:creationId xmlns:a16="http://schemas.microsoft.com/office/drawing/2014/main" id="{463365DF-024D-4C3A-BFD2-09341F7A86E3}"/>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2" name="Rectangle 51">
              <a:extLst>
                <a:ext uri="{FF2B5EF4-FFF2-40B4-BE49-F238E27FC236}">
                  <a16:creationId xmlns:a16="http://schemas.microsoft.com/office/drawing/2014/main" id="{BFF2144C-37CC-4DC1-BAF4-D72CFFE8FEC2}"/>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3" name="Rectangle 52">
              <a:extLst>
                <a:ext uri="{FF2B5EF4-FFF2-40B4-BE49-F238E27FC236}">
                  <a16:creationId xmlns:a16="http://schemas.microsoft.com/office/drawing/2014/main" id="{2CA739AE-5093-49E8-A9FC-B43408CA43B7}"/>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4" name="Rectangle 53">
              <a:extLst>
                <a:ext uri="{FF2B5EF4-FFF2-40B4-BE49-F238E27FC236}">
                  <a16:creationId xmlns:a16="http://schemas.microsoft.com/office/drawing/2014/main" id="{DE43D7BE-399C-4227-BAB7-3FE3FD139CF4}"/>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5" name="Rectangle 54">
              <a:extLst>
                <a:ext uri="{FF2B5EF4-FFF2-40B4-BE49-F238E27FC236}">
                  <a16:creationId xmlns:a16="http://schemas.microsoft.com/office/drawing/2014/main" id="{AF6A3C32-8901-4AB7-988F-339AAD26A498}"/>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6" name="Rectangle 55">
              <a:extLst>
                <a:ext uri="{FF2B5EF4-FFF2-40B4-BE49-F238E27FC236}">
                  <a16:creationId xmlns:a16="http://schemas.microsoft.com/office/drawing/2014/main" id="{8653EB99-0124-4D12-9E33-D92F4172ACE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7" name="Rectangle 56">
              <a:extLst>
                <a:ext uri="{FF2B5EF4-FFF2-40B4-BE49-F238E27FC236}">
                  <a16:creationId xmlns:a16="http://schemas.microsoft.com/office/drawing/2014/main" id="{BE82EA35-8E63-4F3F-BD4A-C0E05A70F54F}"/>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8" name="Rectangle 57">
              <a:extLst>
                <a:ext uri="{FF2B5EF4-FFF2-40B4-BE49-F238E27FC236}">
                  <a16:creationId xmlns:a16="http://schemas.microsoft.com/office/drawing/2014/main" id="{244F5930-F067-403F-923F-3270F51FA7FF}"/>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9" name="Rectangle 58">
              <a:extLst>
                <a:ext uri="{FF2B5EF4-FFF2-40B4-BE49-F238E27FC236}">
                  <a16:creationId xmlns:a16="http://schemas.microsoft.com/office/drawing/2014/main" id="{81615C15-7518-4512-A984-4F0B7F4020C0}"/>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0" name="Rectangle 59">
              <a:extLst>
                <a:ext uri="{FF2B5EF4-FFF2-40B4-BE49-F238E27FC236}">
                  <a16:creationId xmlns:a16="http://schemas.microsoft.com/office/drawing/2014/main" id="{4E8A8162-AA23-4485-9226-C53D3E2785F4}"/>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1" name="Rectangle 60">
              <a:extLst>
                <a:ext uri="{FF2B5EF4-FFF2-40B4-BE49-F238E27FC236}">
                  <a16:creationId xmlns:a16="http://schemas.microsoft.com/office/drawing/2014/main" id="{E4FD4ADC-98DC-488F-A491-AC993CCFF95B}"/>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2" name="Rectangle 61">
              <a:extLst>
                <a:ext uri="{FF2B5EF4-FFF2-40B4-BE49-F238E27FC236}">
                  <a16:creationId xmlns:a16="http://schemas.microsoft.com/office/drawing/2014/main" id="{8B2DEE7E-119E-420D-A883-262F14992737}"/>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3" name="Rectangle 62">
              <a:extLst>
                <a:ext uri="{FF2B5EF4-FFF2-40B4-BE49-F238E27FC236}">
                  <a16:creationId xmlns:a16="http://schemas.microsoft.com/office/drawing/2014/main" id="{D7475540-579B-4A30-A47B-1477157D0640}"/>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4" name="Freeform 63">
              <a:extLst>
                <a:ext uri="{FF2B5EF4-FFF2-40B4-BE49-F238E27FC236}">
                  <a16:creationId xmlns:a16="http://schemas.microsoft.com/office/drawing/2014/main" id="{CE6BAFFE-9D1F-4CB4-B1EE-0777466CCB41}"/>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5" name="Freeform 64">
              <a:extLst>
                <a:ext uri="{FF2B5EF4-FFF2-40B4-BE49-F238E27FC236}">
                  <a16:creationId xmlns:a16="http://schemas.microsoft.com/office/drawing/2014/main" id="{2257EFC1-5877-497C-BAB8-D18B81F591CD}"/>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6" name="Freeform 65">
              <a:extLst>
                <a:ext uri="{FF2B5EF4-FFF2-40B4-BE49-F238E27FC236}">
                  <a16:creationId xmlns:a16="http://schemas.microsoft.com/office/drawing/2014/main" id="{A7437C2D-DA07-43E2-B335-C6C690D197F4}"/>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7" name="Freeform 66">
              <a:extLst>
                <a:ext uri="{FF2B5EF4-FFF2-40B4-BE49-F238E27FC236}">
                  <a16:creationId xmlns:a16="http://schemas.microsoft.com/office/drawing/2014/main" id="{23B36977-174A-4947-95E2-F66B07E37DA7}"/>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8" name="Freeform 67">
              <a:extLst>
                <a:ext uri="{FF2B5EF4-FFF2-40B4-BE49-F238E27FC236}">
                  <a16:creationId xmlns:a16="http://schemas.microsoft.com/office/drawing/2014/main" id="{ADCC6729-57FC-4DBF-B023-6EA0295086D8}"/>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9" name="Freeform 68">
              <a:extLst>
                <a:ext uri="{FF2B5EF4-FFF2-40B4-BE49-F238E27FC236}">
                  <a16:creationId xmlns:a16="http://schemas.microsoft.com/office/drawing/2014/main" id="{6494C23A-A969-4E68-913A-036273378176}"/>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0" name="Freeform 69">
              <a:extLst>
                <a:ext uri="{FF2B5EF4-FFF2-40B4-BE49-F238E27FC236}">
                  <a16:creationId xmlns:a16="http://schemas.microsoft.com/office/drawing/2014/main" id="{848233F8-FE30-4EE4-B0DE-017BECCE9B48}"/>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1" name="Freeform 70">
              <a:extLst>
                <a:ext uri="{FF2B5EF4-FFF2-40B4-BE49-F238E27FC236}">
                  <a16:creationId xmlns:a16="http://schemas.microsoft.com/office/drawing/2014/main" id="{55C2A430-2530-4F64-AB82-EA2CDE01A885}"/>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2" name="Rectangle 71">
              <a:extLst>
                <a:ext uri="{FF2B5EF4-FFF2-40B4-BE49-F238E27FC236}">
                  <a16:creationId xmlns:a16="http://schemas.microsoft.com/office/drawing/2014/main" id="{F4A859BF-1B98-4AAF-A8C9-5CFE9756BEFD}"/>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3" name="Rectangle 72">
              <a:extLst>
                <a:ext uri="{FF2B5EF4-FFF2-40B4-BE49-F238E27FC236}">
                  <a16:creationId xmlns:a16="http://schemas.microsoft.com/office/drawing/2014/main" id="{E7F18AB7-D50F-4617-9FBB-DC63B247EE00}"/>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4" name="Rectangle 73">
              <a:extLst>
                <a:ext uri="{FF2B5EF4-FFF2-40B4-BE49-F238E27FC236}">
                  <a16:creationId xmlns:a16="http://schemas.microsoft.com/office/drawing/2014/main" id="{5BCD796B-937E-450F-B5E2-BC2BDDACE019}"/>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5" name="Rectangle 74">
              <a:extLst>
                <a:ext uri="{FF2B5EF4-FFF2-40B4-BE49-F238E27FC236}">
                  <a16:creationId xmlns:a16="http://schemas.microsoft.com/office/drawing/2014/main" id="{7039CA39-A332-4998-AA6E-F07800F8EC73}"/>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6" name="Rectangle 75">
              <a:extLst>
                <a:ext uri="{FF2B5EF4-FFF2-40B4-BE49-F238E27FC236}">
                  <a16:creationId xmlns:a16="http://schemas.microsoft.com/office/drawing/2014/main" id="{598313AE-338F-4FB5-AB3F-A89E22D4A267}"/>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7" name="Rectangle 76">
              <a:extLst>
                <a:ext uri="{FF2B5EF4-FFF2-40B4-BE49-F238E27FC236}">
                  <a16:creationId xmlns:a16="http://schemas.microsoft.com/office/drawing/2014/main" id="{7D76C8C4-7C8A-4818-96AF-8CB2F9CED1E2}"/>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8" name="Rectangle 77">
              <a:extLst>
                <a:ext uri="{FF2B5EF4-FFF2-40B4-BE49-F238E27FC236}">
                  <a16:creationId xmlns:a16="http://schemas.microsoft.com/office/drawing/2014/main" id="{71136324-C359-420F-BFDA-56E88269E40B}"/>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9" name="Rectangle 78">
              <a:extLst>
                <a:ext uri="{FF2B5EF4-FFF2-40B4-BE49-F238E27FC236}">
                  <a16:creationId xmlns:a16="http://schemas.microsoft.com/office/drawing/2014/main" id="{1937120F-36D0-49AD-86CD-7DF71DC14770}"/>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0" name="Rectangle 79">
              <a:extLst>
                <a:ext uri="{FF2B5EF4-FFF2-40B4-BE49-F238E27FC236}">
                  <a16:creationId xmlns:a16="http://schemas.microsoft.com/office/drawing/2014/main" id="{324391D1-4E74-4B9D-91C6-65E704548040}"/>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1" name="Rectangle 80">
              <a:extLst>
                <a:ext uri="{FF2B5EF4-FFF2-40B4-BE49-F238E27FC236}">
                  <a16:creationId xmlns:a16="http://schemas.microsoft.com/office/drawing/2014/main" id="{D509C9C5-AEDC-488B-856D-C7A62CC5FE7D}"/>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2" name="Rectangle 81">
              <a:extLst>
                <a:ext uri="{FF2B5EF4-FFF2-40B4-BE49-F238E27FC236}">
                  <a16:creationId xmlns:a16="http://schemas.microsoft.com/office/drawing/2014/main" id="{7E3A8D86-65FB-4CC9-8382-E336CC3BAD5A}"/>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3" name="Rectangle 82">
              <a:extLst>
                <a:ext uri="{FF2B5EF4-FFF2-40B4-BE49-F238E27FC236}">
                  <a16:creationId xmlns:a16="http://schemas.microsoft.com/office/drawing/2014/main" id="{1FE7D1F8-CC7D-4726-8C21-08079F643631}"/>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4" name="Rectangle 83">
              <a:extLst>
                <a:ext uri="{FF2B5EF4-FFF2-40B4-BE49-F238E27FC236}">
                  <a16:creationId xmlns:a16="http://schemas.microsoft.com/office/drawing/2014/main" id="{BD42DA38-5C3A-49A4-9691-0454AEDAC452}"/>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5" name="Rectangle 84">
              <a:extLst>
                <a:ext uri="{FF2B5EF4-FFF2-40B4-BE49-F238E27FC236}">
                  <a16:creationId xmlns:a16="http://schemas.microsoft.com/office/drawing/2014/main" id="{3747BB41-C735-4DC7-A9A0-52AE9C8B769F}"/>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6" name="Rectangle 85">
              <a:extLst>
                <a:ext uri="{FF2B5EF4-FFF2-40B4-BE49-F238E27FC236}">
                  <a16:creationId xmlns:a16="http://schemas.microsoft.com/office/drawing/2014/main" id="{345677F0-BDE1-4EA4-B2D9-8BBE6BF59458}"/>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7" name="Rectangle 86">
              <a:extLst>
                <a:ext uri="{FF2B5EF4-FFF2-40B4-BE49-F238E27FC236}">
                  <a16:creationId xmlns:a16="http://schemas.microsoft.com/office/drawing/2014/main" id="{16CA754A-037B-4630-88AC-F9D652FDBC9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8" name="Rectangle 87">
              <a:extLst>
                <a:ext uri="{FF2B5EF4-FFF2-40B4-BE49-F238E27FC236}">
                  <a16:creationId xmlns:a16="http://schemas.microsoft.com/office/drawing/2014/main" id="{A1352967-5788-4BA9-B104-B21137E33F8F}"/>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9" name="Rectangle 88">
              <a:extLst>
                <a:ext uri="{FF2B5EF4-FFF2-40B4-BE49-F238E27FC236}">
                  <a16:creationId xmlns:a16="http://schemas.microsoft.com/office/drawing/2014/main" id="{DA12A9F9-B6F5-4104-8891-0CF89704CA77}"/>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0" name="Rectangle 89">
              <a:extLst>
                <a:ext uri="{FF2B5EF4-FFF2-40B4-BE49-F238E27FC236}">
                  <a16:creationId xmlns:a16="http://schemas.microsoft.com/office/drawing/2014/main" id="{D27AE357-8CAD-428E-A300-349314F3E8B5}"/>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1" name="Rectangle 90">
              <a:extLst>
                <a:ext uri="{FF2B5EF4-FFF2-40B4-BE49-F238E27FC236}">
                  <a16:creationId xmlns:a16="http://schemas.microsoft.com/office/drawing/2014/main" id="{0F0F749F-5DB2-46C2-94D8-03A159914CE3}"/>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2" name="Rectangle 91">
              <a:extLst>
                <a:ext uri="{FF2B5EF4-FFF2-40B4-BE49-F238E27FC236}">
                  <a16:creationId xmlns:a16="http://schemas.microsoft.com/office/drawing/2014/main" id="{D5640846-9404-43CE-B057-E140A723E3AE}"/>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3" name="Rectangle 92">
              <a:extLst>
                <a:ext uri="{FF2B5EF4-FFF2-40B4-BE49-F238E27FC236}">
                  <a16:creationId xmlns:a16="http://schemas.microsoft.com/office/drawing/2014/main" id="{2C420A76-1577-43DD-91C4-C506A9E4FBBE}"/>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4" name="Rectangle 93">
              <a:extLst>
                <a:ext uri="{FF2B5EF4-FFF2-40B4-BE49-F238E27FC236}">
                  <a16:creationId xmlns:a16="http://schemas.microsoft.com/office/drawing/2014/main" id="{CC761685-1DF8-4347-B530-0618E9DA5850}"/>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5" name="Rectangle 94">
              <a:extLst>
                <a:ext uri="{FF2B5EF4-FFF2-40B4-BE49-F238E27FC236}">
                  <a16:creationId xmlns:a16="http://schemas.microsoft.com/office/drawing/2014/main" id="{5921355B-D41D-45C0-BAD0-01DA9C070111}"/>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6" name="Rectangle 95">
              <a:extLst>
                <a:ext uri="{FF2B5EF4-FFF2-40B4-BE49-F238E27FC236}">
                  <a16:creationId xmlns:a16="http://schemas.microsoft.com/office/drawing/2014/main" id="{C7AD3585-9922-4002-9822-E30F77D9F702}"/>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7" name="Rectangle 96">
              <a:extLst>
                <a:ext uri="{FF2B5EF4-FFF2-40B4-BE49-F238E27FC236}">
                  <a16:creationId xmlns:a16="http://schemas.microsoft.com/office/drawing/2014/main" id="{1FA48A6C-8B64-4F52-96ED-ADACFABC18B9}"/>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8" name="Freeform 97">
              <a:extLst>
                <a:ext uri="{FF2B5EF4-FFF2-40B4-BE49-F238E27FC236}">
                  <a16:creationId xmlns:a16="http://schemas.microsoft.com/office/drawing/2014/main" id="{3386067F-D3E7-49D4-817C-7DFAFD142A5E}"/>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9" name="Freeform 98">
              <a:extLst>
                <a:ext uri="{FF2B5EF4-FFF2-40B4-BE49-F238E27FC236}">
                  <a16:creationId xmlns:a16="http://schemas.microsoft.com/office/drawing/2014/main" id="{39C919B8-D5F7-4880-AD11-D018064680BA}"/>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0" name="Rectangle 99">
              <a:extLst>
                <a:ext uri="{FF2B5EF4-FFF2-40B4-BE49-F238E27FC236}">
                  <a16:creationId xmlns:a16="http://schemas.microsoft.com/office/drawing/2014/main" id="{A6A415D0-4EF7-432D-A417-420EBDD6BA48}"/>
                </a:ext>
              </a:extLst>
            </p:cNvPr>
            <p:cNvSpPr>
              <a:spLocks noChangeArrowheads="1"/>
            </p:cNvSpPr>
            <p:nvPr/>
          </p:nvSpPr>
          <p:spPr bwMode="auto">
            <a:xfrm>
              <a:off x="7426197" y="5790554"/>
              <a:ext cx="66932" cy="1203525"/>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1" name="Rectangle 100">
              <a:extLst>
                <a:ext uri="{FF2B5EF4-FFF2-40B4-BE49-F238E27FC236}">
                  <a16:creationId xmlns:a16="http://schemas.microsoft.com/office/drawing/2014/main" id="{B3AA8AC9-B637-498F-8106-353489A87317}"/>
                </a:ext>
              </a:extLst>
            </p:cNvPr>
            <p:cNvSpPr>
              <a:spLocks noChangeArrowheads="1"/>
            </p:cNvSpPr>
            <p:nvPr/>
          </p:nvSpPr>
          <p:spPr bwMode="auto">
            <a:xfrm>
              <a:off x="7413281" y="5768043"/>
              <a:ext cx="571862" cy="25652"/>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2" name="Rectangle 101">
              <a:extLst>
                <a:ext uri="{FF2B5EF4-FFF2-40B4-BE49-F238E27FC236}">
                  <a16:creationId xmlns:a16="http://schemas.microsoft.com/office/drawing/2014/main" id="{6EC17DAA-BEC3-4F5A-B443-E457CB8F9E65}"/>
                </a:ext>
              </a:extLst>
            </p:cNvPr>
            <p:cNvSpPr>
              <a:spLocks noChangeArrowheads="1"/>
            </p:cNvSpPr>
            <p:nvPr/>
          </p:nvSpPr>
          <p:spPr bwMode="auto">
            <a:xfrm>
              <a:off x="7413281" y="5753909"/>
              <a:ext cx="571862" cy="25652"/>
            </a:xfrm>
            <a:prstGeom prst="rect">
              <a:avLst/>
            </a:pr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3" name="Rectangle 102">
              <a:extLst>
                <a:ext uri="{FF2B5EF4-FFF2-40B4-BE49-F238E27FC236}">
                  <a16:creationId xmlns:a16="http://schemas.microsoft.com/office/drawing/2014/main" id="{ABDDB738-1321-4218-A417-B7792FB663DE}"/>
                </a:ext>
              </a:extLst>
            </p:cNvPr>
            <p:cNvSpPr>
              <a:spLocks noChangeArrowheads="1"/>
            </p:cNvSpPr>
            <p:nvPr/>
          </p:nvSpPr>
          <p:spPr bwMode="auto">
            <a:xfrm>
              <a:off x="7562998"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4" name="Rectangle 103">
              <a:extLst>
                <a:ext uri="{FF2B5EF4-FFF2-40B4-BE49-F238E27FC236}">
                  <a16:creationId xmlns:a16="http://schemas.microsoft.com/office/drawing/2014/main" id="{F49C066A-0206-4E23-90DB-9AC2050F49B3}"/>
                </a:ext>
              </a:extLst>
            </p:cNvPr>
            <p:cNvSpPr>
              <a:spLocks noChangeArrowheads="1"/>
            </p:cNvSpPr>
            <p:nvPr/>
          </p:nvSpPr>
          <p:spPr bwMode="auto">
            <a:xfrm>
              <a:off x="7661049"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5" name="Rectangle 104">
              <a:extLst>
                <a:ext uri="{FF2B5EF4-FFF2-40B4-BE49-F238E27FC236}">
                  <a16:creationId xmlns:a16="http://schemas.microsoft.com/office/drawing/2014/main" id="{8B8B4B2F-D144-4F0F-93C2-CCAE05F54DF7}"/>
                </a:ext>
              </a:extLst>
            </p:cNvPr>
            <p:cNvSpPr>
              <a:spLocks noChangeArrowheads="1"/>
            </p:cNvSpPr>
            <p:nvPr/>
          </p:nvSpPr>
          <p:spPr bwMode="auto">
            <a:xfrm>
              <a:off x="7759686"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6" name="Rectangle 105">
              <a:extLst>
                <a:ext uri="{FF2B5EF4-FFF2-40B4-BE49-F238E27FC236}">
                  <a16:creationId xmlns:a16="http://schemas.microsoft.com/office/drawing/2014/main" id="{6DC5B5B8-8655-4D82-B64C-7149479F65FC}"/>
                </a:ext>
              </a:extLst>
            </p:cNvPr>
            <p:cNvSpPr>
              <a:spLocks noChangeArrowheads="1"/>
            </p:cNvSpPr>
            <p:nvPr/>
          </p:nvSpPr>
          <p:spPr bwMode="auto">
            <a:xfrm>
              <a:off x="7858324"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7" name="Rectangle 106">
              <a:extLst>
                <a:ext uri="{FF2B5EF4-FFF2-40B4-BE49-F238E27FC236}">
                  <a16:creationId xmlns:a16="http://schemas.microsoft.com/office/drawing/2014/main" id="{CE9DC261-457C-4063-A3E5-F2456EADA06F}"/>
                </a:ext>
              </a:extLst>
            </p:cNvPr>
            <p:cNvSpPr>
              <a:spLocks noChangeArrowheads="1"/>
            </p:cNvSpPr>
            <p:nvPr/>
          </p:nvSpPr>
          <p:spPr bwMode="auto">
            <a:xfrm>
              <a:off x="7562998"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8" name="Rectangle 107">
              <a:extLst>
                <a:ext uri="{FF2B5EF4-FFF2-40B4-BE49-F238E27FC236}">
                  <a16:creationId xmlns:a16="http://schemas.microsoft.com/office/drawing/2014/main" id="{359AB139-6D84-4D97-912A-01BACDC22AF0}"/>
                </a:ext>
              </a:extLst>
            </p:cNvPr>
            <p:cNvSpPr>
              <a:spLocks noChangeArrowheads="1"/>
            </p:cNvSpPr>
            <p:nvPr/>
          </p:nvSpPr>
          <p:spPr bwMode="auto">
            <a:xfrm>
              <a:off x="7661049"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9" name="Rectangle 108">
              <a:extLst>
                <a:ext uri="{FF2B5EF4-FFF2-40B4-BE49-F238E27FC236}">
                  <a16:creationId xmlns:a16="http://schemas.microsoft.com/office/drawing/2014/main" id="{9277F674-B943-4AB7-8AF2-A12826555D63}"/>
                </a:ext>
              </a:extLst>
            </p:cNvPr>
            <p:cNvSpPr>
              <a:spLocks noChangeArrowheads="1"/>
            </p:cNvSpPr>
            <p:nvPr/>
          </p:nvSpPr>
          <p:spPr bwMode="auto">
            <a:xfrm>
              <a:off x="7759686"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0" name="Rectangle 109">
              <a:extLst>
                <a:ext uri="{FF2B5EF4-FFF2-40B4-BE49-F238E27FC236}">
                  <a16:creationId xmlns:a16="http://schemas.microsoft.com/office/drawing/2014/main" id="{0E6A894B-3790-4EB1-A25F-B2CF59C34792}"/>
                </a:ext>
              </a:extLst>
            </p:cNvPr>
            <p:cNvSpPr>
              <a:spLocks noChangeArrowheads="1"/>
            </p:cNvSpPr>
            <p:nvPr/>
          </p:nvSpPr>
          <p:spPr bwMode="auto">
            <a:xfrm>
              <a:off x="7858324"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1" name="Rectangle 110">
              <a:extLst>
                <a:ext uri="{FF2B5EF4-FFF2-40B4-BE49-F238E27FC236}">
                  <a16:creationId xmlns:a16="http://schemas.microsoft.com/office/drawing/2014/main" id="{50A9C40C-5BC1-4921-9E4A-0F75F59BC66B}"/>
                </a:ext>
              </a:extLst>
            </p:cNvPr>
            <p:cNvSpPr>
              <a:spLocks noChangeArrowheads="1"/>
            </p:cNvSpPr>
            <p:nvPr/>
          </p:nvSpPr>
          <p:spPr bwMode="auto">
            <a:xfrm>
              <a:off x="7562998"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2" name="Rectangle 111">
              <a:extLst>
                <a:ext uri="{FF2B5EF4-FFF2-40B4-BE49-F238E27FC236}">
                  <a16:creationId xmlns:a16="http://schemas.microsoft.com/office/drawing/2014/main" id="{CFA7B257-E915-46DD-B4DD-1E215787706C}"/>
                </a:ext>
              </a:extLst>
            </p:cNvPr>
            <p:cNvSpPr>
              <a:spLocks noChangeArrowheads="1"/>
            </p:cNvSpPr>
            <p:nvPr/>
          </p:nvSpPr>
          <p:spPr bwMode="auto">
            <a:xfrm>
              <a:off x="7661049"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3" name="Rectangle 112">
              <a:extLst>
                <a:ext uri="{FF2B5EF4-FFF2-40B4-BE49-F238E27FC236}">
                  <a16:creationId xmlns:a16="http://schemas.microsoft.com/office/drawing/2014/main" id="{CE3D3A04-2821-4492-923E-A6C01F405659}"/>
                </a:ext>
              </a:extLst>
            </p:cNvPr>
            <p:cNvSpPr>
              <a:spLocks noChangeArrowheads="1"/>
            </p:cNvSpPr>
            <p:nvPr/>
          </p:nvSpPr>
          <p:spPr bwMode="auto">
            <a:xfrm>
              <a:off x="7759686"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4" name="Rectangle 113">
              <a:extLst>
                <a:ext uri="{FF2B5EF4-FFF2-40B4-BE49-F238E27FC236}">
                  <a16:creationId xmlns:a16="http://schemas.microsoft.com/office/drawing/2014/main" id="{588AA5B9-15C3-40B1-B476-D211D5D5CDEE}"/>
                </a:ext>
              </a:extLst>
            </p:cNvPr>
            <p:cNvSpPr>
              <a:spLocks noChangeArrowheads="1"/>
            </p:cNvSpPr>
            <p:nvPr/>
          </p:nvSpPr>
          <p:spPr bwMode="auto">
            <a:xfrm>
              <a:off x="7858324"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5" name="Rectangle 114">
              <a:extLst>
                <a:ext uri="{FF2B5EF4-FFF2-40B4-BE49-F238E27FC236}">
                  <a16:creationId xmlns:a16="http://schemas.microsoft.com/office/drawing/2014/main" id="{D7D5884F-BC04-4979-9DA3-5EE5B3284459}"/>
                </a:ext>
              </a:extLst>
            </p:cNvPr>
            <p:cNvSpPr>
              <a:spLocks noChangeArrowheads="1"/>
            </p:cNvSpPr>
            <p:nvPr/>
          </p:nvSpPr>
          <p:spPr bwMode="auto">
            <a:xfrm>
              <a:off x="7562998"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6" name="Rectangle 115">
              <a:extLst>
                <a:ext uri="{FF2B5EF4-FFF2-40B4-BE49-F238E27FC236}">
                  <a16:creationId xmlns:a16="http://schemas.microsoft.com/office/drawing/2014/main" id="{A66DA66A-5733-4A7E-AD57-0D4C5177FEDD}"/>
                </a:ext>
              </a:extLst>
            </p:cNvPr>
            <p:cNvSpPr>
              <a:spLocks noChangeArrowheads="1"/>
            </p:cNvSpPr>
            <p:nvPr/>
          </p:nvSpPr>
          <p:spPr bwMode="auto">
            <a:xfrm>
              <a:off x="7661049"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7" name="Rectangle 116">
              <a:extLst>
                <a:ext uri="{FF2B5EF4-FFF2-40B4-BE49-F238E27FC236}">
                  <a16:creationId xmlns:a16="http://schemas.microsoft.com/office/drawing/2014/main" id="{72DDA9A2-F5DC-4A37-9E28-467018B7A964}"/>
                </a:ext>
              </a:extLst>
            </p:cNvPr>
            <p:cNvSpPr>
              <a:spLocks noChangeArrowheads="1"/>
            </p:cNvSpPr>
            <p:nvPr/>
          </p:nvSpPr>
          <p:spPr bwMode="auto">
            <a:xfrm>
              <a:off x="7759686"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8" name="Rectangle 117">
              <a:extLst>
                <a:ext uri="{FF2B5EF4-FFF2-40B4-BE49-F238E27FC236}">
                  <a16:creationId xmlns:a16="http://schemas.microsoft.com/office/drawing/2014/main" id="{2BA36A9F-A49D-4B82-9813-CEBB18691CDB}"/>
                </a:ext>
              </a:extLst>
            </p:cNvPr>
            <p:cNvSpPr>
              <a:spLocks noChangeArrowheads="1"/>
            </p:cNvSpPr>
            <p:nvPr/>
          </p:nvSpPr>
          <p:spPr bwMode="auto">
            <a:xfrm>
              <a:off x="7858324"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9" name="Rectangle 118">
              <a:extLst>
                <a:ext uri="{FF2B5EF4-FFF2-40B4-BE49-F238E27FC236}">
                  <a16:creationId xmlns:a16="http://schemas.microsoft.com/office/drawing/2014/main" id="{215339CA-4BF1-4A3E-969B-0423CA135631}"/>
                </a:ext>
              </a:extLst>
            </p:cNvPr>
            <p:cNvSpPr>
              <a:spLocks noChangeArrowheads="1"/>
            </p:cNvSpPr>
            <p:nvPr/>
          </p:nvSpPr>
          <p:spPr bwMode="auto">
            <a:xfrm>
              <a:off x="7562998"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0" name="Rectangle 119">
              <a:extLst>
                <a:ext uri="{FF2B5EF4-FFF2-40B4-BE49-F238E27FC236}">
                  <a16:creationId xmlns:a16="http://schemas.microsoft.com/office/drawing/2014/main" id="{982A324C-B4C5-43CC-8D6A-D86DB8034165}"/>
                </a:ext>
              </a:extLst>
            </p:cNvPr>
            <p:cNvSpPr>
              <a:spLocks noChangeArrowheads="1"/>
            </p:cNvSpPr>
            <p:nvPr/>
          </p:nvSpPr>
          <p:spPr bwMode="auto">
            <a:xfrm>
              <a:off x="7661049"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1" name="Rectangle 120">
              <a:extLst>
                <a:ext uri="{FF2B5EF4-FFF2-40B4-BE49-F238E27FC236}">
                  <a16:creationId xmlns:a16="http://schemas.microsoft.com/office/drawing/2014/main" id="{BD154FAB-1EB9-4EE6-94D7-523C111632C1}"/>
                </a:ext>
              </a:extLst>
            </p:cNvPr>
            <p:cNvSpPr>
              <a:spLocks noChangeArrowheads="1"/>
            </p:cNvSpPr>
            <p:nvPr/>
          </p:nvSpPr>
          <p:spPr bwMode="auto">
            <a:xfrm>
              <a:off x="7759686"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2" name="Rectangle 121">
              <a:extLst>
                <a:ext uri="{FF2B5EF4-FFF2-40B4-BE49-F238E27FC236}">
                  <a16:creationId xmlns:a16="http://schemas.microsoft.com/office/drawing/2014/main" id="{97D10B03-31C9-47B9-911C-10145142D5FD}"/>
                </a:ext>
              </a:extLst>
            </p:cNvPr>
            <p:cNvSpPr>
              <a:spLocks noChangeArrowheads="1"/>
            </p:cNvSpPr>
            <p:nvPr/>
          </p:nvSpPr>
          <p:spPr bwMode="auto">
            <a:xfrm>
              <a:off x="7858324"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3" name="Rectangle 122">
              <a:extLst>
                <a:ext uri="{FF2B5EF4-FFF2-40B4-BE49-F238E27FC236}">
                  <a16:creationId xmlns:a16="http://schemas.microsoft.com/office/drawing/2014/main" id="{CE5D890C-8891-43F0-97F2-9D802D1DABC2}"/>
                </a:ext>
              </a:extLst>
            </p:cNvPr>
            <p:cNvSpPr>
              <a:spLocks noChangeArrowheads="1"/>
            </p:cNvSpPr>
            <p:nvPr/>
          </p:nvSpPr>
          <p:spPr bwMode="auto">
            <a:xfrm>
              <a:off x="7562998"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4" name="Rectangle 123">
              <a:extLst>
                <a:ext uri="{FF2B5EF4-FFF2-40B4-BE49-F238E27FC236}">
                  <a16:creationId xmlns:a16="http://schemas.microsoft.com/office/drawing/2014/main" id="{4B90E82A-BA2A-42EF-8631-6538D52865DB}"/>
                </a:ext>
              </a:extLst>
            </p:cNvPr>
            <p:cNvSpPr>
              <a:spLocks noChangeArrowheads="1"/>
            </p:cNvSpPr>
            <p:nvPr/>
          </p:nvSpPr>
          <p:spPr bwMode="auto">
            <a:xfrm>
              <a:off x="7661049"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5" name="Rectangle 124">
              <a:extLst>
                <a:ext uri="{FF2B5EF4-FFF2-40B4-BE49-F238E27FC236}">
                  <a16:creationId xmlns:a16="http://schemas.microsoft.com/office/drawing/2014/main" id="{B0CF1F58-304D-4055-95A3-7A1582F0D4FD}"/>
                </a:ext>
              </a:extLst>
            </p:cNvPr>
            <p:cNvSpPr>
              <a:spLocks noChangeArrowheads="1"/>
            </p:cNvSpPr>
            <p:nvPr/>
          </p:nvSpPr>
          <p:spPr bwMode="auto">
            <a:xfrm>
              <a:off x="7759686"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6" name="Rectangle 125">
              <a:extLst>
                <a:ext uri="{FF2B5EF4-FFF2-40B4-BE49-F238E27FC236}">
                  <a16:creationId xmlns:a16="http://schemas.microsoft.com/office/drawing/2014/main" id="{711C7106-5BE6-4D60-A47C-9B9B2F49D075}"/>
                </a:ext>
              </a:extLst>
            </p:cNvPr>
            <p:cNvSpPr>
              <a:spLocks noChangeArrowheads="1"/>
            </p:cNvSpPr>
            <p:nvPr/>
          </p:nvSpPr>
          <p:spPr bwMode="auto">
            <a:xfrm>
              <a:off x="7858324"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687" name="Group 686">
            <a:extLst>
              <a:ext uri="{FF2B5EF4-FFF2-40B4-BE49-F238E27FC236}">
                <a16:creationId xmlns:a16="http://schemas.microsoft.com/office/drawing/2014/main" id="{4D6D0CE4-091E-4A11-8C08-F59B421B4149}"/>
              </a:ext>
            </a:extLst>
          </p:cNvPr>
          <p:cNvGrpSpPr/>
          <p:nvPr/>
        </p:nvGrpSpPr>
        <p:grpSpPr>
          <a:xfrm>
            <a:off x="2934615" y="5888936"/>
            <a:ext cx="463834" cy="631744"/>
            <a:chOff x="7413281" y="5753909"/>
            <a:chExt cx="1016318" cy="1240170"/>
          </a:xfrm>
        </p:grpSpPr>
        <p:sp>
          <p:nvSpPr>
            <p:cNvPr id="688" name="Rectangle 10">
              <a:extLst>
                <a:ext uri="{FF2B5EF4-FFF2-40B4-BE49-F238E27FC236}">
                  <a16:creationId xmlns:a16="http://schemas.microsoft.com/office/drawing/2014/main" id="{10CA4383-951B-4A75-B511-B5EBF5861F2C}"/>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9" name="Rectangle 11">
              <a:extLst>
                <a:ext uri="{FF2B5EF4-FFF2-40B4-BE49-F238E27FC236}">
                  <a16:creationId xmlns:a16="http://schemas.microsoft.com/office/drawing/2014/main" id="{CE223840-1BA0-47ED-B19E-149296FF28C3}"/>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0" name="Rectangle 21">
              <a:extLst>
                <a:ext uri="{FF2B5EF4-FFF2-40B4-BE49-F238E27FC236}">
                  <a16:creationId xmlns:a16="http://schemas.microsoft.com/office/drawing/2014/main" id="{59B731E6-F1AF-4731-A1C7-996B63232479}"/>
                </a:ext>
              </a:extLst>
            </p:cNvPr>
            <p:cNvSpPr>
              <a:spLocks noChangeArrowheads="1"/>
            </p:cNvSpPr>
            <p:nvPr/>
          </p:nvSpPr>
          <p:spPr bwMode="auto">
            <a:xfrm>
              <a:off x="7912340" y="5881642"/>
              <a:ext cx="31705" cy="34028"/>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1" name="Freeform 22">
              <a:extLst>
                <a:ext uri="{FF2B5EF4-FFF2-40B4-BE49-F238E27FC236}">
                  <a16:creationId xmlns:a16="http://schemas.microsoft.com/office/drawing/2014/main" id="{AD2FE57A-67C5-4E26-B9BD-6C60CCECB139}"/>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2" name="Rectangle 26">
              <a:extLst>
                <a:ext uri="{FF2B5EF4-FFF2-40B4-BE49-F238E27FC236}">
                  <a16:creationId xmlns:a16="http://schemas.microsoft.com/office/drawing/2014/main" id="{D781090F-A57B-4AD7-9539-AA6772379C08}"/>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3" name="Rectangle 27">
              <a:extLst>
                <a:ext uri="{FF2B5EF4-FFF2-40B4-BE49-F238E27FC236}">
                  <a16:creationId xmlns:a16="http://schemas.microsoft.com/office/drawing/2014/main" id="{A9A0052B-D50C-432B-BF65-9B04EA4F33E0}"/>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4" name="Freeform 28">
              <a:extLst>
                <a:ext uri="{FF2B5EF4-FFF2-40B4-BE49-F238E27FC236}">
                  <a16:creationId xmlns:a16="http://schemas.microsoft.com/office/drawing/2014/main" id="{11A3E7A1-6AC0-4D3C-807D-1A42EF677904}"/>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5" name="Freeform 29">
              <a:extLst>
                <a:ext uri="{FF2B5EF4-FFF2-40B4-BE49-F238E27FC236}">
                  <a16:creationId xmlns:a16="http://schemas.microsoft.com/office/drawing/2014/main" id="{0912A44C-DF11-493F-9DE2-A3009647DCB0}"/>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6" name="Rectangle 30">
              <a:extLst>
                <a:ext uri="{FF2B5EF4-FFF2-40B4-BE49-F238E27FC236}">
                  <a16:creationId xmlns:a16="http://schemas.microsoft.com/office/drawing/2014/main" id="{B78327C0-53B2-4E0F-B59E-E2BBA94C12A3}"/>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7" name="Rectangle 31">
              <a:extLst>
                <a:ext uri="{FF2B5EF4-FFF2-40B4-BE49-F238E27FC236}">
                  <a16:creationId xmlns:a16="http://schemas.microsoft.com/office/drawing/2014/main" id="{31F8BA64-75ED-46E2-B834-82A9D666C8E0}"/>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8" name="Rectangle 32">
              <a:extLst>
                <a:ext uri="{FF2B5EF4-FFF2-40B4-BE49-F238E27FC236}">
                  <a16:creationId xmlns:a16="http://schemas.microsoft.com/office/drawing/2014/main" id="{23F32096-6A8C-4F66-BC40-F83F7F66D889}"/>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9" name="Rectangle 33">
              <a:extLst>
                <a:ext uri="{FF2B5EF4-FFF2-40B4-BE49-F238E27FC236}">
                  <a16:creationId xmlns:a16="http://schemas.microsoft.com/office/drawing/2014/main" id="{1D2EB2F1-C978-47B8-AB6C-C0B7800D8D7C}"/>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0" name="Rectangle 34">
              <a:extLst>
                <a:ext uri="{FF2B5EF4-FFF2-40B4-BE49-F238E27FC236}">
                  <a16:creationId xmlns:a16="http://schemas.microsoft.com/office/drawing/2014/main" id="{7DADDF22-8300-42FD-BA40-7E50C76D97FE}"/>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1" name="Rectangle 35">
              <a:extLst>
                <a:ext uri="{FF2B5EF4-FFF2-40B4-BE49-F238E27FC236}">
                  <a16:creationId xmlns:a16="http://schemas.microsoft.com/office/drawing/2014/main" id="{66FF5B9F-8B69-4094-B4B5-BF8E01FF63F5}"/>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2" name="Rectangle 36">
              <a:extLst>
                <a:ext uri="{FF2B5EF4-FFF2-40B4-BE49-F238E27FC236}">
                  <a16:creationId xmlns:a16="http://schemas.microsoft.com/office/drawing/2014/main" id="{3FF9135F-8E1F-4199-9011-6CC9B577D53F}"/>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3" name="Rectangle 37">
              <a:extLst>
                <a:ext uri="{FF2B5EF4-FFF2-40B4-BE49-F238E27FC236}">
                  <a16:creationId xmlns:a16="http://schemas.microsoft.com/office/drawing/2014/main" id="{54E4AF3F-240D-42A5-9A28-30C1970C3F82}"/>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4" name="Rectangle 38">
              <a:extLst>
                <a:ext uri="{FF2B5EF4-FFF2-40B4-BE49-F238E27FC236}">
                  <a16:creationId xmlns:a16="http://schemas.microsoft.com/office/drawing/2014/main" id="{DBE7EAA1-DCCC-47F1-9B96-EFD24584C089}"/>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5" name="Rectangle 39">
              <a:extLst>
                <a:ext uri="{FF2B5EF4-FFF2-40B4-BE49-F238E27FC236}">
                  <a16:creationId xmlns:a16="http://schemas.microsoft.com/office/drawing/2014/main" id="{F9FCF944-C12F-4A7E-BE82-3F988B28A00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6" name="Rectangle 40">
              <a:extLst>
                <a:ext uri="{FF2B5EF4-FFF2-40B4-BE49-F238E27FC236}">
                  <a16:creationId xmlns:a16="http://schemas.microsoft.com/office/drawing/2014/main" id="{2D9AE51A-D6EB-4A4D-BA1A-936632D4C172}"/>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7" name="Rectangle 41">
              <a:extLst>
                <a:ext uri="{FF2B5EF4-FFF2-40B4-BE49-F238E27FC236}">
                  <a16:creationId xmlns:a16="http://schemas.microsoft.com/office/drawing/2014/main" id="{AF58C2B7-08C2-46D8-85A1-DA998D263965}"/>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8" name="Rectangle 42">
              <a:extLst>
                <a:ext uri="{FF2B5EF4-FFF2-40B4-BE49-F238E27FC236}">
                  <a16:creationId xmlns:a16="http://schemas.microsoft.com/office/drawing/2014/main" id="{DFCC916B-2BDF-4CC9-BC1A-3A453DE6E441}"/>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9" name="Rectangle 43">
              <a:extLst>
                <a:ext uri="{FF2B5EF4-FFF2-40B4-BE49-F238E27FC236}">
                  <a16:creationId xmlns:a16="http://schemas.microsoft.com/office/drawing/2014/main" id="{40907587-2C24-4B22-AC3C-8A65B6D3DE2E}"/>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0" name="Rectangle 44">
              <a:extLst>
                <a:ext uri="{FF2B5EF4-FFF2-40B4-BE49-F238E27FC236}">
                  <a16:creationId xmlns:a16="http://schemas.microsoft.com/office/drawing/2014/main" id="{DC5524C8-986E-4B0A-8CE9-9B3A1DCB8D5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1" name="Rectangle 45">
              <a:extLst>
                <a:ext uri="{FF2B5EF4-FFF2-40B4-BE49-F238E27FC236}">
                  <a16:creationId xmlns:a16="http://schemas.microsoft.com/office/drawing/2014/main" id="{ECE02DA4-A887-41F9-8C32-B998028D3B4F}"/>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2" name="Rectangle 46">
              <a:extLst>
                <a:ext uri="{FF2B5EF4-FFF2-40B4-BE49-F238E27FC236}">
                  <a16:creationId xmlns:a16="http://schemas.microsoft.com/office/drawing/2014/main" id="{E181EDB4-0533-45E7-A8EE-B984376FE554}"/>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3" name="Rectangle 47">
              <a:extLst>
                <a:ext uri="{FF2B5EF4-FFF2-40B4-BE49-F238E27FC236}">
                  <a16:creationId xmlns:a16="http://schemas.microsoft.com/office/drawing/2014/main" id="{F3EE4B27-89FD-403E-938E-B0A4763413EC}"/>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4" name="Rectangle 48">
              <a:extLst>
                <a:ext uri="{FF2B5EF4-FFF2-40B4-BE49-F238E27FC236}">
                  <a16:creationId xmlns:a16="http://schemas.microsoft.com/office/drawing/2014/main" id="{31F6D577-84A5-430E-BEEB-F86BC85038C1}"/>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5" name="Rectangle 49">
              <a:extLst>
                <a:ext uri="{FF2B5EF4-FFF2-40B4-BE49-F238E27FC236}">
                  <a16:creationId xmlns:a16="http://schemas.microsoft.com/office/drawing/2014/main" id="{32229CAE-166A-4FBC-89E6-684EE2D0A52B}"/>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6" name="Rectangle 50">
              <a:extLst>
                <a:ext uri="{FF2B5EF4-FFF2-40B4-BE49-F238E27FC236}">
                  <a16:creationId xmlns:a16="http://schemas.microsoft.com/office/drawing/2014/main" id="{D8403C91-2DDD-472E-8535-417C08B2B73D}"/>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7" name="Rectangle 51">
              <a:extLst>
                <a:ext uri="{FF2B5EF4-FFF2-40B4-BE49-F238E27FC236}">
                  <a16:creationId xmlns:a16="http://schemas.microsoft.com/office/drawing/2014/main" id="{ED10F86F-0518-4234-941D-4956C92583F9}"/>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8" name="Rectangle 52">
              <a:extLst>
                <a:ext uri="{FF2B5EF4-FFF2-40B4-BE49-F238E27FC236}">
                  <a16:creationId xmlns:a16="http://schemas.microsoft.com/office/drawing/2014/main" id="{85AD4F6B-9E36-4DBA-A4FE-B86462335E7A}"/>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9" name="Rectangle 53">
              <a:extLst>
                <a:ext uri="{FF2B5EF4-FFF2-40B4-BE49-F238E27FC236}">
                  <a16:creationId xmlns:a16="http://schemas.microsoft.com/office/drawing/2014/main" id="{8356056E-D4EC-42A2-8687-8AF755E141B6}"/>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0" name="Rectangle 54">
              <a:extLst>
                <a:ext uri="{FF2B5EF4-FFF2-40B4-BE49-F238E27FC236}">
                  <a16:creationId xmlns:a16="http://schemas.microsoft.com/office/drawing/2014/main" id="{BA1005C0-3F15-42AB-934F-1123FEB8DA39}"/>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1" name="Rectangle 55">
              <a:extLst>
                <a:ext uri="{FF2B5EF4-FFF2-40B4-BE49-F238E27FC236}">
                  <a16:creationId xmlns:a16="http://schemas.microsoft.com/office/drawing/2014/main" id="{D82D012B-D8D0-422E-B870-9A41E81A794D}"/>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2" name="Rectangle 56">
              <a:extLst>
                <a:ext uri="{FF2B5EF4-FFF2-40B4-BE49-F238E27FC236}">
                  <a16:creationId xmlns:a16="http://schemas.microsoft.com/office/drawing/2014/main" id="{1639A22A-3E99-496C-942C-079E75DEC937}"/>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3" name="Rectangle 57">
              <a:extLst>
                <a:ext uri="{FF2B5EF4-FFF2-40B4-BE49-F238E27FC236}">
                  <a16:creationId xmlns:a16="http://schemas.microsoft.com/office/drawing/2014/main" id="{4AF16068-A5DC-4CCF-BEFB-A9539F01F61D}"/>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4" name="Rectangle 58">
              <a:extLst>
                <a:ext uri="{FF2B5EF4-FFF2-40B4-BE49-F238E27FC236}">
                  <a16:creationId xmlns:a16="http://schemas.microsoft.com/office/drawing/2014/main" id="{6E586D71-00FD-45EC-BC7B-E086372CCC68}"/>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5" name="Rectangle 59">
              <a:extLst>
                <a:ext uri="{FF2B5EF4-FFF2-40B4-BE49-F238E27FC236}">
                  <a16:creationId xmlns:a16="http://schemas.microsoft.com/office/drawing/2014/main" id="{031AA9B4-7B2A-4247-A51A-BE68DDFFCE25}"/>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6" name="Rectangle 60">
              <a:extLst>
                <a:ext uri="{FF2B5EF4-FFF2-40B4-BE49-F238E27FC236}">
                  <a16:creationId xmlns:a16="http://schemas.microsoft.com/office/drawing/2014/main" id="{79292B86-AD24-4E01-9A8E-6130A876CC02}"/>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7" name="Rectangle 61">
              <a:extLst>
                <a:ext uri="{FF2B5EF4-FFF2-40B4-BE49-F238E27FC236}">
                  <a16:creationId xmlns:a16="http://schemas.microsoft.com/office/drawing/2014/main" id="{7C32D093-760D-43D7-8530-56761FCB979B}"/>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8" name="Rectangle 62">
              <a:extLst>
                <a:ext uri="{FF2B5EF4-FFF2-40B4-BE49-F238E27FC236}">
                  <a16:creationId xmlns:a16="http://schemas.microsoft.com/office/drawing/2014/main" id="{38B0D2FF-33BC-4739-BB6F-2B5C9774758B}"/>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9" name="Freeform 63">
              <a:extLst>
                <a:ext uri="{FF2B5EF4-FFF2-40B4-BE49-F238E27FC236}">
                  <a16:creationId xmlns:a16="http://schemas.microsoft.com/office/drawing/2014/main" id="{8ADCFB97-D77A-40DE-86BC-142F2278428A}"/>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0" name="Freeform 64">
              <a:extLst>
                <a:ext uri="{FF2B5EF4-FFF2-40B4-BE49-F238E27FC236}">
                  <a16:creationId xmlns:a16="http://schemas.microsoft.com/office/drawing/2014/main" id="{E89D6226-286A-4C10-9E4A-75510B8A9E58}"/>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1" name="Freeform 65">
              <a:extLst>
                <a:ext uri="{FF2B5EF4-FFF2-40B4-BE49-F238E27FC236}">
                  <a16:creationId xmlns:a16="http://schemas.microsoft.com/office/drawing/2014/main" id="{76887CF7-E44B-4B7E-9B35-6F402768093A}"/>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2" name="Freeform 66">
              <a:extLst>
                <a:ext uri="{FF2B5EF4-FFF2-40B4-BE49-F238E27FC236}">
                  <a16:creationId xmlns:a16="http://schemas.microsoft.com/office/drawing/2014/main" id="{06F7001B-E1C5-4A7E-B984-E3384A33AF0D}"/>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3" name="Freeform 67">
              <a:extLst>
                <a:ext uri="{FF2B5EF4-FFF2-40B4-BE49-F238E27FC236}">
                  <a16:creationId xmlns:a16="http://schemas.microsoft.com/office/drawing/2014/main" id="{4E7533C0-0BFB-444E-A1F2-2D18B3EFCE8A}"/>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4" name="Freeform 68">
              <a:extLst>
                <a:ext uri="{FF2B5EF4-FFF2-40B4-BE49-F238E27FC236}">
                  <a16:creationId xmlns:a16="http://schemas.microsoft.com/office/drawing/2014/main" id="{449333F3-71A4-4E95-9366-D49961D33F23}"/>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5" name="Freeform 69">
              <a:extLst>
                <a:ext uri="{FF2B5EF4-FFF2-40B4-BE49-F238E27FC236}">
                  <a16:creationId xmlns:a16="http://schemas.microsoft.com/office/drawing/2014/main" id="{1F996318-1CF7-47A6-AD32-3CD5F899C7D4}"/>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6" name="Freeform 70">
              <a:extLst>
                <a:ext uri="{FF2B5EF4-FFF2-40B4-BE49-F238E27FC236}">
                  <a16:creationId xmlns:a16="http://schemas.microsoft.com/office/drawing/2014/main" id="{5C4B1FCA-1126-49F2-A58E-219203B83281}"/>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7" name="Rectangle 71">
              <a:extLst>
                <a:ext uri="{FF2B5EF4-FFF2-40B4-BE49-F238E27FC236}">
                  <a16:creationId xmlns:a16="http://schemas.microsoft.com/office/drawing/2014/main" id="{820E226A-154F-4A0E-BA17-ED2E963F233A}"/>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8" name="Rectangle 72">
              <a:extLst>
                <a:ext uri="{FF2B5EF4-FFF2-40B4-BE49-F238E27FC236}">
                  <a16:creationId xmlns:a16="http://schemas.microsoft.com/office/drawing/2014/main" id="{7E88729F-FC42-4515-889D-B1AE6CC36BA8}"/>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9" name="Rectangle 73">
              <a:extLst>
                <a:ext uri="{FF2B5EF4-FFF2-40B4-BE49-F238E27FC236}">
                  <a16:creationId xmlns:a16="http://schemas.microsoft.com/office/drawing/2014/main" id="{0B32F19F-48B1-438F-8C71-21EC3B314DDB}"/>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0" name="Rectangle 74">
              <a:extLst>
                <a:ext uri="{FF2B5EF4-FFF2-40B4-BE49-F238E27FC236}">
                  <a16:creationId xmlns:a16="http://schemas.microsoft.com/office/drawing/2014/main" id="{2983E413-A642-4987-9EF0-1E279A2DD3A9}"/>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1" name="Rectangle 75">
              <a:extLst>
                <a:ext uri="{FF2B5EF4-FFF2-40B4-BE49-F238E27FC236}">
                  <a16:creationId xmlns:a16="http://schemas.microsoft.com/office/drawing/2014/main" id="{CDB93823-AFD8-4C51-8F11-3244C6E2AE1C}"/>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2" name="Rectangle 76">
              <a:extLst>
                <a:ext uri="{FF2B5EF4-FFF2-40B4-BE49-F238E27FC236}">
                  <a16:creationId xmlns:a16="http://schemas.microsoft.com/office/drawing/2014/main" id="{1ADD4058-2DF1-4AF4-B8FC-E7EF9E0E49ED}"/>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3" name="Rectangle 77">
              <a:extLst>
                <a:ext uri="{FF2B5EF4-FFF2-40B4-BE49-F238E27FC236}">
                  <a16:creationId xmlns:a16="http://schemas.microsoft.com/office/drawing/2014/main" id="{0EB46EA0-AAEF-40CA-B616-C21A31784990}"/>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4" name="Rectangle 78">
              <a:extLst>
                <a:ext uri="{FF2B5EF4-FFF2-40B4-BE49-F238E27FC236}">
                  <a16:creationId xmlns:a16="http://schemas.microsoft.com/office/drawing/2014/main" id="{60A400FD-AAC7-407F-82A0-0093D9813E7C}"/>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5" name="Rectangle 79">
              <a:extLst>
                <a:ext uri="{FF2B5EF4-FFF2-40B4-BE49-F238E27FC236}">
                  <a16:creationId xmlns:a16="http://schemas.microsoft.com/office/drawing/2014/main" id="{DA41AFBD-70CF-4367-BEA0-9D2A10941789}"/>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6" name="Rectangle 80">
              <a:extLst>
                <a:ext uri="{FF2B5EF4-FFF2-40B4-BE49-F238E27FC236}">
                  <a16:creationId xmlns:a16="http://schemas.microsoft.com/office/drawing/2014/main" id="{4CFFC26D-305B-412A-A4A8-40BCF4581F55}"/>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7" name="Rectangle 81">
              <a:extLst>
                <a:ext uri="{FF2B5EF4-FFF2-40B4-BE49-F238E27FC236}">
                  <a16:creationId xmlns:a16="http://schemas.microsoft.com/office/drawing/2014/main" id="{507BB1F3-0680-4700-9C32-367F8AC7FC1F}"/>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8" name="Rectangle 82">
              <a:extLst>
                <a:ext uri="{FF2B5EF4-FFF2-40B4-BE49-F238E27FC236}">
                  <a16:creationId xmlns:a16="http://schemas.microsoft.com/office/drawing/2014/main" id="{490A2EF2-E79D-40AD-97B6-BBAE3E905923}"/>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9" name="Rectangle 83">
              <a:extLst>
                <a:ext uri="{FF2B5EF4-FFF2-40B4-BE49-F238E27FC236}">
                  <a16:creationId xmlns:a16="http://schemas.microsoft.com/office/drawing/2014/main" id="{5043B292-433D-4590-A35E-10CCA38BDB50}"/>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0" name="Rectangle 84">
              <a:extLst>
                <a:ext uri="{FF2B5EF4-FFF2-40B4-BE49-F238E27FC236}">
                  <a16:creationId xmlns:a16="http://schemas.microsoft.com/office/drawing/2014/main" id="{9124A1CF-0FFC-4201-B042-5E15624BDD66}"/>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1" name="Rectangle 85">
              <a:extLst>
                <a:ext uri="{FF2B5EF4-FFF2-40B4-BE49-F238E27FC236}">
                  <a16:creationId xmlns:a16="http://schemas.microsoft.com/office/drawing/2014/main" id="{25957D9C-000D-43B8-85E7-B9A3D4DB3B00}"/>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2" name="Rectangle 86">
              <a:extLst>
                <a:ext uri="{FF2B5EF4-FFF2-40B4-BE49-F238E27FC236}">
                  <a16:creationId xmlns:a16="http://schemas.microsoft.com/office/drawing/2014/main" id="{FC7BD854-67E6-4F14-8A48-B4858A05D209}"/>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3" name="Rectangle 87">
              <a:extLst>
                <a:ext uri="{FF2B5EF4-FFF2-40B4-BE49-F238E27FC236}">
                  <a16:creationId xmlns:a16="http://schemas.microsoft.com/office/drawing/2014/main" id="{57FAA624-0A7E-4B00-A567-42CCB75DDC47}"/>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4" name="Rectangle 88">
              <a:extLst>
                <a:ext uri="{FF2B5EF4-FFF2-40B4-BE49-F238E27FC236}">
                  <a16:creationId xmlns:a16="http://schemas.microsoft.com/office/drawing/2014/main" id="{502C12D1-5953-4225-A527-68C6213EBA72}"/>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5" name="Rectangle 89">
              <a:extLst>
                <a:ext uri="{FF2B5EF4-FFF2-40B4-BE49-F238E27FC236}">
                  <a16:creationId xmlns:a16="http://schemas.microsoft.com/office/drawing/2014/main" id="{D288CA65-2D61-4D19-A79C-0837B5B17EEA}"/>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6" name="Rectangle 90">
              <a:extLst>
                <a:ext uri="{FF2B5EF4-FFF2-40B4-BE49-F238E27FC236}">
                  <a16:creationId xmlns:a16="http://schemas.microsoft.com/office/drawing/2014/main" id="{1C38B11A-AD05-45D2-826B-A02749613B6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7" name="Rectangle 91">
              <a:extLst>
                <a:ext uri="{FF2B5EF4-FFF2-40B4-BE49-F238E27FC236}">
                  <a16:creationId xmlns:a16="http://schemas.microsoft.com/office/drawing/2014/main" id="{466D9EE1-4EB4-4377-A211-A393DC17AF80}"/>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8" name="Rectangle 92">
              <a:extLst>
                <a:ext uri="{FF2B5EF4-FFF2-40B4-BE49-F238E27FC236}">
                  <a16:creationId xmlns:a16="http://schemas.microsoft.com/office/drawing/2014/main" id="{4A8C04C6-B851-489C-A80D-6FC1280514DB}"/>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9" name="Rectangle 93">
              <a:extLst>
                <a:ext uri="{FF2B5EF4-FFF2-40B4-BE49-F238E27FC236}">
                  <a16:creationId xmlns:a16="http://schemas.microsoft.com/office/drawing/2014/main" id="{CCBF112F-F27A-403C-93A6-483ABED46C7C}"/>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0" name="Rectangle 94">
              <a:extLst>
                <a:ext uri="{FF2B5EF4-FFF2-40B4-BE49-F238E27FC236}">
                  <a16:creationId xmlns:a16="http://schemas.microsoft.com/office/drawing/2014/main" id="{CCAF2420-8233-454F-893B-63B501829FE7}"/>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1" name="Rectangle 95">
              <a:extLst>
                <a:ext uri="{FF2B5EF4-FFF2-40B4-BE49-F238E27FC236}">
                  <a16:creationId xmlns:a16="http://schemas.microsoft.com/office/drawing/2014/main" id="{F3500E92-CC75-4453-BE53-1BDCC2373E88}"/>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2" name="Rectangle 96">
              <a:extLst>
                <a:ext uri="{FF2B5EF4-FFF2-40B4-BE49-F238E27FC236}">
                  <a16:creationId xmlns:a16="http://schemas.microsoft.com/office/drawing/2014/main" id="{F386CA17-E62F-4D94-BC68-675AF8C65F1F}"/>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3" name="Freeform 97">
              <a:extLst>
                <a:ext uri="{FF2B5EF4-FFF2-40B4-BE49-F238E27FC236}">
                  <a16:creationId xmlns:a16="http://schemas.microsoft.com/office/drawing/2014/main" id="{8B98747E-4CAC-495A-A5F5-B446F75EF7F4}"/>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4" name="Freeform 98">
              <a:extLst>
                <a:ext uri="{FF2B5EF4-FFF2-40B4-BE49-F238E27FC236}">
                  <a16:creationId xmlns:a16="http://schemas.microsoft.com/office/drawing/2014/main" id="{FB36253F-2191-44F3-9C00-829A9BA8403C}"/>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5" name="Rectangle 99">
              <a:extLst>
                <a:ext uri="{FF2B5EF4-FFF2-40B4-BE49-F238E27FC236}">
                  <a16:creationId xmlns:a16="http://schemas.microsoft.com/office/drawing/2014/main" id="{BC7211B1-A9DB-4293-A8BA-35951E2595FF}"/>
                </a:ext>
              </a:extLst>
            </p:cNvPr>
            <p:cNvSpPr>
              <a:spLocks noChangeArrowheads="1"/>
            </p:cNvSpPr>
            <p:nvPr/>
          </p:nvSpPr>
          <p:spPr bwMode="auto">
            <a:xfrm>
              <a:off x="7426197" y="5790554"/>
              <a:ext cx="66932" cy="1203525"/>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6" name="Rectangle 100">
              <a:extLst>
                <a:ext uri="{FF2B5EF4-FFF2-40B4-BE49-F238E27FC236}">
                  <a16:creationId xmlns:a16="http://schemas.microsoft.com/office/drawing/2014/main" id="{1DE7180B-8719-4AFA-830B-E8AC25143CF3}"/>
                </a:ext>
              </a:extLst>
            </p:cNvPr>
            <p:cNvSpPr>
              <a:spLocks noChangeArrowheads="1"/>
            </p:cNvSpPr>
            <p:nvPr/>
          </p:nvSpPr>
          <p:spPr bwMode="auto">
            <a:xfrm>
              <a:off x="7413281" y="5768043"/>
              <a:ext cx="571862" cy="25652"/>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7" name="Rectangle 101">
              <a:extLst>
                <a:ext uri="{FF2B5EF4-FFF2-40B4-BE49-F238E27FC236}">
                  <a16:creationId xmlns:a16="http://schemas.microsoft.com/office/drawing/2014/main" id="{BA60B7D0-1D63-4592-A581-43E25F177F7E}"/>
                </a:ext>
              </a:extLst>
            </p:cNvPr>
            <p:cNvSpPr>
              <a:spLocks noChangeArrowheads="1"/>
            </p:cNvSpPr>
            <p:nvPr/>
          </p:nvSpPr>
          <p:spPr bwMode="auto">
            <a:xfrm>
              <a:off x="7413281" y="5753909"/>
              <a:ext cx="571862" cy="25652"/>
            </a:xfrm>
            <a:prstGeom prst="rect">
              <a:avLst/>
            </a:pr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8" name="Rectangle 102">
              <a:extLst>
                <a:ext uri="{FF2B5EF4-FFF2-40B4-BE49-F238E27FC236}">
                  <a16:creationId xmlns:a16="http://schemas.microsoft.com/office/drawing/2014/main" id="{FB9090F4-05CC-4C34-91EB-91C4976832FF}"/>
                </a:ext>
              </a:extLst>
            </p:cNvPr>
            <p:cNvSpPr>
              <a:spLocks noChangeArrowheads="1"/>
            </p:cNvSpPr>
            <p:nvPr/>
          </p:nvSpPr>
          <p:spPr bwMode="auto">
            <a:xfrm>
              <a:off x="7562998"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9" name="Rectangle 103">
              <a:extLst>
                <a:ext uri="{FF2B5EF4-FFF2-40B4-BE49-F238E27FC236}">
                  <a16:creationId xmlns:a16="http://schemas.microsoft.com/office/drawing/2014/main" id="{E48FDFEC-C328-421F-A7E9-02331DB00568}"/>
                </a:ext>
              </a:extLst>
            </p:cNvPr>
            <p:cNvSpPr>
              <a:spLocks noChangeArrowheads="1"/>
            </p:cNvSpPr>
            <p:nvPr/>
          </p:nvSpPr>
          <p:spPr bwMode="auto">
            <a:xfrm>
              <a:off x="7661049"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0" name="Rectangle 104">
              <a:extLst>
                <a:ext uri="{FF2B5EF4-FFF2-40B4-BE49-F238E27FC236}">
                  <a16:creationId xmlns:a16="http://schemas.microsoft.com/office/drawing/2014/main" id="{D0F8C07E-26A2-4CA0-8E88-E8EF2326A41A}"/>
                </a:ext>
              </a:extLst>
            </p:cNvPr>
            <p:cNvSpPr>
              <a:spLocks noChangeArrowheads="1"/>
            </p:cNvSpPr>
            <p:nvPr/>
          </p:nvSpPr>
          <p:spPr bwMode="auto">
            <a:xfrm>
              <a:off x="7759686"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1" name="Rectangle 105">
              <a:extLst>
                <a:ext uri="{FF2B5EF4-FFF2-40B4-BE49-F238E27FC236}">
                  <a16:creationId xmlns:a16="http://schemas.microsoft.com/office/drawing/2014/main" id="{D8877C0E-C901-49DB-B6F0-52FB8B4DDF58}"/>
                </a:ext>
              </a:extLst>
            </p:cNvPr>
            <p:cNvSpPr>
              <a:spLocks noChangeArrowheads="1"/>
            </p:cNvSpPr>
            <p:nvPr/>
          </p:nvSpPr>
          <p:spPr bwMode="auto">
            <a:xfrm>
              <a:off x="7858324"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2" name="Rectangle 106">
              <a:extLst>
                <a:ext uri="{FF2B5EF4-FFF2-40B4-BE49-F238E27FC236}">
                  <a16:creationId xmlns:a16="http://schemas.microsoft.com/office/drawing/2014/main" id="{FF316218-F05D-4538-A7C1-6D2D1F8FC794}"/>
                </a:ext>
              </a:extLst>
            </p:cNvPr>
            <p:cNvSpPr>
              <a:spLocks noChangeArrowheads="1"/>
            </p:cNvSpPr>
            <p:nvPr/>
          </p:nvSpPr>
          <p:spPr bwMode="auto">
            <a:xfrm>
              <a:off x="7562998"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3" name="Rectangle 107">
              <a:extLst>
                <a:ext uri="{FF2B5EF4-FFF2-40B4-BE49-F238E27FC236}">
                  <a16:creationId xmlns:a16="http://schemas.microsoft.com/office/drawing/2014/main" id="{9C053D34-38A2-4855-AE4C-6C52FF0A46AB}"/>
                </a:ext>
              </a:extLst>
            </p:cNvPr>
            <p:cNvSpPr>
              <a:spLocks noChangeArrowheads="1"/>
            </p:cNvSpPr>
            <p:nvPr/>
          </p:nvSpPr>
          <p:spPr bwMode="auto">
            <a:xfrm>
              <a:off x="7661049"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4" name="Rectangle 108">
              <a:extLst>
                <a:ext uri="{FF2B5EF4-FFF2-40B4-BE49-F238E27FC236}">
                  <a16:creationId xmlns:a16="http://schemas.microsoft.com/office/drawing/2014/main" id="{733A2030-F0C9-4E78-A8ED-7EBBDE8559DE}"/>
                </a:ext>
              </a:extLst>
            </p:cNvPr>
            <p:cNvSpPr>
              <a:spLocks noChangeArrowheads="1"/>
            </p:cNvSpPr>
            <p:nvPr/>
          </p:nvSpPr>
          <p:spPr bwMode="auto">
            <a:xfrm>
              <a:off x="7759686"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5" name="Rectangle 109">
              <a:extLst>
                <a:ext uri="{FF2B5EF4-FFF2-40B4-BE49-F238E27FC236}">
                  <a16:creationId xmlns:a16="http://schemas.microsoft.com/office/drawing/2014/main" id="{449E896A-DF75-4DDF-949E-31A8648DAEA9}"/>
                </a:ext>
              </a:extLst>
            </p:cNvPr>
            <p:cNvSpPr>
              <a:spLocks noChangeArrowheads="1"/>
            </p:cNvSpPr>
            <p:nvPr/>
          </p:nvSpPr>
          <p:spPr bwMode="auto">
            <a:xfrm>
              <a:off x="7858324"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6" name="Rectangle 110">
              <a:extLst>
                <a:ext uri="{FF2B5EF4-FFF2-40B4-BE49-F238E27FC236}">
                  <a16:creationId xmlns:a16="http://schemas.microsoft.com/office/drawing/2014/main" id="{1111ED56-38DC-42CF-9FC4-DD7D854F6B2F}"/>
                </a:ext>
              </a:extLst>
            </p:cNvPr>
            <p:cNvSpPr>
              <a:spLocks noChangeArrowheads="1"/>
            </p:cNvSpPr>
            <p:nvPr/>
          </p:nvSpPr>
          <p:spPr bwMode="auto">
            <a:xfrm>
              <a:off x="7562998"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7" name="Rectangle 111">
              <a:extLst>
                <a:ext uri="{FF2B5EF4-FFF2-40B4-BE49-F238E27FC236}">
                  <a16:creationId xmlns:a16="http://schemas.microsoft.com/office/drawing/2014/main" id="{DB8E8CC1-ABD0-47AA-91AE-5722840CD7C4}"/>
                </a:ext>
              </a:extLst>
            </p:cNvPr>
            <p:cNvSpPr>
              <a:spLocks noChangeArrowheads="1"/>
            </p:cNvSpPr>
            <p:nvPr/>
          </p:nvSpPr>
          <p:spPr bwMode="auto">
            <a:xfrm>
              <a:off x="7661049"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8" name="Rectangle 112">
              <a:extLst>
                <a:ext uri="{FF2B5EF4-FFF2-40B4-BE49-F238E27FC236}">
                  <a16:creationId xmlns:a16="http://schemas.microsoft.com/office/drawing/2014/main" id="{70E3982E-443B-446C-A55A-2FF0493BD329}"/>
                </a:ext>
              </a:extLst>
            </p:cNvPr>
            <p:cNvSpPr>
              <a:spLocks noChangeArrowheads="1"/>
            </p:cNvSpPr>
            <p:nvPr/>
          </p:nvSpPr>
          <p:spPr bwMode="auto">
            <a:xfrm>
              <a:off x="7759686"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9" name="Rectangle 113">
              <a:extLst>
                <a:ext uri="{FF2B5EF4-FFF2-40B4-BE49-F238E27FC236}">
                  <a16:creationId xmlns:a16="http://schemas.microsoft.com/office/drawing/2014/main" id="{E0AEBB0A-5017-42E7-A606-50F0402F7E0F}"/>
                </a:ext>
              </a:extLst>
            </p:cNvPr>
            <p:cNvSpPr>
              <a:spLocks noChangeArrowheads="1"/>
            </p:cNvSpPr>
            <p:nvPr/>
          </p:nvSpPr>
          <p:spPr bwMode="auto">
            <a:xfrm>
              <a:off x="7858324"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0" name="Rectangle 114">
              <a:extLst>
                <a:ext uri="{FF2B5EF4-FFF2-40B4-BE49-F238E27FC236}">
                  <a16:creationId xmlns:a16="http://schemas.microsoft.com/office/drawing/2014/main" id="{2613860B-EB2B-473F-97F3-AD99E2723A60}"/>
                </a:ext>
              </a:extLst>
            </p:cNvPr>
            <p:cNvSpPr>
              <a:spLocks noChangeArrowheads="1"/>
            </p:cNvSpPr>
            <p:nvPr/>
          </p:nvSpPr>
          <p:spPr bwMode="auto">
            <a:xfrm>
              <a:off x="7562998"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1" name="Rectangle 115">
              <a:extLst>
                <a:ext uri="{FF2B5EF4-FFF2-40B4-BE49-F238E27FC236}">
                  <a16:creationId xmlns:a16="http://schemas.microsoft.com/office/drawing/2014/main" id="{37565845-BF49-4B3D-B032-0145FC1CDC6F}"/>
                </a:ext>
              </a:extLst>
            </p:cNvPr>
            <p:cNvSpPr>
              <a:spLocks noChangeArrowheads="1"/>
            </p:cNvSpPr>
            <p:nvPr/>
          </p:nvSpPr>
          <p:spPr bwMode="auto">
            <a:xfrm>
              <a:off x="7661049"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2" name="Rectangle 116">
              <a:extLst>
                <a:ext uri="{FF2B5EF4-FFF2-40B4-BE49-F238E27FC236}">
                  <a16:creationId xmlns:a16="http://schemas.microsoft.com/office/drawing/2014/main" id="{C921F757-08BA-4091-B4B5-BAAFDB8E1493}"/>
                </a:ext>
              </a:extLst>
            </p:cNvPr>
            <p:cNvSpPr>
              <a:spLocks noChangeArrowheads="1"/>
            </p:cNvSpPr>
            <p:nvPr/>
          </p:nvSpPr>
          <p:spPr bwMode="auto">
            <a:xfrm>
              <a:off x="7759686"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3" name="Rectangle 117">
              <a:extLst>
                <a:ext uri="{FF2B5EF4-FFF2-40B4-BE49-F238E27FC236}">
                  <a16:creationId xmlns:a16="http://schemas.microsoft.com/office/drawing/2014/main" id="{0744BBDC-6968-493A-AD5B-4769D700933C}"/>
                </a:ext>
              </a:extLst>
            </p:cNvPr>
            <p:cNvSpPr>
              <a:spLocks noChangeArrowheads="1"/>
            </p:cNvSpPr>
            <p:nvPr/>
          </p:nvSpPr>
          <p:spPr bwMode="auto">
            <a:xfrm>
              <a:off x="7858324"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4" name="Rectangle 118">
              <a:extLst>
                <a:ext uri="{FF2B5EF4-FFF2-40B4-BE49-F238E27FC236}">
                  <a16:creationId xmlns:a16="http://schemas.microsoft.com/office/drawing/2014/main" id="{8E576CEB-255B-4C93-A014-E6293085481D}"/>
                </a:ext>
              </a:extLst>
            </p:cNvPr>
            <p:cNvSpPr>
              <a:spLocks noChangeArrowheads="1"/>
            </p:cNvSpPr>
            <p:nvPr/>
          </p:nvSpPr>
          <p:spPr bwMode="auto">
            <a:xfrm>
              <a:off x="7562998"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5" name="Rectangle 119">
              <a:extLst>
                <a:ext uri="{FF2B5EF4-FFF2-40B4-BE49-F238E27FC236}">
                  <a16:creationId xmlns:a16="http://schemas.microsoft.com/office/drawing/2014/main" id="{880D8548-1683-4922-AC71-3D59116159E6}"/>
                </a:ext>
              </a:extLst>
            </p:cNvPr>
            <p:cNvSpPr>
              <a:spLocks noChangeArrowheads="1"/>
            </p:cNvSpPr>
            <p:nvPr/>
          </p:nvSpPr>
          <p:spPr bwMode="auto">
            <a:xfrm>
              <a:off x="7661049"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6" name="Rectangle 120">
              <a:extLst>
                <a:ext uri="{FF2B5EF4-FFF2-40B4-BE49-F238E27FC236}">
                  <a16:creationId xmlns:a16="http://schemas.microsoft.com/office/drawing/2014/main" id="{5BE6DE3E-0C07-4701-AA8D-D51955E7F572}"/>
                </a:ext>
              </a:extLst>
            </p:cNvPr>
            <p:cNvSpPr>
              <a:spLocks noChangeArrowheads="1"/>
            </p:cNvSpPr>
            <p:nvPr/>
          </p:nvSpPr>
          <p:spPr bwMode="auto">
            <a:xfrm>
              <a:off x="7759686"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7" name="Rectangle 121">
              <a:extLst>
                <a:ext uri="{FF2B5EF4-FFF2-40B4-BE49-F238E27FC236}">
                  <a16:creationId xmlns:a16="http://schemas.microsoft.com/office/drawing/2014/main" id="{0B1DD85D-2B4C-487F-A38B-FE7073A73912}"/>
                </a:ext>
              </a:extLst>
            </p:cNvPr>
            <p:cNvSpPr>
              <a:spLocks noChangeArrowheads="1"/>
            </p:cNvSpPr>
            <p:nvPr/>
          </p:nvSpPr>
          <p:spPr bwMode="auto">
            <a:xfrm>
              <a:off x="7858324"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8" name="Rectangle 122">
              <a:extLst>
                <a:ext uri="{FF2B5EF4-FFF2-40B4-BE49-F238E27FC236}">
                  <a16:creationId xmlns:a16="http://schemas.microsoft.com/office/drawing/2014/main" id="{6B513F52-05AE-4373-B690-0088FE5AF070}"/>
                </a:ext>
              </a:extLst>
            </p:cNvPr>
            <p:cNvSpPr>
              <a:spLocks noChangeArrowheads="1"/>
            </p:cNvSpPr>
            <p:nvPr/>
          </p:nvSpPr>
          <p:spPr bwMode="auto">
            <a:xfrm>
              <a:off x="7562998"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9" name="Rectangle 123">
              <a:extLst>
                <a:ext uri="{FF2B5EF4-FFF2-40B4-BE49-F238E27FC236}">
                  <a16:creationId xmlns:a16="http://schemas.microsoft.com/office/drawing/2014/main" id="{C9F009CE-2B5D-40C4-8913-DFB73B9FC7C0}"/>
                </a:ext>
              </a:extLst>
            </p:cNvPr>
            <p:cNvSpPr>
              <a:spLocks noChangeArrowheads="1"/>
            </p:cNvSpPr>
            <p:nvPr/>
          </p:nvSpPr>
          <p:spPr bwMode="auto">
            <a:xfrm>
              <a:off x="7661049"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0" name="Rectangle 124">
              <a:extLst>
                <a:ext uri="{FF2B5EF4-FFF2-40B4-BE49-F238E27FC236}">
                  <a16:creationId xmlns:a16="http://schemas.microsoft.com/office/drawing/2014/main" id="{21747BE8-2F56-4246-8097-AB5728032606}"/>
                </a:ext>
              </a:extLst>
            </p:cNvPr>
            <p:cNvSpPr>
              <a:spLocks noChangeArrowheads="1"/>
            </p:cNvSpPr>
            <p:nvPr/>
          </p:nvSpPr>
          <p:spPr bwMode="auto">
            <a:xfrm>
              <a:off x="7759686"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1" name="Rectangle 125">
              <a:extLst>
                <a:ext uri="{FF2B5EF4-FFF2-40B4-BE49-F238E27FC236}">
                  <a16:creationId xmlns:a16="http://schemas.microsoft.com/office/drawing/2014/main" id="{8D18829E-6A6D-4AAD-BD83-72CB92728BBC}"/>
                </a:ext>
              </a:extLst>
            </p:cNvPr>
            <p:cNvSpPr>
              <a:spLocks noChangeArrowheads="1"/>
            </p:cNvSpPr>
            <p:nvPr/>
          </p:nvSpPr>
          <p:spPr bwMode="auto">
            <a:xfrm>
              <a:off x="7858324"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792" name="Group 791">
            <a:extLst>
              <a:ext uri="{FF2B5EF4-FFF2-40B4-BE49-F238E27FC236}">
                <a16:creationId xmlns:a16="http://schemas.microsoft.com/office/drawing/2014/main" id="{13EEE7C4-BC64-4867-921D-C6508AD8F1C3}"/>
              </a:ext>
            </a:extLst>
          </p:cNvPr>
          <p:cNvGrpSpPr/>
          <p:nvPr/>
        </p:nvGrpSpPr>
        <p:grpSpPr>
          <a:xfrm>
            <a:off x="7405306" y="1343016"/>
            <a:ext cx="1216030" cy="678591"/>
            <a:chOff x="7405306" y="1314792"/>
            <a:chExt cx="1216030" cy="678591"/>
          </a:xfrm>
        </p:grpSpPr>
        <p:sp>
          <p:nvSpPr>
            <p:cNvPr id="793" name="Freeform 11">
              <a:extLst>
                <a:ext uri="{FF2B5EF4-FFF2-40B4-BE49-F238E27FC236}">
                  <a16:creationId xmlns:a16="http://schemas.microsoft.com/office/drawing/2014/main" id="{62BB116D-BDE4-4DD0-ABE9-E6A46E5C1209}"/>
                </a:ext>
              </a:extLst>
            </p:cNvPr>
            <p:cNvSpPr>
              <a:spLocks/>
            </p:cNvSpPr>
            <p:nvPr/>
          </p:nvSpPr>
          <p:spPr bwMode="auto">
            <a:xfrm>
              <a:off x="7405306" y="1314792"/>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rgbClr val="0078D7">
                <a:lumMod val="60000"/>
                <a:lumOff val="40000"/>
              </a:srgbClr>
            </a:solidFill>
            <a:ln w="285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794" name="TextBox 793">
              <a:extLst>
                <a:ext uri="{FF2B5EF4-FFF2-40B4-BE49-F238E27FC236}">
                  <a16:creationId xmlns:a16="http://schemas.microsoft.com/office/drawing/2014/main" id="{EB7BDA6C-08B1-4FBD-806D-F6BA4F64AC07}"/>
                </a:ext>
              </a:extLst>
            </p:cNvPr>
            <p:cNvSpPr txBox="1"/>
            <p:nvPr/>
          </p:nvSpPr>
          <p:spPr>
            <a:xfrm>
              <a:off x="7405306" y="1448618"/>
              <a:ext cx="1216030"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2400"/>
                </a:spcAft>
                <a:buClrTx/>
                <a:buSzTx/>
                <a:buFontTx/>
                <a:buNone/>
                <a:tabLst/>
                <a:defRPr/>
              </a:pP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cs typeface="Segoe UI Semilight" panose="020B0402040204020203" pitchFamily="34" charset="0"/>
                </a:rPr>
                <a:t>Azure</a:t>
              </a:r>
            </a:p>
          </p:txBody>
        </p:sp>
      </p:grpSp>
      <p:sp>
        <p:nvSpPr>
          <p:cNvPr id="795" name="Laptop_E770" descr="Laptop&#10;">
            <a:extLst>
              <a:ext uri="{FF2B5EF4-FFF2-40B4-BE49-F238E27FC236}">
                <a16:creationId xmlns:a16="http://schemas.microsoft.com/office/drawing/2014/main" id="{54BF7437-D1FF-44AB-AC81-C08780B8BAC7}"/>
              </a:ext>
            </a:extLst>
          </p:cNvPr>
          <p:cNvSpPr>
            <a:spLocks noChangeAspect="1" noEditPoints="1"/>
          </p:cNvSpPr>
          <p:nvPr/>
        </p:nvSpPr>
        <p:spPr bwMode="auto">
          <a:xfrm>
            <a:off x="1904674" y="6120092"/>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83B01">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796" name="Laptop_E770" descr="Laptop&#10;">
            <a:extLst>
              <a:ext uri="{FF2B5EF4-FFF2-40B4-BE49-F238E27FC236}">
                <a16:creationId xmlns:a16="http://schemas.microsoft.com/office/drawing/2014/main" id="{012CF9F9-BC78-4716-B442-A8F966FFD67A}"/>
              </a:ext>
            </a:extLst>
          </p:cNvPr>
          <p:cNvSpPr>
            <a:spLocks noChangeAspect="1" noEditPoints="1"/>
          </p:cNvSpPr>
          <p:nvPr/>
        </p:nvSpPr>
        <p:spPr bwMode="auto">
          <a:xfrm>
            <a:off x="1210615" y="6115505"/>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83B01">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797" name="TextBox 796">
            <a:extLst>
              <a:ext uri="{FF2B5EF4-FFF2-40B4-BE49-F238E27FC236}">
                <a16:creationId xmlns:a16="http://schemas.microsoft.com/office/drawing/2014/main" id="{B56FE065-DC17-4839-A1FE-9DA75A80EA4E}"/>
              </a:ext>
            </a:extLst>
          </p:cNvPr>
          <p:cNvSpPr txBox="1"/>
          <p:nvPr/>
        </p:nvSpPr>
        <p:spPr>
          <a:xfrm>
            <a:off x="5014686" y="1807475"/>
            <a:ext cx="893392"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353535"/>
                    </a:gs>
                    <a:gs pos="100000">
                      <a:srgbClr val="353535"/>
                    </a:gs>
                  </a:gsLst>
                  <a:lin ang="5400000" scaled="0"/>
                </a:gradFill>
                <a:effectLst/>
                <a:uLnTx/>
                <a:uFillTx/>
              </a:rPr>
              <a:t>Hub</a:t>
            </a:r>
          </a:p>
        </p:txBody>
      </p:sp>
      <p:pic>
        <p:nvPicPr>
          <p:cNvPr id="798" name="Picture 797">
            <a:extLst>
              <a:ext uri="{FF2B5EF4-FFF2-40B4-BE49-F238E27FC236}">
                <a16:creationId xmlns:a16="http://schemas.microsoft.com/office/drawing/2014/main" id="{D0FE3F80-16F4-4366-A6F2-796AED34C6FE}"/>
              </a:ext>
            </a:extLst>
          </p:cNvPr>
          <p:cNvPicPr>
            <a:picLocks noChangeAspect="1"/>
          </p:cNvPicPr>
          <p:nvPr/>
        </p:nvPicPr>
        <p:blipFill>
          <a:blip r:embed="rId9"/>
          <a:stretch>
            <a:fillRect/>
          </a:stretch>
        </p:blipFill>
        <p:spPr>
          <a:xfrm>
            <a:off x="2829312" y="2425026"/>
            <a:ext cx="488165" cy="488693"/>
          </a:xfrm>
          <a:prstGeom prst="rect">
            <a:avLst/>
          </a:prstGeom>
        </p:spPr>
      </p:pic>
      <p:pic>
        <p:nvPicPr>
          <p:cNvPr id="799" name="Picture 798">
            <a:extLst>
              <a:ext uri="{FF2B5EF4-FFF2-40B4-BE49-F238E27FC236}">
                <a16:creationId xmlns:a16="http://schemas.microsoft.com/office/drawing/2014/main" id="{8443A1A3-6802-4B17-B0A1-140F7EDC4519}"/>
              </a:ext>
            </a:extLst>
          </p:cNvPr>
          <p:cNvPicPr>
            <a:picLocks noChangeAspect="1"/>
          </p:cNvPicPr>
          <p:nvPr/>
        </p:nvPicPr>
        <p:blipFill>
          <a:blip r:embed="rId9"/>
          <a:stretch>
            <a:fillRect/>
          </a:stretch>
        </p:blipFill>
        <p:spPr>
          <a:xfrm>
            <a:off x="5229435" y="2425026"/>
            <a:ext cx="488165" cy="488693"/>
          </a:xfrm>
          <a:prstGeom prst="rect">
            <a:avLst/>
          </a:prstGeom>
        </p:spPr>
      </p:pic>
      <p:sp>
        <p:nvSpPr>
          <p:cNvPr id="800" name="TextBox 799">
            <a:extLst>
              <a:ext uri="{FF2B5EF4-FFF2-40B4-BE49-F238E27FC236}">
                <a16:creationId xmlns:a16="http://schemas.microsoft.com/office/drawing/2014/main" id="{8AEEE2D4-D156-467B-8139-FB8BA2784C2C}"/>
              </a:ext>
            </a:extLst>
          </p:cNvPr>
          <p:cNvSpPr txBox="1"/>
          <p:nvPr/>
        </p:nvSpPr>
        <p:spPr>
          <a:xfrm>
            <a:off x="2573107" y="1800418"/>
            <a:ext cx="893392"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353535"/>
                    </a:gs>
                    <a:gs pos="100000">
                      <a:srgbClr val="353535"/>
                    </a:gs>
                  </a:gsLst>
                  <a:lin ang="5400000" scaled="0"/>
                </a:gradFill>
                <a:effectLst/>
                <a:uLnTx/>
                <a:uFillTx/>
              </a:rPr>
              <a:t>Hub</a:t>
            </a:r>
          </a:p>
        </p:txBody>
      </p:sp>
      <p:sp>
        <p:nvSpPr>
          <p:cNvPr id="801" name="Text Placeholder 549">
            <a:extLst>
              <a:ext uri="{FF2B5EF4-FFF2-40B4-BE49-F238E27FC236}">
                <a16:creationId xmlns:a16="http://schemas.microsoft.com/office/drawing/2014/main" id="{249C8037-CB15-4EB9-9B84-A742B1071981}"/>
              </a:ext>
            </a:extLst>
          </p:cNvPr>
          <p:cNvSpPr txBox="1">
            <a:spLocks/>
          </p:cNvSpPr>
          <p:nvPr/>
        </p:nvSpPr>
        <p:spPr>
          <a:xfrm>
            <a:off x="8522441" y="1"/>
            <a:ext cx="3669560" cy="6857999"/>
          </a:xfrm>
          <a:prstGeom prst="rect">
            <a:avLst/>
          </a:prstGeom>
          <a:solidFill>
            <a:srgbClr val="FFFFFF">
              <a:lumMod val="85000"/>
            </a:srgbClr>
          </a:solidFill>
        </p:spPr>
        <p:txBody>
          <a:bodyPr lIns="182880" rIns="45720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Hub-and-Spoke</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Hub-and-spoke in each region with VNet peering and Service Endpoints</a:t>
            </a:r>
            <a:endParaRPr kumimoji="0" lang="en-US" sz="1800" b="1" i="0" u="none" strike="noStrike" kern="1200" cap="none" spc="0" normalizeH="0" baseline="0" noProof="0" dirty="0">
              <a:ln>
                <a:noFill/>
              </a:ln>
              <a:solidFill>
                <a:srgbClr val="DE5C2C"/>
              </a:solidFill>
              <a:effectLst/>
              <a:uLnTx/>
              <a:uFillTx/>
              <a:latin typeface="Segoe UI Light"/>
              <a:ea typeface="+mn-ea"/>
              <a:cs typeface="+mn-cs"/>
            </a:endParaRP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Global VNet peering</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Connecting Azure regions together </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Direct VM-to-VM over Azure backbone</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ExpressRoute</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Private connectivity into Microsoft Clouds</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High-throughput with carrier </a:t>
            </a:r>
            <a:r>
              <a:rPr kumimoji="0" lang="en-US" sz="16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Light"/>
                <a:ea typeface="+mn-ea"/>
                <a:cs typeface="+mn-cs"/>
              </a:rPr>
              <a:t>QoS</a:t>
            </a:r>
            <a:endPar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S2S VPN</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Cross-premises connectivity over the Internet</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Secure connectivity over Internet</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DE5C2C"/>
                </a:solidFill>
                <a:effectLst/>
                <a:uLnTx/>
                <a:uFillTx/>
                <a:latin typeface="Segoe UI Light"/>
                <a:ea typeface="+mn-ea"/>
                <a:cs typeface="+mn-cs"/>
              </a:rPr>
              <a:t>P2S VPN</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Connect to Azure VNet securely from ANYWHERE</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Apple Mac, Windows with AD authentication</a:t>
            </a:r>
          </a:p>
        </p:txBody>
      </p:sp>
    </p:spTree>
    <p:extLst>
      <p:ext uri="{BB962C8B-B14F-4D97-AF65-F5344CB8AC3E}">
        <p14:creationId xmlns:p14="http://schemas.microsoft.com/office/powerpoint/2010/main" val="218768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8"/>
                                        </p:tgtEl>
                                        <p:attrNameLst>
                                          <p:attrName>style.visibility</p:attrName>
                                        </p:attrNameLst>
                                      </p:cBhvr>
                                      <p:to>
                                        <p:strVal val="visible"/>
                                      </p:to>
                                    </p:set>
                                    <p:anim calcmode="lin" valueType="num">
                                      <p:cBhvr additive="base">
                                        <p:cTn id="11" dur="500" fill="hold"/>
                                        <p:tgtEl>
                                          <p:spTgt spid="448"/>
                                        </p:tgtEl>
                                        <p:attrNameLst>
                                          <p:attrName>ppt_x</p:attrName>
                                        </p:attrNameLst>
                                      </p:cBhvr>
                                      <p:tavLst>
                                        <p:tav tm="0">
                                          <p:val>
                                            <p:strVal val="#ppt_x"/>
                                          </p:val>
                                        </p:tav>
                                        <p:tav tm="100000">
                                          <p:val>
                                            <p:strVal val="#ppt_x"/>
                                          </p:val>
                                        </p:tav>
                                      </p:tavLst>
                                    </p:anim>
                                    <p:anim calcmode="lin" valueType="num">
                                      <p:cBhvr additive="base">
                                        <p:cTn id="12" dur="500" fill="hold"/>
                                        <p:tgtEl>
                                          <p:spTgt spid="4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9"/>
                                        </p:tgtEl>
                                        <p:attrNameLst>
                                          <p:attrName>style.visibility</p:attrName>
                                        </p:attrNameLst>
                                      </p:cBhvr>
                                      <p:to>
                                        <p:strVal val="visible"/>
                                      </p:to>
                                    </p:set>
                                    <p:anim calcmode="lin" valueType="num">
                                      <p:cBhvr additive="base">
                                        <p:cTn id="15" dur="500" fill="hold"/>
                                        <p:tgtEl>
                                          <p:spTgt spid="449"/>
                                        </p:tgtEl>
                                        <p:attrNameLst>
                                          <p:attrName>ppt_x</p:attrName>
                                        </p:attrNameLst>
                                      </p:cBhvr>
                                      <p:tavLst>
                                        <p:tav tm="0">
                                          <p:val>
                                            <p:strVal val="#ppt_x"/>
                                          </p:val>
                                        </p:tav>
                                        <p:tav tm="100000">
                                          <p:val>
                                            <p:strVal val="#ppt_x"/>
                                          </p:val>
                                        </p:tav>
                                      </p:tavLst>
                                    </p:anim>
                                    <p:anim calcmode="lin" valueType="num">
                                      <p:cBhvr additive="base">
                                        <p:cTn id="16" dur="500" fill="hold"/>
                                        <p:tgtEl>
                                          <p:spTgt spid="44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3"/>
                                        </p:tgtEl>
                                        <p:attrNameLst>
                                          <p:attrName>style.visibility</p:attrName>
                                        </p:attrNameLst>
                                      </p:cBhvr>
                                      <p:to>
                                        <p:strVal val="visible"/>
                                      </p:to>
                                    </p:set>
                                    <p:anim calcmode="lin" valueType="num">
                                      <p:cBhvr additive="base">
                                        <p:cTn id="19" dur="500" fill="hold"/>
                                        <p:tgtEl>
                                          <p:spTgt spid="423"/>
                                        </p:tgtEl>
                                        <p:attrNameLst>
                                          <p:attrName>ppt_x</p:attrName>
                                        </p:attrNameLst>
                                      </p:cBhvr>
                                      <p:tavLst>
                                        <p:tav tm="0">
                                          <p:val>
                                            <p:strVal val="#ppt_x"/>
                                          </p:val>
                                        </p:tav>
                                        <p:tav tm="100000">
                                          <p:val>
                                            <p:strVal val="#ppt_x"/>
                                          </p:val>
                                        </p:tav>
                                      </p:tavLst>
                                    </p:anim>
                                    <p:anim calcmode="lin" valueType="num">
                                      <p:cBhvr additive="base">
                                        <p:cTn id="20" dur="500" fill="hold"/>
                                        <p:tgtEl>
                                          <p:spTgt spid="4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4"/>
                                        </p:tgtEl>
                                        <p:attrNameLst>
                                          <p:attrName>style.visibility</p:attrName>
                                        </p:attrNameLst>
                                      </p:cBhvr>
                                      <p:to>
                                        <p:strVal val="visible"/>
                                      </p:to>
                                    </p:set>
                                    <p:anim calcmode="lin" valueType="num">
                                      <p:cBhvr additive="base">
                                        <p:cTn id="23" dur="500" fill="hold"/>
                                        <p:tgtEl>
                                          <p:spTgt spid="424"/>
                                        </p:tgtEl>
                                        <p:attrNameLst>
                                          <p:attrName>ppt_x</p:attrName>
                                        </p:attrNameLst>
                                      </p:cBhvr>
                                      <p:tavLst>
                                        <p:tav tm="0">
                                          <p:val>
                                            <p:strVal val="#ppt_x"/>
                                          </p:val>
                                        </p:tav>
                                        <p:tav tm="100000">
                                          <p:val>
                                            <p:strVal val="#ppt_x"/>
                                          </p:val>
                                        </p:tav>
                                      </p:tavLst>
                                    </p:anim>
                                    <p:anim calcmode="lin" valueType="num">
                                      <p:cBhvr additive="base">
                                        <p:cTn id="24" dur="500" fill="hold"/>
                                        <p:tgtEl>
                                          <p:spTgt spid="4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25"/>
                                        </p:tgtEl>
                                        <p:attrNameLst>
                                          <p:attrName>style.visibility</p:attrName>
                                        </p:attrNameLst>
                                      </p:cBhvr>
                                      <p:to>
                                        <p:strVal val="visible"/>
                                      </p:to>
                                    </p:set>
                                    <p:anim calcmode="lin" valueType="num">
                                      <p:cBhvr additive="base">
                                        <p:cTn id="27" dur="500" fill="hold"/>
                                        <p:tgtEl>
                                          <p:spTgt spid="425"/>
                                        </p:tgtEl>
                                        <p:attrNameLst>
                                          <p:attrName>ppt_x</p:attrName>
                                        </p:attrNameLst>
                                      </p:cBhvr>
                                      <p:tavLst>
                                        <p:tav tm="0">
                                          <p:val>
                                            <p:strVal val="#ppt_x"/>
                                          </p:val>
                                        </p:tav>
                                        <p:tav tm="100000">
                                          <p:val>
                                            <p:strVal val="#ppt_x"/>
                                          </p:val>
                                        </p:tav>
                                      </p:tavLst>
                                    </p:anim>
                                    <p:anim calcmode="lin" valueType="num">
                                      <p:cBhvr additive="base">
                                        <p:cTn id="28" dur="500" fill="hold"/>
                                        <p:tgtEl>
                                          <p:spTgt spid="425"/>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426"/>
                                        </p:tgtEl>
                                        <p:attrNameLst>
                                          <p:attrName>style.visibility</p:attrName>
                                        </p:attrNameLst>
                                      </p:cBhvr>
                                      <p:to>
                                        <p:strVal val="visible"/>
                                      </p:to>
                                    </p:set>
                                    <p:anim calcmode="lin" valueType="num">
                                      <p:cBhvr>
                                        <p:cTn id="32" dur="500" fill="hold"/>
                                        <p:tgtEl>
                                          <p:spTgt spid="426"/>
                                        </p:tgtEl>
                                        <p:attrNameLst>
                                          <p:attrName>ppt_w</p:attrName>
                                        </p:attrNameLst>
                                      </p:cBhvr>
                                      <p:tavLst>
                                        <p:tav tm="0">
                                          <p:val>
                                            <p:fltVal val="0"/>
                                          </p:val>
                                        </p:tav>
                                        <p:tav tm="100000">
                                          <p:val>
                                            <p:strVal val="#ppt_w"/>
                                          </p:val>
                                        </p:tav>
                                      </p:tavLst>
                                    </p:anim>
                                    <p:anim calcmode="lin" valueType="num">
                                      <p:cBhvr>
                                        <p:cTn id="33" dur="500" fill="hold"/>
                                        <p:tgtEl>
                                          <p:spTgt spid="426"/>
                                        </p:tgtEl>
                                        <p:attrNameLst>
                                          <p:attrName>ppt_h</p:attrName>
                                        </p:attrNameLst>
                                      </p:cBhvr>
                                      <p:tavLst>
                                        <p:tav tm="0">
                                          <p:val>
                                            <p:fltVal val="0"/>
                                          </p:val>
                                        </p:tav>
                                        <p:tav tm="100000">
                                          <p:val>
                                            <p:strVal val="#ppt_h"/>
                                          </p:val>
                                        </p:tav>
                                      </p:tavLst>
                                    </p:anim>
                                    <p:animEffect transition="in" filter="fade">
                                      <p:cBhvr>
                                        <p:cTn id="34" dur="500"/>
                                        <p:tgtEl>
                                          <p:spTgt spid="42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50"/>
                                        </p:tgtEl>
                                        <p:attrNameLst>
                                          <p:attrName>style.visibility</p:attrName>
                                        </p:attrNameLst>
                                      </p:cBhvr>
                                      <p:to>
                                        <p:strVal val="visible"/>
                                      </p:to>
                                    </p:set>
                                    <p:anim calcmode="lin" valueType="num">
                                      <p:cBhvr>
                                        <p:cTn id="37" dur="500" fill="hold"/>
                                        <p:tgtEl>
                                          <p:spTgt spid="450"/>
                                        </p:tgtEl>
                                        <p:attrNameLst>
                                          <p:attrName>ppt_w</p:attrName>
                                        </p:attrNameLst>
                                      </p:cBhvr>
                                      <p:tavLst>
                                        <p:tav tm="0">
                                          <p:val>
                                            <p:fltVal val="0"/>
                                          </p:val>
                                        </p:tav>
                                        <p:tav tm="100000">
                                          <p:val>
                                            <p:strVal val="#ppt_w"/>
                                          </p:val>
                                        </p:tav>
                                      </p:tavLst>
                                    </p:anim>
                                    <p:anim calcmode="lin" valueType="num">
                                      <p:cBhvr>
                                        <p:cTn id="38" dur="500" fill="hold"/>
                                        <p:tgtEl>
                                          <p:spTgt spid="450"/>
                                        </p:tgtEl>
                                        <p:attrNameLst>
                                          <p:attrName>ppt_h</p:attrName>
                                        </p:attrNameLst>
                                      </p:cBhvr>
                                      <p:tavLst>
                                        <p:tav tm="0">
                                          <p:val>
                                            <p:fltVal val="0"/>
                                          </p:val>
                                        </p:tav>
                                        <p:tav tm="100000">
                                          <p:val>
                                            <p:strVal val="#ppt_h"/>
                                          </p:val>
                                        </p:tav>
                                      </p:tavLst>
                                    </p:anim>
                                    <p:animEffect transition="in" filter="fade">
                                      <p:cBhvr>
                                        <p:cTn id="39" dur="500"/>
                                        <p:tgtEl>
                                          <p:spTgt spid="45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56"/>
                                        </p:tgtEl>
                                        <p:attrNameLst>
                                          <p:attrName>style.visibility</p:attrName>
                                        </p:attrNameLst>
                                      </p:cBhvr>
                                      <p:to>
                                        <p:strVal val="visible"/>
                                      </p:to>
                                    </p:set>
                                    <p:anim calcmode="lin" valueType="num">
                                      <p:cBhvr additive="base">
                                        <p:cTn id="44" dur="500" fill="hold"/>
                                        <p:tgtEl>
                                          <p:spTgt spid="456"/>
                                        </p:tgtEl>
                                        <p:attrNameLst>
                                          <p:attrName>ppt_x</p:attrName>
                                        </p:attrNameLst>
                                      </p:cBhvr>
                                      <p:tavLst>
                                        <p:tav tm="0">
                                          <p:val>
                                            <p:strVal val="#ppt_x"/>
                                          </p:val>
                                        </p:tav>
                                        <p:tav tm="100000">
                                          <p:val>
                                            <p:strVal val="#ppt_x"/>
                                          </p:val>
                                        </p:tav>
                                      </p:tavLst>
                                    </p:anim>
                                    <p:anim calcmode="lin" valueType="num">
                                      <p:cBhvr additive="base">
                                        <p:cTn id="45" dur="500" fill="hold"/>
                                        <p:tgtEl>
                                          <p:spTgt spid="45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455"/>
                                        </p:tgtEl>
                                        <p:attrNameLst>
                                          <p:attrName>style.visibility</p:attrName>
                                        </p:attrNameLst>
                                      </p:cBhvr>
                                      <p:to>
                                        <p:strVal val="visible"/>
                                      </p:to>
                                    </p:set>
                                    <p:anim calcmode="lin" valueType="num">
                                      <p:cBhvr additive="base">
                                        <p:cTn id="48" dur="500" fill="hold"/>
                                        <p:tgtEl>
                                          <p:spTgt spid="455"/>
                                        </p:tgtEl>
                                        <p:attrNameLst>
                                          <p:attrName>ppt_x</p:attrName>
                                        </p:attrNameLst>
                                      </p:cBhvr>
                                      <p:tavLst>
                                        <p:tav tm="0">
                                          <p:val>
                                            <p:strVal val="#ppt_x"/>
                                          </p:val>
                                        </p:tav>
                                        <p:tav tm="100000">
                                          <p:val>
                                            <p:strVal val="#ppt_x"/>
                                          </p:val>
                                        </p:tav>
                                      </p:tavLst>
                                    </p:anim>
                                    <p:anim calcmode="lin" valueType="num">
                                      <p:cBhvr additive="base">
                                        <p:cTn id="49" dur="500" fill="hold"/>
                                        <p:tgtEl>
                                          <p:spTgt spid="45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65"/>
                                        </p:tgtEl>
                                        <p:attrNameLst>
                                          <p:attrName>style.visibility</p:attrName>
                                        </p:attrNameLst>
                                      </p:cBhvr>
                                      <p:to>
                                        <p:strVal val="visible"/>
                                      </p:to>
                                    </p:set>
                                    <p:anim calcmode="lin" valueType="num">
                                      <p:cBhvr additive="base">
                                        <p:cTn id="52" dur="500" fill="hold"/>
                                        <p:tgtEl>
                                          <p:spTgt spid="465"/>
                                        </p:tgtEl>
                                        <p:attrNameLst>
                                          <p:attrName>ppt_x</p:attrName>
                                        </p:attrNameLst>
                                      </p:cBhvr>
                                      <p:tavLst>
                                        <p:tav tm="0">
                                          <p:val>
                                            <p:strVal val="#ppt_x"/>
                                          </p:val>
                                        </p:tav>
                                        <p:tav tm="100000">
                                          <p:val>
                                            <p:strVal val="#ppt_x"/>
                                          </p:val>
                                        </p:tav>
                                      </p:tavLst>
                                    </p:anim>
                                    <p:anim calcmode="lin" valueType="num">
                                      <p:cBhvr additive="base">
                                        <p:cTn id="53" dur="500" fill="hold"/>
                                        <p:tgtEl>
                                          <p:spTgt spid="465"/>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72"/>
                                        </p:tgtEl>
                                        <p:attrNameLst>
                                          <p:attrName>style.visibility</p:attrName>
                                        </p:attrNameLst>
                                      </p:cBhvr>
                                      <p:to>
                                        <p:strVal val="visible"/>
                                      </p:to>
                                    </p:set>
                                    <p:anim calcmode="lin" valueType="num">
                                      <p:cBhvr additive="base">
                                        <p:cTn id="56" dur="500" fill="hold"/>
                                        <p:tgtEl>
                                          <p:spTgt spid="472"/>
                                        </p:tgtEl>
                                        <p:attrNameLst>
                                          <p:attrName>ppt_x</p:attrName>
                                        </p:attrNameLst>
                                      </p:cBhvr>
                                      <p:tavLst>
                                        <p:tav tm="0">
                                          <p:val>
                                            <p:strVal val="#ppt_x"/>
                                          </p:val>
                                        </p:tav>
                                        <p:tav tm="100000">
                                          <p:val>
                                            <p:strVal val="#ppt_x"/>
                                          </p:val>
                                        </p:tav>
                                      </p:tavLst>
                                    </p:anim>
                                    <p:anim calcmode="lin" valueType="num">
                                      <p:cBhvr additive="base">
                                        <p:cTn id="57" dur="500" fill="hold"/>
                                        <p:tgtEl>
                                          <p:spTgt spid="47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57"/>
                                        </p:tgtEl>
                                        <p:attrNameLst>
                                          <p:attrName>style.visibility</p:attrName>
                                        </p:attrNameLst>
                                      </p:cBhvr>
                                      <p:to>
                                        <p:strVal val="visible"/>
                                      </p:to>
                                    </p:set>
                                    <p:anim calcmode="lin" valueType="num">
                                      <p:cBhvr additive="base">
                                        <p:cTn id="60" dur="500" fill="hold"/>
                                        <p:tgtEl>
                                          <p:spTgt spid="457"/>
                                        </p:tgtEl>
                                        <p:attrNameLst>
                                          <p:attrName>ppt_x</p:attrName>
                                        </p:attrNameLst>
                                      </p:cBhvr>
                                      <p:tavLst>
                                        <p:tav tm="0">
                                          <p:val>
                                            <p:strVal val="#ppt_x"/>
                                          </p:val>
                                        </p:tav>
                                        <p:tav tm="100000">
                                          <p:val>
                                            <p:strVal val="#ppt_x"/>
                                          </p:val>
                                        </p:tav>
                                      </p:tavLst>
                                    </p:anim>
                                    <p:anim calcmode="lin" valueType="num">
                                      <p:cBhvr additive="base">
                                        <p:cTn id="61" dur="500" fill="hold"/>
                                        <p:tgtEl>
                                          <p:spTgt spid="457"/>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2" presetClass="entr" presetSubtype="4" fill="hold" nodeType="afterEffect">
                                  <p:stCondLst>
                                    <p:cond delay="0"/>
                                  </p:stCondLst>
                                  <p:childTnLst>
                                    <p:set>
                                      <p:cBhvr>
                                        <p:cTn id="64" dur="1" fill="hold">
                                          <p:stCondLst>
                                            <p:cond delay="0"/>
                                          </p:stCondLst>
                                        </p:cTn>
                                        <p:tgtEl>
                                          <p:spTgt spid="459"/>
                                        </p:tgtEl>
                                        <p:attrNameLst>
                                          <p:attrName>style.visibility</p:attrName>
                                        </p:attrNameLst>
                                      </p:cBhvr>
                                      <p:to>
                                        <p:strVal val="visible"/>
                                      </p:to>
                                    </p:set>
                                    <p:anim calcmode="lin" valueType="num">
                                      <p:cBhvr additive="base">
                                        <p:cTn id="65" dur="500" fill="hold"/>
                                        <p:tgtEl>
                                          <p:spTgt spid="459"/>
                                        </p:tgtEl>
                                        <p:attrNameLst>
                                          <p:attrName>ppt_x</p:attrName>
                                        </p:attrNameLst>
                                      </p:cBhvr>
                                      <p:tavLst>
                                        <p:tav tm="0">
                                          <p:val>
                                            <p:strVal val="#ppt_x"/>
                                          </p:val>
                                        </p:tav>
                                        <p:tav tm="100000">
                                          <p:val>
                                            <p:strVal val="#ppt_x"/>
                                          </p:val>
                                        </p:tav>
                                      </p:tavLst>
                                    </p:anim>
                                    <p:anim calcmode="lin" valueType="num">
                                      <p:cBhvr additive="base">
                                        <p:cTn id="66" dur="500" fill="hold"/>
                                        <p:tgtEl>
                                          <p:spTgt spid="45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62"/>
                                        </p:tgtEl>
                                        <p:attrNameLst>
                                          <p:attrName>style.visibility</p:attrName>
                                        </p:attrNameLst>
                                      </p:cBhvr>
                                      <p:to>
                                        <p:strVal val="visible"/>
                                      </p:to>
                                    </p:set>
                                    <p:anim calcmode="lin" valueType="num">
                                      <p:cBhvr additive="base">
                                        <p:cTn id="69" dur="500" fill="hold"/>
                                        <p:tgtEl>
                                          <p:spTgt spid="462"/>
                                        </p:tgtEl>
                                        <p:attrNameLst>
                                          <p:attrName>ppt_x</p:attrName>
                                        </p:attrNameLst>
                                      </p:cBhvr>
                                      <p:tavLst>
                                        <p:tav tm="0">
                                          <p:val>
                                            <p:strVal val="#ppt_x"/>
                                          </p:val>
                                        </p:tav>
                                        <p:tav tm="100000">
                                          <p:val>
                                            <p:strVal val="#ppt_x"/>
                                          </p:val>
                                        </p:tav>
                                      </p:tavLst>
                                    </p:anim>
                                    <p:anim calcmode="lin" valueType="num">
                                      <p:cBhvr additive="base">
                                        <p:cTn id="70" dur="500" fill="hold"/>
                                        <p:tgtEl>
                                          <p:spTgt spid="46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75"/>
                                        </p:tgtEl>
                                        <p:attrNameLst>
                                          <p:attrName>style.visibility</p:attrName>
                                        </p:attrNameLst>
                                      </p:cBhvr>
                                      <p:to>
                                        <p:strVal val="visible"/>
                                      </p:to>
                                    </p:set>
                                    <p:anim calcmode="lin" valueType="num">
                                      <p:cBhvr additive="base">
                                        <p:cTn id="73" dur="500" fill="hold"/>
                                        <p:tgtEl>
                                          <p:spTgt spid="475"/>
                                        </p:tgtEl>
                                        <p:attrNameLst>
                                          <p:attrName>ppt_x</p:attrName>
                                        </p:attrNameLst>
                                      </p:cBhvr>
                                      <p:tavLst>
                                        <p:tav tm="0">
                                          <p:val>
                                            <p:strVal val="#ppt_x"/>
                                          </p:val>
                                        </p:tav>
                                        <p:tav tm="100000">
                                          <p:val>
                                            <p:strVal val="#ppt_x"/>
                                          </p:val>
                                        </p:tav>
                                      </p:tavLst>
                                    </p:anim>
                                    <p:anim calcmode="lin" valueType="num">
                                      <p:cBhvr additive="base">
                                        <p:cTn id="74" dur="500" fill="hold"/>
                                        <p:tgtEl>
                                          <p:spTgt spid="47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76"/>
                                        </p:tgtEl>
                                        <p:attrNameLst>
                                          <p:attrName>style.visibility</p:attrName>
                                        </p:attrNameLst>
                                      </p:cBhvr>
                                      <p:to>
                                        <p:strVal val="visible"/>
                                      </p:to>
                                    </p:set>
                                    <p:anim calcmode="lin" valueType="num">
                                      <p:cBhvr additive="base">
                                        <p:cTn id="77" dur="500" fill="hold"/>
                                        <p:tgtEl>
                                          <p:spTgt spid="476"/>
                                        </p:tgtEl>
                                        <p:attrNameLst>
                                          <p:attrName>ppt_x</p:attrName>
                                        </p:attrNameLst>
                                      </p:cBhvr>
                                      <p:tavLst>
                                        <p:tav tm="0">
                                          <p:val>
                                            <p:strVal val="#ppt_x"/>
                                          </p:val>
                                        </p:tav>
                                        <p:tav tm="100000">
                                          <p:val>
                                            <p:strVal val="#ppt_x"/>
                                          </p:val>
                                        </p:tav>
                                      </p:tavLst>
                                    </p:anim>
                                    <p:anim calcmode="lin" valueType="num">
                                      <p:cBhvr additive="base">
                                        <p:cTn id="78" dur="500" fill="hold"/>
                                        <p:tgtEl>
                                          <p:spTgt spid="47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71"/>
                                        </p:tgtEl>
                                        <p:attrNameLst>
                                          <p:attrName>style.visibility</p:attrName>
                                        </p:attrNameLst>
                                      </p:cBhvr>
                                      <p:to>
                                        <p:strVal val="visible"/>
                                      </p:to>
                                    </p:set>
                                    <p:anim calcmode="lin" valueType="num">
                                      <p:cBhvr additive="base">
                                        <p:cTn id="81" dur="500" fill="hold"/>
                                        <p:tgtEl>
                                          <p:spTgt spid="471"/>
                                        </p:tgtEl>
                                        <p:attrNameLst>
                                          <p:attrName>ppt_x</p:attrName>
                                        </p:attrNameLst>
                                      </p:cBhvr>
                                      <p:tavLst>
                                        <p:tav tm="0">
                                          <p:val>
                                            <p:strVal val="#ppt_x"/>
                                          </p:val>
                                        </p:tav>
                                        <p:tav tm="100000">
                                          <p:val>
                                            <p:strVal val="#ppt_x"/>
                                          </p:val>
                                        </p:tav>
                                      </p:tavLst>
                                    </p:anim>
                                    <p:anim calcmode="lin" valueType="num">
                                      <p:cBhvr additive="base">
                                        <p:cTn id="82" dur="500" fill="hold"/>
                                        <p:tgtEl>
                                          <p:spTgt spid="47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68"/>
                                        </p:tgtEl>
                                        <p:attrNameLst>
                                          <p:attrName>style.visibility</p:attrName>
                                        </p:attrNameLst>
                                      </p:cBhvr>
                                      <p:to>
                                        <p:strVal val="visible"/>
                                      </p:to>
                                    </p:set>
                                    <p:anim calcmode="lin" valueType="num">
                                      <p:cBhvr additive="base">
                                        <p:cTn id="85" dur="500" fill="hold"/>
                                        <p:tgtEl>
                                          <p:spTgt spid="468"/>
                                        </p:tgtEl>
                                        <p:attrNameLst>
                                          <p:attrName>ppt_x</p:attrName>
                                        </p:attrNameLst>
                                      </p:cBhvr>
                                      <p:tavLst>
                                        <p:tav tm="0">
                                          <p:val>
                                            <p:strVal val="#ppt_x"/>
                                          </p:val>
                                        </p:tav>
                                        <p:tav tm="100000">
                                          <p:val>
                                            <p:strVal val="#ppt_x"/>
                                          </p:val>
                                        </p:tav>
                                      </p:tavLst>
                                    </p:anim>
                                    <p:anim calcmode="lin" valueType="num">
                                      <p:cBhvr additive="base">
                                        <p:cTn id="86" dur="500" fill="hold"/>
                                        <p:tgtEl>
                                          <p:spTgt spid="468"/>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66"/>
                                        </p:tgtEl>
                                        <p:attrNameLst>
                                          <p:attrName>style.visibility</p:attrName>
                                        </p:attrNameLst>
                                      </p:cBhvr>
                                      <p:to>
                                        <p:strVal val="visible"/>
                                      </p:to>
                                    </p:set>
                                    <p:anim calcmode="lin" valueType="num">
                                      <p:cBhvr additive="base">
                                        <p:cTn id="89" dur="500" fill="hold"/>
                                        <p:tgtEl>
                                          <p:spTgt spid="466"/>
                                        </p:tgtEl>
                                        <p:attrNameLst>
                                          <p:attrName>ppt_x</p:attrName>
                                        </p:attrNameLst>
                                      </p:cBhvr>
                                      <p:tavLst>
                                        <p:tav tm="0">
                                          <p:val>
                                            <p:strVal val="#ppt_x"/>
                                          </p:val>
                                        </p:tav>
                                        <p:tav tm="100000">
                                          <p:val>
                                            <p:strVal val="#ppt_x"/>
                                          </p:val>
                                        </p:tav>
                                      </p:tavLst>
                                    </p:anim>
                                    <p:anim calcmode="lin" valueType="num">
                                      <p:cBhvr additive="base">
                                        <p:cTn id="90" dur="500" fill="hold"/>
                                        <p:tgtEl>
                                          <p:spTgt spid="46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69"/>
                                        </p:tgtEl>
                                        <p:attrNameLst>
                                          <p:attrName>style.visibility</p:attrName>
                                        </p:attrNameLst>
                                      </p:cBhvr>
                                      <p:to>
                                        <p:strVal val="visible"/>
                                      </p:to>
                                    </p:set>
                                    <p:anim calcmode="lin" valueType="num">
                                      <p:cBhvr additive="base">
                                        <p:cTn id="93" dur="500" fill="hold"/>
                                        <p:tgtEl>
                                          <p:spTgt spid="469"/>
                                        </p:tgtEl>
                                        <p:attrNameLst>
                                          <p:attrName>ppt_x</p:attrName>
                                        </p:attrNameLst>
                                      </p:cBhvr>
                                      <p:tavLst>
                                        <p:tav tm="0">
                                          <p:val>
                                            <p:strVal val="#ppt_x"/>
                                          </p:val>
                                        </p:tav>
                                        <p:tav tm="100000">
                                          <p:val>
                                            <p:strVal val="#ppt_x"/>
                                          </p:val>
                                        </p:tav>
                                      </p:tavLst>
                                    </p:anim>
                                    <p:anim calcmode="lin" valueType="num">
                                      <p:cBhvr additive="base">
                                        <p:cTn id="94" dur="500" fill="hold"/>
                                        <p:tgtEl>
                                          <p:spTgt spid="46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47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476"/>
                                        </p:tgtEl>
                                        <p:attrNameLst>
                                          <p:attrName>style.visibility</p:attrName>
                                        </p:attrNameLst>
                                      </p:cBhvr>
                                      <p:to>
                                        <p:strVal val="hidden"/>
                                      </p:to>
                                    </p:set>
                                  </p:childTnLst>
                                </p:cTn>
                              </p:par>
                            </p:childTnLst>
                          </p:cTn>
                        </p:par>
                        <p:par>
                          <p:cTn id="101" fill="hold">
                            <p:stCondLst>
                              <p:cond delay="0"/>
                            </p:stCondLst>
                            <p:childTnLst>
                              <p:par>
                                <p:cTn id="102" presetID="2" presetClass="entr" presetSubtype="4" fill="hold" grpId="0" nodeType="afterEffect">
                                  <p:stCondLst>
                                    <p:cond delay="0"/>
                                  </p:stCondLst>
                                  <p:childTnLst>
                                    <p:set>
                                      <p:cBhvr>
                                        <p:cTn id="103" dur="1" fill="hold">
                                          <p:stCondLst>
                                            <p:cond delay="0"/>
                                          </p:stCondLst>
                                        </p:cTn>
                                        <p:tgtEl>
                                          <p:spTgt spid="470"/>
                                        </p:tgtEl>
                                        <p:attrNameLst>
                                          <p:attrName>style.visibility</p:attrName>
                                        </p:attrNameLst>
                                      </p:cBhvr>
                                      <p:to>
                                        <p:strVal val="visible"/>
                                      </p:to>
                                    </p:set>
                                    <p:anim calcmode="lin" valueType="num">
                                      <p:cBhvr additive="base">
                                        <p:cTn id="104" dur="500" fill="hold"/>
                                        <p:tgtEl>
                                          <p:spTgt spid="470"/>
                                        </p:tgtEl>
                                        <p:attrNameLst>
                                          <p:attrName>ppt_x</p:attrName>
                                        </p:attrNameLst>
                                      </p:cBhvr>
                                      <p:tavLst>
                                        <p:tav tm="0">
                                          <p:val>
                                            <p:strVal val="#ppt_x"/>
                                          </p:val>
                                        </p:tav>
                                        <p:tav tm="100000">
                                          <p:val>
                                            <p:strVal val="#ppt_x"/>
                                          </p:val>
                                        </p:tav>
                                      </p:tavLst>
                                    </p:anim>
                                    <p:anim calcmode="lin" valueType="num">
                                      <p:cBhvr additive="base">
                                        <p:cTn id="105" dur="500" fill="hold"/>
                                        <p:tgtEl>
                                          <p:spTgt spid="470"/>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467"/>
                                        </p:tgtEl>
                                        <p:attrNameLst>
                                          <p:attrName>style.visibility</p:attrName>
                                        </p:attrNameLst>
                                      </p:cBhvr>
                                      <p:to>
                                        <p:strVal val="visible"/>
                                      </p:to>
                                    </p:set>
                                    <p:anim calcmode="lin" valueType="num">
                                      <p:cBhvr additive="base">
                                        <p:cTn id="108" dur="500" fill="hold"/>
                                        <p:tgtEl>
                                          <p:spTgt spid="467"/>
                                        </p:tgtEl>
                                        <p:attrNameLst>
                                          <p:attrName>ppt_x</p:attrName>
                                        </p:attrNameLst>
                                      </p:cBhvr>
                                      <p:tavLst>
                                        <p:tav tm="0">
                                          <p:val>
                                            <p:strVal val="#ppt_x"/>
                                          </p:val>
                                        </p:tav>
                                        <p:tav tm="100000">
                                          <p:val>
                                            <p:strVal val="#ppt_x"/>
                                          </p:val>
                                        </p:tav>
                                      </p:tavLst>
                                    </p:anim>
                                    <p:anim calcmode="lin" valueType="num">
                                      <p:cBhvr additive="base">
                                        <p:cTn id="109" dur="500" fill="hold"/>
                                        <p:tgtEl>
                                          <p:spTgt spid="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animBg="1"/>
      <p:bldP spid="424" grpId="0" animBg="1"/>
      <p:bldP spid="425" grpId="0" animBg="1"/>
      <p:bldP spid="426" grpId="0" animBg="1"/>
      <p:bldP spid="447" grpId="0" animBg="1"/>
      <p:bldP spid="448" grpId="0" animBg="1"/>
      <p:bldP spid="449" grpId="0" animBg="1"/>
      <p:bldP spid="450" grpId="0" animBg="1"/>
      <p:bldP spid="456" grpId="0" animBg="1"/>
      <p:bldP spid="457" grpId="0" animBg="1"/>
      <p:bldP spid="465" grpId="0" animBg="1"/>
      <p:bldP spid="467" grpId="0"/>
      <p:bldP spid="469" grpId="0"/>
      <p:bldP spid="470" grpId="0" animBg="1"/>
      <p:bldP spid="471" grpId="0"/>
      <p:bldP spid="472" grpId="0"/>
      <p:bldP spid="476" grpId="0" animBg="1"/>
      <p:bldP spid="47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A974-4EBC-439F-953E-7D2A7194914F}"/>
              </a:ext>
            </a:extLst>
          </p:cNvPr>
          <p:cNvSpPr>
            <a:spLocks noGrp="1"/>
          </p:cNvSpPr>
          <p:nvPr>
            <p:ph type="title"/>
          </p:nvPr>
        </p:nvSpPr>
        <p:spPr/>
        <p:txBody>
          <a:bodyPr/>
          <a:lstStyle/>
          <a:p>
            <a:r>
              <a:rPr lang="en-US" dirty="0"/>
              <a:t>Connectivity options to Azure</a:t>
            </a:r>
          </a:p>
        </p:txBody>
      </p:sp>
      <p:sp>
        <p:nvSpPr>
          <p:cNvPr id="60" name="Rectangle 14">
            <a:extLst>
              <a:ext uri="{FF2B5EF4-FFF2-40B4-BE49-F238E27FC236}">
                <a16:creationId xmlns:a16="http://schemas.microsoft.com/office/drawing/2014/main" id="{C03DD03F-A9A1-43E5-9BD6-38EAFC936760}"/>
              </a:ext>
            </a:extLst>
          </p:cNvPr>
          <p:cNvSpPr/>
          <p:nvPr/>
        </p:nvSpPr>
        <p:spPr bwMode="auto">
          <a:xfrm>
            <a:off x="312738" y="1268676"/>
            <a:ext cx="2035175"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ctr" defTabSz="124308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Cloud</a:t>
            </a:r>
          </a:p>
        </p:txBody>
      </p:sp>
      <p:sp>
        <p:nvSpPr>
          <p:cNvPr id="61" name="Rectangle 17">
            <a:extLst>
              <a:ext uri="{FF2B5EF4-FFF2-40B4-BE49-F238E27FC236}">
                <a16:creationId xmlns:a16="http://schemas.microsoft.com/office/drawing/2014/main" id="{FD915915-D132-4AF4-A3D3-662818BB3253}"/>
              </a:ext>
            </a:extLst>
          </p:cNvPr>
          <p:cNvSpPr/>
          <p:nvPr/>
        </p:nvSpPr>
        <p:spPr bwMode="auto">
          <a:xfrm>
            <a:off x="5886450" y="1268676"/>
            <a:ext cx="2017161"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ctr" defTabSz="124308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Customer</a:t>
            </a:r>
          </a:p>
        </p:txBody>
      </p:sp>
      <p:sp>
        <p:nvSpPr>
          <p:cNvPr id="62" name="Rectangle 61">
            <a:extLst>
              <a:ext uri="{FF2B5EF4-FFF2-40B4-BE49-F238E27FC236}">
                <a16:creationId xmlns:a16="http://schemas.microsoft.com/office/drawing/2014/main" id="{81042401-0852-4A81-8826-130B63BB051C}"/>
              </a:ext>
            </a:extLst>
          </p:cNvPr>
          <p:cNvSpPr/>
          <p:nvPr/>
        </p:nvSpPr>
        <p:spPr bwMode="auto">
          <a:xfrm>
            <a:off x="7937222" y="1268676"/>
            <a:ext cx="3531939"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defTabSz="124308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Segment and workloads</a:t>
            </a:r>
          </a:p>
        </p:txBody>
      </p:sp>
      <p:grpSp>
        <p:nvGrpSpPr>
          <p:cNvPr id="63" name="Group 62">
            <a:extLst>
              <a:ext uri="{FF2B5EF4-FFF2-40B4-BE49-F238E27FC236}">
                <a16:creationId xmlns:a16="http://schemas.microsoft.com/office/drawing/2014/main" id="{4B46FEF2-5732-4537-AD2A-EEA17221B6D6}"/>
              </a:ext>
            </a:extLst>
          </p:cNvPr>
          <p:cNvGrpSpPr/>
          <p:nvPr/>
        </p:nvGrpSpPr>
        <p:grpSpPr>
          <a:xfrm>
            <a:off x="312738" y="4254537"/>
            <a:ext cx="11156422" cy="1228702"/>
            <a:chOff x="312738" y="4254537"/>
            <a:chExt cx="11156422" cy="1228702"/>
          </a:xfrm>
        </p:grpSpPr>
        <p:grpSp>
          <p:nvGrpSpPr>
            <p:cNvPr id="64" name="Group 63">
              <a:extLst>
                <a:ext uri="{FF2B5EF4-FFF2-40B4-BE49-F238E27FC236}">
                  <a16:creationId xmlns:a16="http://schemas.microsoft.com/office/drawing/2014/main" id="{334751DA-400A-463F-8BF0-41244C1F1ECC}"/>
                </a:ext>
              </a:extLst>
            </p:cNvPr>
            <p:cNvGrpSpPr/>
            <p:nvPr/>
          </p:nvGrpSpPr>
          <p:grpSpPr>
            <a:xfrm>
              <a:off x="312738" y="4353320"/>
              <a:ext cx="11156422" cy="1100878"/>
              <a:chOff x="312738" y="4315336"/>
              <a:chExt cx="11156422" cy="1100878"/>
            </a:xfrm>
          </p:grpSpPr>
          <p:sp>
            <p:nvSpPr>
              <p:cNvPr id="66" name="Rectangle 65">
                <a:extLst>
                  <a:ext uri="{FF2B5EF4-FFF2-40B4-BE49-F238E27FC236}">
                    <a16:creationId xmlns:a16="http://schemas.microsoft.com/office/drawing/2014/main" id="{F93014B3-646E-4A97-928C-E5DB0EB5F2AB}"/>
                  </a:ext>
                </a:extLst>
              </p:cNvPr>
              <p:cNvSpPr/>
              <p:nvPr/>
            </p:nvSpPr>
            <p:spPr>
              <a:xfrm>
                <a:off x="312738" y="4315336"/>
                <a:ext cx="11156422" cy="1100878"/>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7" name="Freeform 52">
                <a:extLst>
                  <a:ext uri="{FF2B5EF4-FFF2-40B4-BE49-F238E27FC236}">
                    <a16:creationId xmlns:a16="http://schemas.microsoft.com/office/drawing/2014/main" id="{E85078C4-9143-4A5E-9AAD-44FF1E6BA16E}"/>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68" name="Freeform 53">
                <a:extLst>
                  <a:ext uri="{FF2B5EF4-FFF2-40B4-BE49-F238E27FC236}">
                    <a16:creationId xmlns:a16="http://schemas.microsoft.com/office/drawing/2014/main" id="{B5D2A7CB-34CA-42B9-A7AB-6CB5B9814F4E}"/>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grpSp>
            <p:nvGrpSpPr>
              <p:cNvPr id="69" name="Group 68">
                <a:extLst>
                  <a:ext uri="{FF2B5EF4-FFF2-40B4-BE49-F238E27FC236}">
                    <a16:creationId xmlns:a16="http://schemas.microsoft.com/office/drawing/2014/main" id="{5C4164F3-434D-49DF-BA79-284A8840ECE2}"/>
                  </a:ext>
                </a:extLst>
              </p:cNvPr>
              <p:cNvGrpSpPr/>
              <p:nvPr/>
            </p:nvGrpSpPr>
            <p:grpSpPr>
              <a:xfrm>
                <a:off x="881372" y="4344939"/>
                <a:ext cx="549467" cy="750287"/>
                <a:chOff x="5293615" y="2178868"/>
                <a:chExt cx="1189325" cy="1488408"/>
              </a:xfrm>
            </p:grpSpPr>
            <p:pic>
              <p:nvPicPr>
                <p:cNvPr id="75" name="Picture 2">
                  <a:extLst>
                    <a:ext uri="{FF2B5EF4-FFF2-40B4-BE49-F238E27FC236}">
                      <a16:creationId xmlns:a16="http://schemas.microsoft.com/office/drawing/2014/main" id="{A9A93C4A-4EFF-412D-BA72-9E072828B86F}"/>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76" name="Isosceles Triangle 75">
                  <a:extLst>
                    <a:ext uri="{FF2B5EF4-FFF2-40B4-BE49-F238E27FC236}">
                      <a16:creationId xmlns:a16="http://schemas.microsoft.com/office/drawing/2014/main" id="{C1F22629-A2B5-4728-9A7D-559988FE186C}"/>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grpSp>
          <p:cxnSp>
            <p:nvCxnSpPr>
              <p:cNvPr id="70" name="Straight Connector 69">
                <a:extLst>
                  <a:ext uri="{FF2B5EF4-FFF2-40B4-BE49-F238E27FC236}">
                    <a16:creationId xmlns:a16="http://schemas.microsoft.com/office/drawing/2014/main" id="{7486D374-029C-4C20-84B2-8D823741EA62}"/>
                  </a:ext>
                </a:extLst>
              </p:cNvPr>
              <p:cNvCxnSpPr/>
              <p:nvPr/>
            </p:nvCxnSpPr>
            <p:spPr>
              <a:xfrm flipH="1">
                <a:off x="2204323" y="486888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71" name="Rectangle 70">
                <a:extLst>
                  <a:ext uri="{FF2B5EF4-FFF2-40B4-BE49-F238E27FC236}">
                    <a16:creationId xmlns:a16="http://schemas.microsoft.com/office/drawing/2014/main" id="{B88F6AEC-2C67-4FF4-9A4E-1DD53059B2EE}"/>
                  </a:ext>
                </a:extLst>
              </p:cNvPr>
              <p:cNvSpPr/>
              <p:nvPr/>
            </p:nvSpPr>
            <p:spPr>
              <a:xfrm>
                <a:off x="2865437" y="4593996"/>
                <a:ext cx="2534410" cy="566285"/>
              </a:xfrm>
              <a:prstGeom prst="rect">
                <a:avLst/>
              </a:prstGeom>
            </p:spPr>
            <p:txBody>
              <a:bodyPr wrap="square" lIns="121893" tIns="60948" rIns="121893" bIns="60948">
                <a:spAutoFit/>
              </a:bodyPr>
              <a:lstStyle/>
              <a:p>
                <a:pPr marL="0" marR="0" lvl="0" indent="0" algn="ctr" defTabSz="47602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Secure site-to-site </a:t>
                </a:r>
              </a:p>
              <a:p>
                <a:pPr marL="0" marR="0" lvl="0" indent="0" algn="ctr" defTabSz="47602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VPN connectivity</a:t>
                </a:r>
              </a:p>
            </p:txBody>
          </p:sp>
          <p:cxnSp>
            <p:nvCxnSpPr>
              <p:cNvPr id="72" name="Straight Connector 71">
                <a:extLst>
                  <a:ext uri="{FF2B5EF4-FFF2-40B4-BE49-F238E27FC236}">
                    <a16:creationId xmlns:a16="http://schemas.microsoft.com/office/drawing/2014/main" id="{D1A733AF-9595-45DB-AE53-5CE083CE3D86}"/>
                  </a:ext>
                </a:extLst>
              </p:cNvPr>
              <p:cNvCxnSpPr/>
              <p:nvPr/>
            </p:nvCxnSpPr>
            <p:spPr>
              <a:xfrm>
                <a:off x="5151437" y="486888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73" name="Rectangle 77">
                <a:extLst>
                  <a:ext uri="{FF2B5EF4-FFF2-40B4-BE49-F238E27FC236}">
                    <a16:creationId xmlns:a16="http://schemas.microsoft.com/office/drawing/2014/main" id="{7715ECD6-AC0C-4B66-8F47-2CDFD1E507E6}"/>
                  </a:ext>
                </a:extLst>
              </p:cNvPr>
              <p:cNvSpPr/>
              <p:nvPr/>
            </p:nvSpPr>
            <p:spPr>
              <a:xfrm>
                <a:off x="7937222" y="4317275"/>
                <a:ext cx="3208600" cy="689420"/>
              </a:xfrm>
              <a:prstGeom prst="rect">
                <a:avLst/>
              </a:prstGeom>
            </p:spPr>
            <p:txBody>
              <a:bodyPr wrap="square" lIns="182880" tIns="146304" rIns="182880" bIns="146304">
                <a:spAutoFit/>
              </a:bodyPr>
              <a:lstStyle/>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SMB, Enterprises</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Connect to Azure compute</a:t>
                </a:r>
              </a:p>
            </p:txBody>
          </p:sp>
          <p:sp>
            <p:nvSpPr>
              <p:cNvPr id="74" name="Freeform 539">
                <a:extLst>
                  <a:ext uri="{FF2B5EF4-FFF2-40B4-BE49-F238E27FC236}">
                    <a16:creationId xmlns:a16="http://schemas.microsoft.com/office/drawing/2014/main" id="{CB35C60D-7D63-4F8E-90C5-EF2A9E781851}"/>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cs typeface="Segoe UI" panose="020B0502040204020203" pitchFamily="34" charset="0"/>
                </a:endParaRPr>
              </a:p>
            </p:txBody>
          </p:sp>
        </p:grpSp>
        <p:pic>
          <p:nvPicPr>
            <p:cNvPr id="65" name="Picture 2">
              <a:extLst>
                <a:ext uri="{FF2B5EF4-FFF2-40B4-BE49-F238E27FC236}">
                  <a16:creationId xmlns:a16="http://schemas.microsoft.com/office/drawing/2014/main" id="{C32F0A7F-667C-4D37-893F-439D2BCC2D65}"/>
                </a:ext>
              </a:extLst>
            </p:cNvPr>
            <p:cNvPicPr>
              <a:picLocks noChangeAspect="1" noChangeArrowheads="1"/>
            </p:cNvPicPr>
            <p:nvPr/>
          </p:nvPicPr>
          <p:blipFill>
            <a:blip r:embed="rId4"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77" name="Group 76">
            <a:extLst>
              <a:ext uri="{FF2B5EF4-FFF2-40B4-BE49-F238E27FC236}">
                <a16:creationId xmlns:a16="http://schemas.microsoft.com/office/drawing/2014/main" id="{76712499-72A2-4549-A337-2E79D41A98E2}"/>
              </a:ext>
            </a:extLst>
          </p:cNvPr>
          <p:cNvGrpSpPr/>
          <p:nvPr/>
        </p:nvGrpSpPr>
        <p:grpSpPr>
          <a:xfrm>
            <a:off x="312738" y="3201391"/>
            <a:ext cx="11156422" cy="1127893"/>
            <a:chOff x="312738" y="3159809"/>
            <a:chExt cx="11156422" cy="1127893"/>
          </a:xfrm>
        </p:grpSpPr>
        <p:sp>
          <p:nvSpPr>
            <p:cNvPr id="78" name="Rectangle 77">
              <a:extLst>
                <a:ext uri="{FF2B5EF4-FFF2-40B4-BE49-F238E27FC236}">
                  <a16:creationId xmlns:a16="http://schemas.microsoft.com/office/drawing/2014/main" id="{638F993E-68CB-4ADE-9600-6635FF118150}"/>
                </a:ext>
              </a:extLst>
            </p:cNvPr>
            <p:cNvSpPr/>
            <p:nvPr/>
          </p:nvSpPr>
          <p:spPr>
            <a:xfrm>
              <a:off x="312738" y="3159817"/>
              <a:ext cx="11156422" cy="1096285"/>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79" name="Group 78">
              <a:extLst>
                <a:ext uri="{FF2B5EF4-FFF2-40B4-BE49-F238E27FC236}">
                  <a16:creationId xmlns:a16="http://schemas.microsoft.com/office/drawing/2014/main" id="{A9BB4D79-2F11-4615-A632-9BA9C3C10153}"/>
                </a:ext>
              </a:extLst>
            </p:cNvPr>
            <p:cNvGrpSpPr/>
            <p:nvPr/>
          </p:nvGrpSpPr>
          <p:grpSpPr>
            <a:xfrm>
              <a:off x="312739" y="3159809"/>
              <a:ext cx="7604838" cy="1127893"/>
              <a:chOff x="2916922" y="5310943"/>
              <a:chExt cx="8816693" cy="980720"/>
            </a:xfrm>
          </p:grpSpPr>
          <p:sp>
            <p:nvSpPr>
              <p:cNvPr id="84" name="Freeform 97">
                <a:extLst>
                  <a:ext uri="{FF2B5EF4-FFF2-40B4-BE49-F238E27FC236}">
                    <a16:creationId xmlns:a16="http://schemas.microsoft.com/office/drawing/2014/main" id="{62865F55-04B6-4862-B341-E8DA6B02C4AC}"/>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85" name="Freeform 100">
                <a:extLst>
                  <a:ext uri="{FF2B5EF4-FFF2-40B4-BE49-F238E27FC236}">
                    <a16:creationId xmlns:a16="http://schemas.microsoft.com/office/drawing/2014/main" id="{9383E6EC-CFCE-4864-8129-18AB71E8B030}"/>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pic>
            <p:nvPicPr>
              <p:cNvPr id="86" name="Picture 6" descr="\\magnum\Projects\Microsoft\Cloud Power FY12\Design\Icons\PNGs\Server_2.png">
                <a:extLst>
                  <a:ext uri="{FF2B5EF4-FFF2-40B4-BE49-F238E27FC236}">
                    <a16:creationId xmlns:a16="http://schemas.microsoft.com/office/drawing/2014/main" id="{6C0A720F-6D9A-461E-9E5F-FEA6C3D1FDF9}"/>
                  </a:ext>
                </a:extLst>
              </p:cNvPr>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87" name="Rectangle 86">
                <a:extLst>
                  <a:ext uri="{FF2B5EF4-FFF2-40B4-BE49-F238E27FC236}">
                    <a16:creationId xmlns:a16="http://schemas.microsoft.com/office/drawing/2014/main" id="{F4A4998A-0A3E-46CC-9D6B-A8B0045AB7AE}"/>
                  </a:ext>
                </a:extLst>
              </p:cNvPr>
              <p:cNvSpPr/>
              <p:nvPr/>
            </p:nvSpPr>
            <p:spPr>
              <a:xfrm>
                <a:off x="5853434" y="5535541"/>
                <a:ext cx="2938276" cy="492393"/>
              </a:xfrm>
              <a:prstGeom prst="rect">
                <a:avLst/>
              </a:prstGeom>
            </p:spPr>
            <p:txBody>
              <a:bodyPr wrap="square" lIns="121893" tIns="60948" rIns="121893" bIns="60948">
                <a:spAutoFit/>
              </a:bodyPr>
              <a:lstStyle/>
              <a:p>
                <a:pPr marL="0" marR="0" lvl="0" indent="0" algn="ctr" defTabSz="47602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Secure point-to-site connectivity</a:t>
                </a:r>
                <a:endParaRPr kumimoji="0" lang="en-US" sz="12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endParaRPr>
              </a:p>
            </p:txBody>
          </p:sp>
          <p:cxnSp>
            <p:nvCxnSpPr>
              <p:cNvPr id="88" name="Straight Connector 87">
                <a:extLst>
                  <a:ext uri="{FF2B5EF4-FFF2-40B4-BE49-F238E27FC236}">
                    <a16:creationId xmlns:a16="http://schemas.microsoft.com/office/drawing/2014/main" id="{996377C3-A7B6-4788-8043-B37A14379A3E}"/>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89" name="Straight Connector 88">
                <a:extLst>
                  <a:ext uri="{FF2B5EF4-FFF2-40B4-BE49-F238E27FC236}">
                    <a16:creationId xmlns:a16="http://schemas.microsoft.com/office/drawing/2014/main" id="{9EC5E43C-ED12-49E6-9E1B-D22570557821}"/>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80" name="Picture 2">
              <a:extLst>
                <a:ext uri="{FF2B5EF4-FFF2-40B4-BE49-F238E27FC236}">
                  <a16:creationId xmlns:a16="http://schemas.microsoft.com/office/drawing/2014/main" id="{733A5556-8F42-4622-8E46-C0FA0D22C149}"/>
                </a:ext>
              </a:extLst>
            </p:cNvPr>
            <p:cNvPicPr>
              <a:picLocks noChangeAspect="1" noChangeArrowheads="1"/>
            </p:cNvPicPr>
            <p:nvPr/>
          </p:nvPicPr>
          <p:blipFill>
            <a:blip r:embed="rId4"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81" name="Isosceles Triangle 80">
              <a:extLst>
                <a:ext uri="{FF2B5EF4-FFF2-40B4-BE49-F238E27FC236}">
                  <a16:creationId xmlns:a16="http://schemas.microsoft.com/office/drawing/2014/main" id="{4DF82515-87DC-4E49-BB07-51639740A80E}"/>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82" name="Rectangle 77">
              <a:extLst>
                <a:ext uri="{FF2B5EF4-FFF2-40B4-BE49-F238E27FC236}">
                  <a16:creationId xmlns:a16="http://schemas.microsoft.com/office/drawing/2014/main" id="{52123EF4-9BEB-46EE-92A0-658AE456686A}"/>
                </a:ext>
              </a:extLst>
            </p:cNvPr>
            <p:cNvSpPr/>
            <p:nvPr/>
          </p:nvSpPr>
          <p:spPr>
            <a:xfrm>
              <a:off x="7937222" y="3160484"/>
              <a:ext cx="2908832" cy="1083374"/>
            </a:xfrm>
            <a:prstGeom prst="rect">
              <a:avLst/>
            </a:prstGeom>
            <a:solidFill>
              <a:schemeClr val="accent1"/>
            </a:solidFill>
          </p:spPr>
          <p:txBody>
            <a:bodyPr wrap="square" lIns="182880" tIns="146304" rIns="182880" bIns="146304">
              <a:spAutoFit/>
            </a:bodyPr>
            <a:lstStyle/>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Developers</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POC Efforts</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Small scale deployments</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Connect from anywhere</a:t>
              </a:r>
            </a:p>
          </p:txBody>
        </p:sp>
        <p:sp>
          <p:nvSpPr>
            <p:cNvPr id="83" name="Freeform 539">
              <a:extLst>
                <a:ext uri="{FF2B5EF4-FFF2-40B4-BE49-F238E27FC236}">
                  <a16:creationId xmlns:a16="http://schemas.microsoft.com/office/drawing/2014/main" id="{290D4588-E3E1-42BE-8C7B-141FC4DB2D6F}"/>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cs typeface="Segoe UI" panose="020B0502040204020203" pitchFamily="34" charset="0"/>
              </a:endParaRPr>
            </a:p>
          </p:txBody>
        </p:sp>
      </p:grpSp>
      <p:grpSp>
        <p:nvGrpSpPr>
          <p:cNvPr id="90" name="Group 89">
            <a:extLst>
              <a:ext uri="{FF2B5EF4-FFF2-40B4-BE49-F238E27FC236}">
                <a16:creationId xmlns:a16="http://schemas.microsoft.com/office/drawing/2014/main" id="{62772CD7-477C-466B-82CB-3C402D8C32F6}"/>
              </a:ext>
            </a:extLst>
          </p:cNvPr>
          <p:cNvGrpSpPr/>
          <p:nvPr/>
        </p:nvGrpSpPr>
        <p:grpSpPr>
          <a:xfrm>
            <a:off x="312738" y="5478233"/>
            <a:ext cx="11156422" cy="1219429"/>
            <a:chOff x="312738" y="4914899"/>
            <a:chExt cx="11156422" cy="1219429"/>
          </a:xfrm>
        </p:grpSpPr>
        <p:sp>
          <p:nvSpPr>
            <p:cNvPr id="91" name="Rectangle 90">
              <a:extLst>
                <a:ext uri="{FF2B5EF4-FFF2-40B4-BE49-F238E27FC236}">
                  <a16:creationId xmlns:a16="http://schemas.microsoft.com/office/drawing/2014/main" id="{2DFFAFDB-9037-4535-9994-72A7F94AA1FE}"/>
                </a:ext>
              </a:extLst>
            </p:cNvPr>
            <p:cNvSpPr/>
            <p:nvPr/>
          </p:nvSpPr>
          <p:spPr>
            <a:xfrm>
              <a:off x="312738" y="4977547"/>
              <a:ext cx="11156422" cy="1089275"/>
            </a:xfrm>
            <a:prstGeom prst="rect">
              <a:avLst/>
            </a:prstGeom>
            <a:solidFill>
              <a:schemeClr val="accent1"/>
            </a:solidFill>
            <a:ln w="38100" cap="sq"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w="76200">
                  <a:solidFill>
                    <a:srgbClr val="505050"/>
                  </a:solidFill>
                </a:ln>
                <a:solidFill>
                  <a:srgbClr val="FFFFFF"/>
                </a:solidFill>
                <a:effectLst/>
                <a:uLnTx/>
                <a:uFillTx/>
                <a:latin typeface="Segoe UI"/>
                <a:ea typeface="+mn-ea"/>
                <a:cs typeface="Segoe UI" panose="020B0502040204020203" pitchFamily="34" charset="0"/>
              </a:endParaRPr>
            </a:p>
          </p:txBody>
        </p:sp>
        <p:sp>
          <p:nvSpPr>
            <p:cNvPr id="92" name="Freeform 45">
              <a:extLst>
                <a:ext uri="{FF2B5EF4-FFF2-40B4-BE49-F238E27FC236}">
                  <a16:creationId xmlns:a16="http://schemas.microsoft.com/office/drawing/2014/main" id="{21FEFC8D-D7C7-41FA-A511-7D0A155637AE}"/>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93" name="Freeform 46">
              <a:extLst>
                <a:ext uri="{FF2B5EF4-FFF2-40B4-BE49-F238E27FC236}">
                  <a16:creationId xmlns:a16="http://schemas.microsoft.com/office/drawing/2014/main" id="{E00302C0-282D-4C2F-B622-C71A014FA377}"/>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grpSp>
          <p:nvGrpSpPr>
            <p:cNvPr id="94" name="Group 93">
              <a:extLst>
                <a:ext uri="{FF2B5EF4-FFF2-40B4-BE49-F238E27FC236}">
                  <a16:creationId xmlns:a16="http://schemas.microsoft.com/office/drawing/2014/main" id="{8E47EDA7-064F-4766-9CDC-58CBF0C11842}"/>
                </a:ext>
              </a:extLst>
            </p:cNvPr>
            <p:cNvGrpSpPr/>
            <p:nvPr/>
          </p:nvGrpSpPr>
          <p:grpSpPr>
            <a:xfrm>
              <a:off x="881372" y="5053813"/>
              <a:ext cx="549467" cy="750287"/>
              <a:chOff x="5293615" y="2293499"/>
              <a:chExt cx="1189325" cy="1488408"/>
            </a:xfrm>
          </p:grpSpPr>
          <p:pic>
            <p:nvPicPr>
              <p:cNvPr id="102" name="Picture 2">
                <a:extLst>
                  <a:ext uri="{FF2B5EF4-FFF2-40B4-BE49-F238E27FC236}">
                    <a16:creationId xmlns:a16="http://schemas.microsoft.com/office/drawing/2014/main" id="{23BC27DF-CE5F-4A37-AF49-9E52A449C573}"/>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103" name="Isosceles Triangle 102">
                <a:extLst>
                  <a:ext uri="{FF2B5EF4-FFF2-40B4-BE49-F238E27FC236}">
                    <a16:creationId xmlns:a16="http://schemas.microsoft.com/office/drawing/2014/main" id="{DA075011-527A-43BE-9218-6BCA4F2455E8}"/>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grpSp>
        <p:pic>
          <p:nvPicPr>
            <p:cNvPr id="95" name="Picture 2">
              <a:extLst>
                <a:ext uri="{FF2B5EF4-FFF2-40B4-BE49-F238E27FC236}">
                  <a16:creationId xmlns:a16="http://schemas.microsoft.com/office/drawing/2014/main" id="{896A9477-9D3D-4771-B473-B0C9742E7618}"/>
                </a:ext>
              </a:extLst>
            </p:cNvPr>
            <p:cNvPicPr>
              <a:picLocks noChangeAspect="1" noChangeArrowheads="1"/>
            </p:cNvPicPr>
            <p:nvPr/>
          </p:nvPicPr>
          <p:blipFill>
            <a:blip r:embed="rId4"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96" name="Straight Connector 95">
              <a:extLst>
                <a:ext uri="{FF2B5EF4-FFF2-40B4-BE49-F238E27FC236}">
                  <a16:creationId xmlns:a16="http://schemas.microsoft.com/office/drawing/2014/main" id="{BC7E98CF-AC44-4556-8E7C-BB9DA30C12A0}"/>
                </a:ext>
              </a:extLst>
            </p:cNvPr>
            <p:cNvCxnSpPr/>
            <p:nvPr/>
          </p:nvCxnSpPr>
          <p:spPr>
            <a:xfrm flipH="1">
              <a:off x="2204323" y="551997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97" name="Rectangle 96">
              <a:extLst>
                <a:ext uri="{FF2B5EF4-FFF2-40B4-BE49-F238E27FC236}">
                  <a16:creationId xmlns:a16="http://schemas.microsoft.com/office/drawing/2014/main" id="{4DDE8399-F46D-4B21-912E-82EE7C1603FD}"/>
                </a:ext>
              </a:extLst>
            </p:cNvPr>
            <p:cNvSpPr/>
            <p:nvPr/>
          </p:nvSpPr>
          <p:spPr>
            <a:xfrm>
              <a:off x="2865437" y="5249862"/>
              <a:ext cx="2543503" cy="566285"/>
            </a:xfrm>
            <a:prstGeom prst="rect">
              <a:avLst/>
            </a:prstGeom>
          </p:spPr>
          <p:txBody>
            <a:bodyPr wrap="square" lIns="121893" tIns="60948" rIns="121893" bIns="60948">
              <a:spAutoFit/>
            </a:bodyPr>
            <a:lstStyle/>
            <a:p>
              <a:pPr marL="0" marR="0" lvl="0" indent="0" algn="ctr" defTabSz="47602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ExpressRoute</a:t>
              </a: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 private connectivity</a:t>
              </a:r>
            </a:p>
          </p:txBody>
        </p:sp>
        <p:cxnSp>
          <p:nvCxnSpPr>
            <p:cNvPr id="98" name="Straight Connector 97">
              <a:extLst>
                <a:ext uri="{FF2B5EF4-FFF2-40B4-BE49-F238E27FC236}">
                  <a16:creationId xmlns:a16="http://schemas.microsoft.com/office/drawing/2014/main" id="{1C25E009-5C76-46EB-A164-9023897DCD05}"/>
                </a:ext>
              </a:extLst>
            </p:cNvPr>
            <p:cNvCxnSpPr/>
            <p:nvPr/>
          </p:nvCxnSpPr>
          <p:spPr>
            <a:xfrm>
              <a:off x="5151437" y="551997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99" name="Rectangle 77">
              <a:extLst>
                <a:ext uri="{FF2B5EF4-FFF2-40B4-BE49-F238E27FC236}">
                  <a16:creationId xmlns:a16="http://schemas.microsoft.com/office/drawing/2014/main" id="{271BF5F4-D143-4716-A0FC-8E645503A922}"/>
                </a:ext>
              </a:extLst>
            </p:cNvPr>
            <p:cNvSpPr/>
            <p:nvPr/>
          </p:nvSpPr>
          <p:spPr>
            <a:xfrm>
              <a:off x="7937222" y="4977545"/>
              <a:ext cx="3260024" cy="886397"/>
            </a:xfrm>
            <a:prstGeom prst="rect">
              <a:avLst/>
            </a:prstGeom>
          </p:spPr>
          <p:txBody>
            <a:bodyPr wrap="square" lIns="182880" tIns="146304" rIns="182880" bIns="146304">
              <a:spAutoFit/>
            </a:bodyPr>
            <a:lstStyle/>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SMB &amp; Enterprises</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Connect to Microsoft services</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Mission critical workloads</a:t>
              </a:r>
            </a:p>
          </p:txBody>
        </p:sp>
        <p:sp>
          <p:nvSpPr>
            <p:cNvPr id="100" name="Rectangle 99">
              <a:extLst>
                <a:ext uri="{FF2B5EF4-FFF2-40B4-BE49-F238E27FC236}">
                  <a16:creationId xmlns:a16="http://schemas.microsoft.com/office/drawing/2014/main" id="{46E20634-45CD-4D57-A179-08D5A750D18D}"/>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800" b="0" i="0" u="none" strike="noStrike" kern="0" cap="none" spc="-5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01" name="Freeform 539">
              <a:extLst>
                <a:ext uri="{FF2B5EF4-FFF2-40B4-BE49-F238E27FC236}">
                  <a16:creationId xmlns:a16="http://schemas.microsoft.com/office/drawing/2014/main" id="{7BD1060B-6830-4A56-83C0-52408A54672B}"/>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cs typeface="Segoe UI" panose="020B0502040204020203" pitchFamily="34" charset="0"/>
              </a:endParaRPr>
            </a:p>
          </p:txBody>
        </p:sp>
      </p:grpSp>
      <p:grpSp>
        <p:nvGrpSpPr>
          <p:cNvPr id="104" name="Group 103">
            <a:extLst>
              <a:ext uri="{FF2B5EF4-FFF2-40B4-BE49-F238E27FC236}">
                <a16:creationId xmlns:a16="http://schemas.microsoft.com/office/drawing/2014/main" id="{AEDB5A5E-A168-4C72-87FB-B1C522DF4723}"/>
              </a:ext>
            </a:extLst>
          </p:cNvPr>
          <p:cNvGrpSpPr/>
          <p:nvPr/>
        </p:nvGrpSpPr>
        <p:grpSpPr>
          <a:xfrm>
            <a:off x="319615" y="2049462"/>
            <a:ext cx="11156422" cy="1127893"/>
            <a:chOff x="319615" y="1973262"/>
            <a:chExt cx="11156422" cy="1127893"/>
          </a:xfrm>
        </p:grpSpPr>
        <p:sp>
          <p:nvSpPr>
            <p:cNvPr id="105" name="Rectangle 104">
              <a:extLst>
                <a:ext uri="{FF2B5EF4-FFF2-40B4-BE49-F238E27FC236}">
                  <a16:creationId xmlns:a16="http://schemas.microsoft.com/office/drawing/2014/main" id="{BC20657B-DA26-4D38-B663-A9410A5E8678}"/>
                </a:ext>
              </a:extLst>
            </p:cNvPr>
            <p:cNvSpPr/>
            <p:nvPr/>
          </p:nvSpPr>
          <p:spPr>
            <a:xfrm>
              <a:off x="319615" y="1973270"/>
              <a:ext cx="11156422" cy="1096285"/>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106" name="Group 105">
              <a:extLst>
                <a:ext uri="{FF2B5EF4-FFF2-40B4-BE49-F238E27FC236}">
                  <a16:creationId xmlns:a16="http://schemas.microsoft.com/office/drawing/2014/main" id="{FF7E994A-7623-47F3-9CA0-28C23DAC81FC}"/>
                </a:ext>
              </a:extLst>
            </p:cNvPr>
            <p:cNvGrpSpPr/>
            <p:nvPr/>
          </p:nvGrpSpPr>
          <p:grpSpPr>
            <a:xfrm>
              <a:off x="319616" y="1973262"/>
              <a:ext cx="7604838" cy="1127893"/>
              <a:chOff x="2916922" y="5310943"/>
              <a:chExt cx="8816693" cy="980720"/>
            </a:xfrm>
          </p:grpSpPr>
          <p:sp>
            <p:nvSpPr>
              <p:cNvPr id="111" name="Freeform 59">
                <a:extLst>
                  <a:ext uri="{FF2B5EF4-FFF2-40B4-BE49-F238E27FC236}">
                    <a16:creationId xmlns:a16="http://schemas.microsoft.com/office/drawing/2014/main" id="{C28BB30B-1F22-4DBC-8EA6-D057BBBE5CC2}"/>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112" name="Freeform 68">
                <a:extLst>
                  <a:ext uri="{FF2B5EF4-FFF2-40B4-BE49-F238E27FC236}">
                    <a16:creationId xmlns:a16="http://schemas.microsoft.com/office/drawing/2014/main" id="{52D0C831-C92B-46EC-88D9-04ED781F19E1}"/>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pic>
            <p:nvPicPr>
              <p:cNvPr id="113" name="Picture 6" descr="\\magnum\Projects\Microsoft\Cloud Power FY12\Design\Icons\PNGs\Server_2.png">
                <a:extLst>
                  <a:ext uri="{FF2B5EF4-FFF2-40B4-BE49-F238E27FC236}">
                    <a16:creationId xmlns:a16="http://schemas.microsoft.com/office/drawing/2014/main" id="{6C528B6C-43FE-430C-AF00-7D3EAFEE0B35}"/>
                  </a:ext>
                </a:extLst>
              </p:cNvPr>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114" name="Rectangle 113">
                <a:extLst>
                  <a:ext uri="{FF2B5EF4-FFF2-40B4-BE49-F238E27FC236}">
                    <a16:creationId xmlns:a16="http://schemas.microsoft.com/office/drawing/2014/main" id="{310A7F7A-8346-48C3-B3FE-9DB949109666}"/>
                  </a:ext>
                </a:extLst>
              </p:cNvPr>
              <p:cNvSpPr/>
              <p:nvPr/>
            </p:nvSpPr>
            <p:spPr>
              <a:xfrm>
                <a:off x="5853434" y="5708485"/>
                <a:ext cx="2938276" cy="299710"/>
              </a:xfrm>
              <a:prstGeom prst="rect">
                <a:avLst/>
              </a:prstGeom>
            </p:spPr>
            <p:txBody>
              <a:bodyPr wrap="square" lIns="121893" tIns="60948" rIns="121893" bIns="60948">
                <a:spAutoFit/>
              </a:bodyPr>
              <a:lstStyle/>
              <a:p>
                <a:pPr marL="0" marR="0" lvl="0" indent="0" algn="ctr" defTabSz="47602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Internet Connectivity</a:t>
                </a:r>
                <a:endParaRPr kumimoji="0" lang="en-US" sz="12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endParaRPr>
              </a:p>
            </p:txBody>
          </p:sp>
          <p:cxnSp>
            <p:nvCxnSpPr>
              <p:cNvPr id="115" name="Straight Connector 114">
                <a:extLst>
                  <a:ext uri="{FF2B5EF4-FFF2-40B4-BE49-F238E27FC236}">
                    <a16:creationId xmlns:a16="http://schemas.microsoft.com/office/drawing/2014/main" id="{38A96D7F-7CA4-45C9-9949-88FD7D9E2D66}"/>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116" name="Straight Connector 115">
                <a:extLst>
                  <a:ext uri="{FF2B5EF4-FFF2-40B4-BE49-F238E27FC236}">
                    <a16:creationId xmlns:a16="http://schemas.microsoft.com/office/drawing/2014/main" id="{130272CD-2664-44E7-9C37-AE3CBE8A8E35}"/>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107" name="Picture 2">
              <a:extLst>
                <a:ext uri="{FF2B5EF4-FFF2-40B4-BE49-F238E27FC236}">
                  <a16:creationId xmlns:a16="http://schemas.microsoft.com/office/drawing/2014/main" id="{CDF876DF-64CE-478A-8BCE-75453749492C}"/>
                </a:ext>
              </a:extLst>
            </p:cNvPr>
            <p:cNvPicPr>
              <a:picLocks noChangeAspect="1" noChangeArrowheads="1"/>
            </p:cNvPicPr>
            <p:nvPr/>
          </p:nvPicPr>
          <p:blipFill>
            <a:blip r:embed="rId4"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108" name="Isosceles Triangle 107">
              <a:extLst>
                <a:ext uri="{FF2B5EF4-FFF2-40B4-BE49-F238E27FC236}">
                  <a16:creationId xmlns:a16="http://schemas.microsoft.com/office/drawing/2014/main" id="{EDA8AF6E-86FA-4352-864E-29439DBF2145}"/>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109" name="Rectangle 77">
              <a:extLst>
                <a:ext uri="{FF2B5EF4-FFF2-40B4-BE49-F238E27FC236}">
                  <a16:creationId xmlns:a16="http://schemas.microsoft.com/office/drawing/2014/main" id="{3F9D967F-93BF-4809-99B3-D31E53A0D791}"/>
                </a:ext>
              </a:extLst>
            </p:cNvPr>
            <p:cNvSpPr/>
            <p:nvPr/>
          </p:nvSpPr>
          <p:spPr>
            <a:xfrm>
              <a:off x="7944098" y="1973937"/>
              <a:ext cx="3473635" cy="1083374"/>
            </a:xfrm>
            <a:prstGeom prst="rect">
              <a:avLst/>
            </a:prstGeom>
            <a:solidFill>
              <a:schemeClr val="accent1"/>
            </a:solidFill>
          </p:spPr>
          <p:txBody>
            <a:bodyPr wrap="square" lIns="182880" tIns="146304" rIns="182880" bIns="146304">
              <a:spAutoFit/>
            </a:bodyPr>
            <a:lstStyle/>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Consumers</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Access over public IP</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DNS resolution</a:t>
              </a:r>
            </a:p>
            <a:p>
              <a:pPr marL="171450" marR="0" lvl="0" indent="-171450" defTabSz="476028"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Connect from anywhere</a:t>
              </a:r>
            </a:p>
          </p:txBody>
        </p:sp>
        <p:sp>
          <p:nvSpPr>
            <p:cNvPr id="110" name="Freeform 539">
              <a:extLst>
                <a:ext uri="{FF2B5EF4-FFF2-40B4-BE49-F238E27FC236}">
                  <a16:creationId xmlns:a16="http://schemas.microsoft.com/office/drawing/2014/main" id="{0DCD1031-1B62-4286-A238-3C64AF4A7898}"/>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cs typeface="Segoe UI" panose="020B0502040204020203" pitchFamily="34" charset="0"/>
              </a:endParaRPr>
            </a:p>
          </p:txBody>
        </p:sp>
      </p:grpSp>
    </p:spTree>
    <p:extLst>
      <p:ext uri="{BB962C8B-B14F-4D97-AF65-F5344CB8AC3E}">
        <p14:creationId xmlns:p14="http://schemas.microsoft.com/office/powerpoint/2010/main" val="41474515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FC30-B645-4CDC-88DD-1B7C691163CA}"/>
              </a:ext>
            </a:extLst>
          </p:cNvPr>
          <p:cNvSpPr>
            <a:spLocks noGrp="1"/>
          </p:cNvSpPr>
          <p:nvPr>
            <p:ph type="title"/>
          </p:nvPr>
        </p:nvSpPr>
        <p:spPr/>
        <p:txBody>
          <a:bodyPr/>
          <a:lstStyle/>
          <a:p>
            <a:r>
              <a:rPr lang="en-US" dirty="0"/>
              <a:t>Connectivity options within Azure</a:t>
            </a:r>
          </a:p>
        </p:txBody>
      </p:sp>
      <p:grpSp>
        <p:nvGrpSpPr>
          <p:cNvPr id="3" name="Group 2">
            <a:extLst>
              <a:ext uri="{FF2B5EF4-FFF2-40B4-BE49-F238E27FC236}">
                <a16:creationId xmlns:a16="http://schemas.microsoft.com/office/drawing/2014/main" id="{9F6011E0-3150-455E-81FC-066C6647890B}"/>
              </a:ext>
            </a:extLst>
          </p:cNvPr>
          <p:cNvGrpSpPr/>
          <p:nvPr/>
        </p:nvGrpSpPr>
        <p:grpSpPr>
          <a:xfrm>
            <a:off x="312738" y="2049462"/>
            <a:ext cx="11156423" cy="914407"/>
            <a:chOff x="312737" y="2278062"/>
            <a:chExt cx="11156423" cy="914407"/>
          </a:xfrm>
        </p:grpSpPr>
        <p:sp>
          <p:nvSpPr>
            <p:cNvPr id="4" name="Rectangle 3">
              <a:extLst>
                <a:ext uri="{FF2B5EF4-FFF2-40B4-BE49-F238E27FC236}">
                  <a16:creationId xmlns:a16="http://schemas.microsoft.com/office/drawing/2014/main" id="{1029CB1A-8293-46B0-AA6B-707401F3984E}"/>
                </a:ext>
              </a:extLst>
            </p:cNvPr>
            <p:cNvSpPr/>
            <p:nvPr/>
          </p:nvSpPr>
          <p:spPr>
            <a:xfrm>
              <a:off x="312737" y="2278069"/>
              <a:ext cx="11156423" cy="91440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AE28C615-F005-424B-9DD2-E7298ACA752B}"/>
                </a:ext>
              </a:extLst>
            </p:cNvPr>
            <p:cNvGrpSpPr/>
            <p:nvPr/>
          </p:nvGrpSpPr>
          <p:grpSpPr>
            <a:xfrm>
              <a:off x="319176" y="2278062"/>
              <a:ext cx="7598401" cy="914406"/>
              <a:chOff x="2924385" y="5310945"/>
              <a:chExt cx="8809230" cy="795090"/>
            </a:xfrm>
          </p:grpSpPr>
          <p:sp>
            <p:nvSpPr>
              <p:cNvPr id="10" name="Freeform 97">
                <a:extLst>
                  <a:ext uri="{FF2B5EF4-FFF2-40B4-BE49-F238E27FC236}">
                    <a16:creationId xmlns:a16="http://schemas.microsoft.com/office/drawing/2014/main" id="{2F6B5131-C80B-4CF0-B6B7-21FCA5A6869B}"/>
                  </a:ext>
                </a:extLst>
              </p:cNvPr>
              <p:cNvSpPr/>
              <p:nvPr/>
            </p:nvSpPr>
            <p:spPr>
              <a:xfrm rot="5400000">
                <a:off x="10146378" y="4518799"/>
                <a:ext cx="79508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11" name="Freeform 100">
                <a:extLst>
                  <a:ext uri="{FF2B5EF4-FFF2-40B4-BE49-F238E27FC236}">
                    <a16:creationId xmlns:a16="http://schemas.microsoft.com/office/drawing/2014/main" id="{97E77730-1CD1-4C7A-B762-9228A037A9E5}"/>
                  </a:ext>
                </a:extLst>
              </p:cNvPr>
              <p:cNvSpPr/>
              <p:nvPr/>
            </p:nvSpPr>
            <p:spPr>
              <a:xfrm rot="5400000">
                <a:off x="3712804" y="4522526"/>
                <a:ext cx="795085" cy="237192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12" name="Rectangle 11">
                <a:extLst>
                  <a:ext uri="{FF2B5EF4-FFF2-40B4-BE49-F238E27FC236}">
                    <a16:creationId xmlns:a16="http://schemas.microsoft.com/office/drawing/2014/main" id="{D91F3437-55EA-4D9A-B450-1393FEC91D71}"/>
                  </a:ext>
                </a:extLst>
              </p:cNvPr>
              <p:cNvSpPr/>
              <p:nvPr/>
            </p:nvSpPr>
            <p:spPr>
              <a:xfrm>
                <a:off x="5788058" y="5443459"/>
                <a:ext cx="2938276" cy="508450"/>
              </a:xfrm>
              <a:prstGeom prst="rect">
                <a:avLst/>
              </a:prstGeom>
            </p:spPr>
            <p:txBody>
              <a:bodyPr wrap="square" lIns="121893" tIns="60948" rIns="121893" bIns="60948">
                <a:spAutoFit/>
              </a:bodyPr>
              <a:lstStyle/>
              <a:p>
                <a:pPr marL="0" marR="0" lvl="0" indent="0" algn="ctr" defTabSz="476028"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VNet Peering</a:t>
                </a:r>
              </a:p>
              <a:p>
                <a:pPr marL="0" marR="0" lvl="0" indent="0" algn="ctr" defTabSz="476028" eaLnBrk="1" fontAlgn="base"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endParaRPr>
              </a:p>
            </p:txBody>
          </p:sp>
          <p:cxnSp>
            <p:nvCxnSpPr>
              <p:cNvPr id="13" name="Straight Connector 12">
                <a:extLst>
                  <a:ext uri="{FF2B5EF4-FFF2-40B4-BE49-F238E27FC236}">
                    <a16:creationId xmlns:a16="http://schemas.microsoft.com/office/drawing/2014/main" id="{58E5856D-B29C-472C-AB22-A030A502E94F}"/>
                  </a:ext>
                </a:extLst>
              </p:cNvPr>
              <p:cNvCxnSpPr/>
              <p:nvPr/>
            </p:nvCxnSpPr>
            <p:spPr>
              <a:xfrm>
                <a:off x="8547078" y="5715336"/>
                <a:ext cx="1061436"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14" name="Straight Connector 13">
                <a:extLst>
                  <a:ext uri="{FF2B5EF4-FFF2-40B4-BE49-F238E27FC236}">
                    <a16:creationId xmlns:a16="http://schemas.microsoft.com/office/drawing/2014/main" id="{6CED37EB-E813-48E7-B76B-1540E466CECB}"/>
                  </a:ext>
                </a:extLst>
              </p:cNvPr>
              <p:cNvCxnSpPr/>
              <p:nvPr/>
            </p:nvCxnSpPr>
            <p:spPr>
              <a:xfrm flipH="1">
                <a:off x="5113568" y="5715336"/>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6" name="Picture 2">
              <a:extLst>
                <a:ext uri="{FF2B5EF4-FFF2-40B4-BE49-F238E27FC236}">
                  <a16:creationId xmlns:a16="http://schemas.microsoft.com/office/drawing/2014/main" id="{DA072666-DE77-486A-9D73-C84DAEACB2F0}"/>
                </a:ext>
              </a:extLst>
            </p:cNvPr>
            <p:cNvPicPr>
              <a:picLocks noChangeAspect="1" noChangeArrowheads="1"/>
            </p:cNvPicPr>
            <p:nvPr/>
          </p:nvPicPr>
          <p:blipFill>
            <a:blip r:embed="rId4" cstate="print">
              <a:lum bright="100000" contrast="100000"/>
            </a:blip>
            <a:srcRect/>
            <a:stretch>
              <a:fillRect/>
            </a:stretch>
          </p:blipFill>
          <p:spPr bwMode="auto">
            <a:xfrm>
              <a:off x="881372" y="2284226"/>
              <a:ext cx="544413" cy="544270"/>
            </a:xfrm>
            <a:prstGeom prst="rect">
              <a:avLst/>
            </a:prstGeom>
            <a:noFill/>
            <a:ln w="9525">
              <a:noFill/>
              <a:miter lim="800000"/>
              <a:headEnd/>
              <a:tailEnd/>
            </a:ln>
            <a:effectLst/>
          </p:spPr>
        </p:pic>
        <p:sp>
          <p:nvSpPr>
            <p:cNvPr id="7" name="Isosceles Triangle 6">
              <a:extLst>
                <a:ext uri="{FF2B5EF4-FFF2-40B4-BE49-F238E27FC236}">
                  <a16:creationId xmlns:a16="http://schemas.microsoft.com/office/drawing/2014/main" id="{799C3E36-DD4F-44CD-9D40-6491A4F2FC9D}"/>
                </a:ext>
              </a:extLst>
            </p:cNvPr>
            <p:cNvSpPr/>
            <p:nvPr/>
          </p:nvSpPr>
          <p:spPr bwMode="auto">
            <a:xfrm rot="9180217">
              <a:off x="1161880" y="2666913"/>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8" name="Rectangle 77">
              <a:extLst>
                <a:ext uri="{FF2B5EF4-FFF2-40B4-BE49-F238E27FC236}">
                  <a16:creationId xmlns:a16="http://schemas.microsoft.com/office/drawing/2014/main" id="{9E2F906C-34DF-4BD2-9898-33477FE4944E}"/>
                </a:ext>
              </a:extLst>
            </p:cNvPr>
            <p:cNvSpPr/>
            <p:nvPr/>
          </p:nvSpPr>
          <p:spPr>
            <a:xfrm>
              <a:off x="7917576" y="2278736"/>
              <a:ext cx="3551584" cy="849463"/>
            </a:xfrm>
            <a:prstGeom prst="rect">
              <a:avLst/>
            </a:prstGeom>
            <a:solidFill>
              <a:schemeClr val="accent1"/>
            </a:solidFill>
          </p:spPr>
          <p:txBody>
            <a:bodyPr wrap="square" lIns="91440" tIns="91440" rIns="91440" bIns="91440">
              <a:spAutoFit/>
            </a:bodyPr>
            <a:lstStyle/>
            <a:p>
              <a:pPr marL="171450" marR="0" lvl="0" indent="-171450" defTabSz="476028"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In-</a:t>
              </a:r>
              <a:r>
                <a:rPr lang="en-US" sz="1600"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a:t>
              </a: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cross-region VNet-to-VNet</a:t>
              </a:r>
            </a:p>
            <a:p>
              <a:pPr marL="171450" marR="0" lvl="0" indent="-171450" defTabSz="476028"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Direct VM-to-VM connectivity</a:t>
              </a:r>
            </a:p>
            <a:p>
              <a:pPr marL="171450" marR="0" lvl="0" indent="-171450" defTabSz="476028"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Peer </a:t>
              </a:r>
              <a:r>
                <a:rPr kumimoji="0" lang="en-US" sz="16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VNets</a:t>
              </a: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 for routing and transit </a:t>
              </a:r>
            </a:p>
          </p:txBody>
        </p:sp>
        <p:sp>
          <p:nvSpPr>
            <p:cNvPr id="9" name="Freeform 539">
              <a:extLst>
                <a:ext uri="{FF2B5EF4-FFF2-40B4-BE49-F238E27FC236}">
                  <a16:creationId xmlns:a16="http://schemas.microsoft.com/office/drawing/2014/main" id="{6A8EE2AA-470D-4BD9-BD9D-8EC0E70ED6A1}"/>
                </a:ext>
              </a:extLst>
            </p:cNvPr>
            <p:cNvSpPr>
              <a:spLocks noChangeAspect="1"/>
            </p:cNvSpPr>
            <p:nvPr/>
          </p:nvSpPr>
          <p:spPr bwMode="auto">
            <a:xfrm>
              <a:off x="1181338" y="282473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cs typeface="Segoe UI" panose="020B0502040204020203" pitchFamily="34" charset="0"/>
              </a:endParaRPr>
            </a:p>
          </p:txBody>
        </p:sp>
      </p:grpSp>
      <p:sp>
        <p:nvSpPr>
          <p:cNvPr id="15" name="Rectangle 14">
            <a:extLst>
              <a:ext uri="{FF2B5EF4-FFF2-40B4-BE49-F238E27FC236}">
                <a16:creationId xmlns:a16="http://schemas.microsoft.com/office/drawing/2014/main" id="{5FDE9C23-E2FF-4E39-8AB8-958CA00FA82C}"/>
              </a:ext>
            </a:extLst>
          </p:cNvPr>
          <p:cNvSpPr/>
          <p:nvPr/>
        </p:nvSpPr>
        <p:spPr>
          <a:xfrm>
            <a:off x="312011" y="3040064"/>
            <a:ext cx="11157150" cy="91440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16" name="Group 15">
            <a:extLst>
              <a:ext uri="{FF2B5EF4-FFF2-40B4-BE49-F238E27FC236}">
                <a16:creationId xmlns:a16="http://schemas.microsoft.com/office/drawing/2014/main" id="{2541308B-14A3-4CE4-9613-66E6D6AA89F3}"/>
              </a:ext>
            </a:extLst>
          </p:cNvPr>
          <p:cNvGrpSpPr/>
          <p:nvPr/>
        </p:nvGrpSpPr>
        <p:grpSpPr>
          <a:xfrm>
            <a:off x="312011" y="3040062"/>
            <a:ext cx="7604839" cy="914404"/>
            <a:chOff x="311330" y="1262317"/>
            <a:chExt cx="7604839" cy="914404"/>
          </a:xfrm>
        </p:grpSpPr>
        <p:sp>
          <p:nvSpPr>
            <p:cNvPr id="17" name="Freeform 59">
              <a:extLst>
                <a:ext uri="{FF2B5EF4-FFF2-40B4-BE49-F238E27FC236}">
                  <a16:creationId xmlns:a16="http://schemas.microsoft.com/office/drawing/2014/main" id="{B5ADD55D-795D-4EA6-8152-3369A45D139D}"/>
                </a:ext>
              </a:extLst>
            </p:cNvPr>
            <p:cNvSpPr/>
            <p:nvPr/>
          </p:nvSpPr>
          <p:spPr>
            <a:xfrm rot="5400000">
              <a:off x="6432799" y="693350"/>
              <a:ext cx="914400"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18" name="Freeform 68">
              <a:extLst>
                <a:ext uri="{FF2B5EF4-FFF2-40B4-BE49-F238E27FC236}">
                  <a16:creationId xmlns:a16="http://schemas.microsoft.com/office/drawing/2014/main" id="{D4837993-EE6E-4164-93B4-6927F628646A}"/>
                </a:ext>
              </a:extLst>
            </p:cNvPr>
            <p:cNvSpPr/>
            <p:nvPr/>
          </p:nvSpPr>
          <p:spPr>
            <a:xfrm rot="5400000">
              <a:off x="880301" y="693346"/>
              <a:ext cx="914400"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defTabSz="475948" eaLnBrk="1" fontAlgn="auto" latinLnBrk="0" hangingPunct="1">
                <a:lnSpc>
                  <a:spcPct val="90000"/>
                </a:lnSpc>
                <a:spcBef>
                  <a:spcPct val="20000"/>
                </a:spcBef>
                <a:spcAft>
                  <a:spcPts val="0"/>
                </a:spcAft>
                <a:buClrTx/>
                <a:buSzPct val="90000"/>
                <a:buFontTx/>
                <a:buBlip>
                  <a:blip r:embed="rId3"/>
                </a:buBlip>
                <a:tabLst/>
                <a:defRPr/>
              </a:pPr>
              <a:endParaRPr kumimoji="0" lang="en-US" sz="2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19" name="Rectangle 18">
              <a:extLst>
                <a:ext uri="{FF2B5EF4-FFF2-40B4-BE49-F238E27FC236}">
                  <a16:creationId xmlns:a16="http://schemas.microsoft.com/office/drawing/2014/main" id="{C55F0B67-843D-4492-A562-12E41E55DA86}"/>
                </a:ext>
              </a:extLst>
            </p:cNvPr>
            <p:cNvSpPr/>
            <p:nvPr/>
          </p:nvSpPr>
          <p:spPr>
            <a:xfrm>
              <a:off x="2839906" y="1437733"/>
              <a:ext cx="2534410" cy="566285"/>
            </a:xfrm>
            <a:prstGeom prst="rect">
              <a:avLst/>
            </a:prstGeom>
          </p:spPr>
          <p:txBody>
            <a:bodyPr wrap="square" lIns="121893" tIns="60948" rIns="121893" bIns="60948">
              <a:spAutoFit/>
            </a:bodyPr>
            <a:lstStyle/>
            <a:p>
              <a:pPr marL="0" marR="0" lvl="0" indent="0" algn="ctr" defTabSz="476028"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rPr>
                <a:t>VNet-to-VNet via gateway</a:t>
              </a:r>
              <a:endParaRPr kumimoji="0" lang="en-US" sz="12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cs typeface="Segoe UI" panose="020B0502040204020203" pitchFamily="34" charset="0"/>
              </a:endParaRPr>
            </a:p>
          </p:txBody>
        </p:sp>
        <p:cxnSp>
          <p:nvCxnSpPr>
            <p:cNvPr id="20" name="Straight Connector 19">
              <a:extLst>
                <a:ext uri="{FF2B5EF4-FFF2-40B4-BE49-F238E27FC236}">
                  <a16:creationId xmlns:a16="http://schemas.microsoft.com/office/drawing/2014/main" id="{8B9291BE-3D63-45A3-A2E2-3830274E05A3}"/>
                </a:ext>
              </a:extLst>
            </p:cNvPr>
            <p:cNvCxnSpPr/>
            <p:nvPr/>
          </p:nvCxnSpPr>
          <p:spPr>
            <a:xfrm>
              <a:off x="5151437" y="1752368"/>
              <a:ext cx="91554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21" name="Straight Connector 20">
              <a:extLst>
                <a:ext uri="{FF2B5EF4-FFF2-40B4-BE49-F238E27FC236}">
                  <a16:creationId xmlns:a16="http://schemas.microsoft.com/office/drawing/2014/main" id="{3EE7A88D-B39C-449F-A8B4-719E09BEC318}"/>
                </a:ext>
              </a:extLst>
            </p:cNvPr>
            <p:cNvCxnSpPr/>
            <p:nvPr/>
          </p:nvCxnSpPr>
          <p:spPr>
            <a:xfrm flipH="1">
              <a:off x="2189863" y="1752368"/>
              <a:ext cx="95557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22" name="Picture 2">
            <a:extLst>
              <a:ext uri="{FF2B5EF4-FFF2-40B4-BE49-F238E27FC236}">
                <a16:creationId xmlns:a16="http://schemas.microsoft.com/office/drawing/2014/main" id="{AFED7815-5FB7-4CFD-BDBB-462B6AEEF9E0}"/>
              </a:ext>
            </a:extLst>
          </p:cNvPr>
          <p:cNvPicPr>
            <a:picLocks noChangeAspect="1" noChangeArrowheads="1"/>
          </p:cNvPicPr>
          <p:nvPr/>
        </p:nvPicPr>
        <p:blipFill>
          <a:blip r:embed="rId4" cstate="print">
            <a:lum bright="100000" contrast="100000"/>
          </a:blip>
          <a:srcRect/>
          <a:stretch>
            <a:fillRect/>
          </a:stretch>
        </p:blipFill>
        <p:spPr bwMode="auto">
          <a:xfrm>
            <a:off x="880645" y="3046221"/>
            <a:ext cx="544413" cy="544270"/>
          </a:xfrm>
          <a:prstGeom prst="rect">
            <a:avLst/>
          </a:prstGeom>
          <a:noFill/>
          <a:ln w="9525">
            <a:noFill/>
            <a:miter lim="800000"/>
            <a:headEnd/>
            <a:tailEnd/>
          </a:ln>
          <a:effectLst/>
        </p:spPr>
      </p:pic>
      <p:sp>
        <p:nvSpPr>
          <p:cNvPr id="23" name="Isosceles Triangle 22">
            <a:extLst>
              <a:ext uri="{FF2B5EF4-FFF2-40B4-BE49-F238E27FC236}">
                <a16:creationId xmlns:a16="http://schemas.microsoft.com/office/drawing/2014/main" id="{8021E9E4-52AC-4C49-B407-39FD3D837B24}"/>
              </a:ext>
            </a:extLst>
          </p:cNvPr>
          <p:cNvSpPr/>
          <p:nvPr/>
        </p:nvSpPr>
        <p:spPr bwMode="auto">
          <a:xfrm rot="9180217">
            <a:off x="1161153" y="3428908"/>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24" name="Rectangle 77">
            <a:extLst>
              <a:ext uri="{FF2B5EF4-FFF2-40B4-BE49-F238E27FC236}">
                <a16:creationId xmlns:a16="http://schemas.microsoft.com/office/drawing/2014/main" id="{DC6C60E3-50E6-4B21-9E5E-D2E508EF1BBE}"/>
              </a:ext>
            </a:extLst>
          </p:cNvPr>
          <p:cNvSpPr/>
          <p:nvPr/>
        </p:nvSpPr>
        <p:spPr>
          <a:xfrm>
            <a:off x="7920071" y="3040731"/>
            <a:ext cx="3549090" cy="849463"/>
          </a:xfrm>
          <a:prstGeom prst="rect">
            <a:avLst/>
          </a:prstGeom>
          <a:solidFill>
            <a:schemeClr val="accent1"/>
          </a:solidFill>
        </p:spPr>
        <p:txBody>
          <a:bodyPr wrap="square" lIns="91440" tIns="91440" rIns="91440" bIns="91440">
            <a:spAutoFit/>
          </a:bodyPr>
          <a:lstStyle/>
          <a:p>
            <a:pPr marL="171450" indent="-171450" defTabSz="476028" fontAlgn="base">
              <a:lnSpc>
                <a:spcPct val="90000"/>
              </a:lnSpc>
              <a:buFont typeface="Arial" pitchFamily="34" charset="0"/>
              <a:buChar char="•"/>
            </a:pPr>
            <a:r>
              <a:rPr lang="en-US" sz="160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Same region or cross regions</a:t>
            </a:r>
          </a:p>
          <a:p>
            <a:pPr marL="171450" indent="-171450" defTabSz="476028" fontAlgn="base">
              <a:lnSpc>
                <a:spcPct val="90000"/>
              </a:lnSpc>
              <a:buFont typeface="Arial" pitchFamily="34" charset="0"/>
              <a:buChar char="•"/>
            </a:pPr>
            <a:r>
              <a:rPr lang="en-US" sz="160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Connectivity via Azure VPN gateways</a:t>
            </a:r>
          </a:p>
        </p:txBody>
      </p:sp>
      <p:sp>
        <p:nvSpPr>
          <p:cNvPr id="25" name="Freeform 539">
            <a:extLst>
              <a:ext uri="{FF2B5EF4-FFF2-40B4-BE49-F238E27FC236}">
                <a16:creationId xmlns:a16="http://schemas.microsoft.com/office/drawing/2014/main" id="{3EAFE5AC-DEBF-4654-9D08-79CF9662DFF6}"/>
              </a:ext>
            </a:extLst>
          </p:cNvPr>
          <p:cNvSpPr>
            <a:spLocks noChangeAspect="1"/>
          </p:cNvSpPr>
          <p:nvPr/>
        </p:nvSpPr>
        <p:spPr bwMode="auto">
          <a:xfrm>
            <a:off x="1180611" y="358672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FFFFFF"/>
              </a:solidFill>
              <a:latin typeface="Segoe UI"/>
              <a:cs typeface="Segoe UI" panose="020B0502040204020203" pitchFamily="34" charset="0"/>
            </a:endParaRPr>
          </a:p>
        </p:txBody>
      </p:sp>
      <p:pic>
        <p:nvPicPr>
          <p:cNvPr id="26" name="Picture 2">
            <a:extLst>
              <a:ext uri="{FF2B5EF4-FFF2-40B4-BE49-F238E27FC236}">
                <a16:creationId xmlns:a16="http://schemas.microsoft.com/office/drawing/2014/main" id="{6D3E15D5-C308-43E6-A4BD-9660708E763E}"/>
              </a:ext>
            </a:extLst>
          </p:cNvPr>
          <p:cNvPicPr>
            <a:picLocks noChangeAspect="1" noChangeArrowheads="1"/>
          </p:cNvPicPr>
          <p:nvPr/>
        </p:nvPicPr>
        <p:blipFill>
          <a:blip r:embed="rId4" cstate="print">
            <a:lum bright="100000" contrast="100000"/>
          </a:blip>
          <a:srcRect/>
          <a:stretch>
            <a:fillRect/>
          </a:stretch>
        </p:blipFill>
        <p:spPr bwMode="auto">
          <a:xfrm>
            <a:off x="6584044" y="2055626"/>
            <a:ext cx="544413" cy="544270"/>
          </a:xfrm>
          <a:prstGeom prst="rect">
            <a:avLst/>
          </a:prstGeom>
          <a:noFill/>
          <a:ln w="9525">
            <a:noFill/>
            <a:miter lim="800000"/>
            <a:headEnd/>
            <a:tailEnd/>
          </a:ln>
          <a:effectLst/>
        </p:spPr>
      </p:pic>
      <p:sp>
        <p:nvSpPr>
          <p:cNvPr id="27" name="Isosceles Triangle 26">
            <a:extLst>
              <a:ext uri="{FF2B5EF4-FFF2-40B4-BE49-F238E27FC236}">
                <a16:creationId xmlns:a16="http://schemas.microsoft.com/office/drawing/2014/main" id="{DEB87A68-0F99-4E05-B3F7-B7835E67EAB7}"/>
              </a:ext>
            </a:extLst>
          </p:cNvPr>
          <p:cNvSpPr/>
          <p:nvPr/>
        </p:nvSpPr>
        <p:spPr bwMode="auto">
          <a:xfrm rot="9180217">
            <a:off x="6864552" y="2438313"/>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28" name="Freeform 539">
            <a:extLst>
              <a:ext uri="{FF2B5EF4-FFF2-40B4-BE49-F238E27FC236}">
                <a16:creationId xmlns:a16="http://schemas.microsoft.com/office/drawing/2014/main" id="{5707C4FA-B13A-4CA5-860B-0C77AF7B4FE7}"/>
              </a:ext>
            </a:extLst>
          </p:cNvPr>
          <p:cNvSpPr>
            <a:spLocks noChangeAspect="1"/>
          </p:cNvSpPr>
          <p:nvPr/>
        </p:nvSpPr>
        <p:spPr bwMode="auto">
          <a:xfrm>
            <a:off x="6884010" y="259613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FFFFFF"/>
              </a:solidFill>
              <a:latin typeface="Segoe UI"/>
              <a:cs typeface="Segoe UI" panose="020B0502040204020203" pitchFamily="34" charset="0"/>
            </a:endParaRPr>
          </a:p>
        </p:txBody>
      </p:sp>
      <p:pic>
        <p:nvPicPr>
          <p:cNvPr id="29" name="Picture 2">
            <a:extLst>
              <a:ext uri="{FF2B5EF4-FFF2-40B4-BE49-F238E27FC236}">
                <a16:creationId xmlns:a16="http://schemas.microsoft.com/office/drawing/2014/main" id="{A8EA5AE6-C683-4F17-AD27-88DF10B8E8E4}"/>
              </a:ext>
            </a:extLst>
          </p:cNvPr>
          <p:cNvPicPr>
            <a:picLocks noChangeAspect="1" noChangeArrowheads="1"/>
          </p:cNvPicPr>
          <p:nvPr/>
        </p:nvPicPr>
        <p:blipFill>
          <a:blip r:embed="rId4" cstate="print">
            <a:lum bright="100000" contrast="100000"/>
          </a:blip>
          <a:srcRect/>
          <a:stretch>
            <a:fillRect/>
          </a:stretch>
        </p:blipFill>
        <p:spPr bwMode="auto">
          <a:xfrm>
            <a:off x="6562497" y="3076155"/>
            <a:ext cx="544413" cy="544270"/>
          </a:xfrm>
          <a:prstGeom prst="rect">
            <a:avLst/>
          </a:prstGeom>
          <a:noFill/>
          <a:ln w="9525">
            <a:noFill/>
            <a:miter lim="800000"/>
            <a:headEnd/>
            <a:tailEnd/>
          </a:ln>
          <a:effectLst/>
        </p:spPr>
      </p:pic>
      <p:sp>
        <p:nvSpPr>
          <p:cNvPr id="30" name="Isosceles Triangle 29">
            <a:extLst>
              <a:ext uri="{FF2B5EF4-FFF2-40B4-BE49-F238E27FC236}">
                <a16:creationId xmlns:a16="http://schemas.microsoft.com/office/drawing/2014/main" id="{A4F52C44-78C2-465D-A3E5-FF0AA2D7F14B}"/>
              </a:ext>
            </a:extLst>
          </p:cNvPr>
          <p:cNvSpPr/>
          <p:nvPr/>
        </p:nvSpPr>
        <p:spPr bwMode="auto">
          <a:xfrm rot="9180217">
            <a:off x="6843005" y="3458842"/>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cs typeface="Segoe UI" panose="020B0502040204020203" pitchFamily="34" charset="0"/>
            </a:endParaRPr>
          </a:p>
        </p:txBody>
      </p:sp>
      <p:sp>
        <p:nvSpPr>
          <p:cNvPr id="31" name="Freeform 539">
            <a:extLst>
              <a:ext uri="{FF2B5EF4-FFF2-40B4-BE49-F238E27FC236}">
                <a16:creationId xmlns:a16="http://schemas.microsoft.com/office/drawing/2014/main" id="{E7CBB38E-F443-4753-8CD8-79B6D8B73B02}"/>
              </a:ext>
            </a:extLst>
          </p:cNvPr>
          <p:cNvSpPr>
            <a:spLocks noChangeAspect="1"/>
          </p:cNvSpPr>
          <p:nvPr/>
        </p:nvSpPr>
        <p:spPr bwMode="auto">
          <a:xfrm>
            <a:off x="6862463" y="361666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FFFFFF"/>
              </a:solidFill>
              <a:latin typeface="Segoe UI"/>
              <a:cs typeface="Segoe UI" panose="020B0502040204020203" pitchFamily="34" charset="0"/>
            </a:endParaRPr>
          </a:p>
        </p:txBody>
      </p:sp>
      <p:sp>
        <p:nvSpPr>
          <p:cNvPr id="32" name="Rectangle 14">
            <a:extLst>
              <a:ext uri="{FF2B5EF4-FFF2-40B4-BE49-F238E27FC236}">
                <a16:creationId xmlns:a16="http://schemas.microsoft.com/office/drawing/2014/main" id="{CA304308-8600-4B68-BAB8-061A0A5C5E8D}"/>
              </a:ext>
            </a:extLst>
          </p:cNvPr>
          <p:cNvSpPr/>
          <p:nvPr/>
        </p:nvSpPr>
        <p:spPr bwMode="auto">
          <a:xfrm>
            <a:off x="312738" y="1268676"/>
            <a:ext cx="2035175"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ctr" defTabSz="124308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Cloud</a:t>
            </a:r>
          </a:p>
        </p:txBody>
      </p:sp>
      <p:sp>
        <p:nvSpPr>
          <p:cNvPr id="33" name="Rectangle 17">
            <a:extLst>
              <a:ext uri="{FF2B5EF4-FFF2-40B4-BE49-F238E27FC236}">
                <a16:creationId xmlns:a16="http://schemas.microsoft.com/office/drawing/2014/main" id="{BA247B30-9E89-4533-A365-107B9EFD522D}"/>
              </a:ext>
            </a:extLst>
          </p:cNvPr>
          <p:cNvSpPr/>
          <p:nvPr/>
        </p:nvSpPr>
        <p:spPr bwMode="auto">
          <a:xfrm>
            <a:off x="5886450" y="1268676"/>
            <a:ext cx="2017161"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ctr" defTabSz="124308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Cloud</a:t>
            </a:r>
          </a:p>
        </p:txBody>
      </p:sp>
      <p:sp>
        <p:nvSpPr>
          <p:cNvPr id="34" name="Rectangle 33">
            <a:extLst>
              <a:ext uri="{FF2B5EF4-FFF2-40B4-BE49-F238E27FC236}">
                <a16:creationId xmlns:a16="http://schemas.microsoft.com/office/drawing/2014/main" id="{365D3A9A-FE78-450E-B7AC-1C6DDBA6A5AF}"/>
              </a:ext>
            </a:extLst>
          </p:cNvPr>
          <p:cNvSpPr/>
          <p:nvPr/>
        </p:nvSpPr>
        <p:spPr bwMode="auto">
          <a:xfrm>
            <a:off x="7937222" y="1268676"/>
            <a:ext cx="3531939"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defTabSz="124308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Segment and workloads</a:t>
            </a:r>
          </a:p>
        </p:txBody>
      </p:sp>
    </p:spTree>
    <p:extLst>
      <p:ext uri="{BB962C8B-B14F-4D97-AF65-F5344CB8AC3E}">
        <p14:creationId xmlns:p14="http://schemas.microsoft.com/office/powerpoint/2010/main" val="23436016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1A43-6A6C-4022-836C-B5BB1BEA31D8}"/>
              </a:ext>
            </a:extLst>
          </p:cNvPr>
          <p:cNvSpPr>
            <a:spLocks noGrp="1"/>
          </p:cNvSpPr>
          <p:nvPr>
            <p:ph type="title"/>
          </p:nvPr>
        </p:nvSpPr>
        <p:spPr/>
        <p:txBody>
          <a:bodyPr/>
          <a:lstStyle/>
          <a:p>
            <a:r>
              <a:rPr lang="en-US" dirty="0"/>
              <a:t>Cross-premises connectivity</a:t>
            </a:r>
          </a:p>
        </p:txBody>
      </p:sp>
      <p:sp>
        <p:nvSpPr>
          <p:cNvPr id="3" name="Rectangle 2">
            <a:extLst>
              <a:ext uri="{FF2B5EF4-FFF2-40B4-BE49-F238E27FC236}">
                <a16:creationId xmlns:a16="http://schemas.microsoft.com/office/drawing/2014/main" id="{E483B894-5C59-4F3A-938C-B74C44C83B27}"/>
              </a:ext>
            </a:extLst>
          </p:cNvPr>
          <p:cNvSpPr/>
          <p:nvPr/>
        </p:nvSpPr>
        <p:spPr bwMode="auto">
          <a:xfrm flipH="1">
            <a:off x="3674587" y="5394755"/>
            <a:ext cx="3226455" cy="1331332"/>
          </a:xfrm>
          <a:prstGeom prst="rect">
            <a:avLst/>
          </a:prstGeom>
          <a:solidFill>
            <a:srgbClr val="FF8C00">
              <a:lumMod val="40000"/>
              <a:lumOff val="60000"/>
            </a:srgbClr>
          </a:solidFill>
          <a:ln w="28575">
            <a:solidFill>
              <a:srgbClr val="FFB900"/>
            </a:solidFill>
            <a:prstDash val="sysDot"/>
          </a:ln>
        </p:spPr>
        <p:txBody>
          <a:bodyPr lIns="182880" tIns="146304" rIns="182880" bIns="146304" anchor="t" anchorCtr="0"/>
          <a:lstStyle/>
          <a:p>
            <a:pPr marL="0" marR="0" lvl="0" indent="0" algn="ctr" defTabSz="95078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ea typeface="MS PGothic" pitchFamily="34" charset="-128"/>
            </a:endParaRPr>
          </a:p>
        </p:txBody>
      </p:sp>
      <p:sp>
        <p:nvSpPr>
          <p:cNvPr id="4" name="Rectangle 3">
            <a:extLst>
              <a:ext uri="{FF2B5EF4-FFF2-40B4-BE49-F238E27FC236}">
                <a16:creationId xmlns:a16="http://schemas.microsoft.com/office/drawing/2014/main" id="{D99C7C9A-B630-41B7-8C95-CA617F4C809B}"/>
              </a:ext>
            </a:extLst>
          </p:cNvPr>
          <p:cNvSpPr/>
          <p:nvPr/>
        </p:nvSpPr>
        <p:spPr bwMode="auto">
          <a:xfrm>
            <a:off x="274639" y="1792645"/>
            <a:ext cx="3272061" cy="2216455"/>
          </a:xfrm>
          <a:prstGeom prst="rect">
            <a:avLst/>
          </a:prstGeom>
          <a:solidFill>
            <a:srgbClr val="FFFFFF">
              <a:lumMod val="85000"/>
            </a:srgbClr>
          </a:solidFill>
          <a:ln w="28575">
            <a:solidFill>
              <a:srgbClr val="FFFFFF">
                <a:lumMod val="65000"/>
              </a:srgbClr>
            </a:solidFill>
          </a:ln>
        </p:spPr>
        <p:txBody>
          <a:bodyPr lIns="182880" tIns="146304" rIns="182880" bIns="146304" anchor="t" anchorCtr="0"/>
          <a:lstStyle/>
          <a:p>
            <a:pPr marL="0" marR="0" lvl="0" indent="0" algn="ctr" defTabSz="95078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ea typeface="MS PGothic" pitchFamily="34" charset="-128"/>
            </a:endParaRPr>
          </a:p>
        </p:txBody>
      </p:sp>
      <p:cxnSp>
        <p:nvCxnSpPr>
          <p:cNvPr id="5" name="Straight Connector 4">
            <a:extLst>
              <a:ext uri="{FF2B5EF4-FFF2-40B4-BE49-F238E27FC236}">
                <a16:creationId xmlns:a16="http://schemas.microsoft.com/office/drawing/2014/main" id="{0089B96E-31CA-4984-8D47-AFB9C871A21D}"/>
              </a:ext>
            </a:extLst>
          </p:cNvPr>
          <p:cNvCxnSpPr>
            <a:cxnSpLocks/>
          </p:cNvCxnSpPr>
          <p:nvPr/>
        </p:nvCxnSpPr>
        <p:spPr>
          <a:xfrm>
            <a:off x="1153497" y="1896075"/>
            <a:ext cx="0" cy="2009594"/>
          </a:xfrm>
          <a:prstGeom prst="line">
            <a:avLst/>
          </a:prstGeom>
          <a:solidFill>
            <a:srgbClr val="FFFFFF">
              <a:lumMod val="85000"/>
            </a:srgbClr>
          </a:solidFill>
          <a:ln w="28575">
            <a:solidFill>
              <a:srgbClr val="FFFFFF">
                <a:lumMod val="65000"/>
              </a:srgbClr>
            </a:solidFill>
            <a:prstDash val="sysDash"/>
          </a:ln>
        </p:spPr>
      </p:cxnSp>
      <p:sp>
        <p:nvSpPr>
          <p:cNvPr id="6" name="Rectangle: Rounded Corners 5">
            <a:extLst>
              <a:ext uri="{FF2B5EF4-FFF2-40B4-BE49-F238E27FC236}">
                <a16:creationId xmlns:a16="http://schemas.microsoft.com/office/drawing/2014/main" id="{C4B78C0F-6290-488C-848C-E41AFC3464D5}"/>
              </a:ext>
            </a:extLst>
          </p:cNvPr>
          <p:cNvSpPr/>
          <p:nvPr/>
        </p:nvSpPr>
        <p:spPr bwMode="auto">
          <a:xfrm>
            <a:off x="2700619" y="1896075"/>
            <a:ext cx="654866" cy="1996231"/>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Box 6">
            <a:extLst>
              <a:ext uri="{FF2B5EF4-FFF2-40B4-BE49-F238E27FC236}">
                <a16:creationId xmlns:a16="http://schemas.microsoft.com/office/drawing/2014/main" id="{528B4C92-FE00-4FD8-9E76-2D539F3879B2}"/>
              </a:ext>
            </a:extLst>
          </p:cNvPr>
          <p:cNvSpPr txBox="1"/>
          <p:nvPr/>
        </p:nvSpPr>
        <p:spPr>
          <a:xfrm>
            <a:off x="274639" y="1415036"/>
            <a:ext cx="3268466"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effectLst/>
                <a:uLnTx/>
                <a:uFillTx/>
              </a:rPr>
              <a:t>Azure Clouds</a:t>
            </a:r>
          </a:p>
        </p:txBody>
      </p:sp>
      <p:pic>
        <p:nvPicPr>
          <p:cNvPr id="8" name="Picture 7">
            <a:extLst>
              <a:ext uri="{FF2B5EF4-FFF2-40B4-BE49-F238E27FC236}">
                <a16:creationId xmlns:a16="http://schemas.microsoft.com/office/drawing/2014/main" id="{EF3A348A-CD61-4C63-9CD3-8C3EC0773FB1}"/>
              </a:ext>
            </a:extLst>
          </p:cNvPr>
          <p:cNvPicPr>
            <a:picLocks noChangeAspect="1"/>
          </p:cNvPicPr>
          <p:nvPr/>
        </p:nvPicPr>
        <p:blipFill>
          <a:blip r:embed="rId3"/>
          <a:stretch>
            <a:fillRect/>
          </a:stretch>
        </p:blipFill>
        <p:spPr>
          <a:xfrm>
            <a:off x="360662" y="2135547"/>
            <a:ext cx="705845" cy="705846"/>
          </a:xfrm>
          <a:prstGeom prst="rect">
            <a:avLst/>
          </a:prstGeom>
        </p:spPr>
      </p:pic>
      <p:pic>
        <p:nvPicPr>
          <p:cNvPr id="9" name="Picture 8">
            <a:extLst>
              <a:ext uri="{FF2B5EF4-FFF2-40B4-BE49-F238E27FC236}">
                <a16:creationId xmlns:a16="http://schemas.microsoft.com/office/drawing/2014/main" id="{C8262FD9-4E7C-454D-A6E8-519B0B6FFE0E}"/>
              </a:ext>
            </a:extLst>
          </p:cNvPr>
          <p:cNvPicPr>
            <a:picLocks noChangeAspect="1"/>
          </p:cNvPicPr>
          <p:nvPr/>
        </p:nvPicPr>
        <p:blipFill rotWithShape="1">
          <a:blip r:embed="rId4"/>
          <a:srcRect t="1" b="26644"/>
          <a:stretch/>
        </p:blipFill>
        <p:spPr>
          <a:xfrm>
            <a:off x="2988817" y="3137387"/>
            <a:ext cx="357250" cy="262061"/>
          </a:xfrm>
          <a:prstGeom prst="rect">
            <a:avLst/>
          </a:prstGeom>
        </p:spPr>
      </p:pic>
      <p:grpSp>
        <p:nvGrpSpPr>
          <p:cNvPr id="10" name="Group 9">
            <a:extLst>
              <a:ext uri="{FF2B5EF4-FFF2-40B4-BE49-F238E27FC236}">
                <a16:creationId xmlns:a16="http://schemas.microsoft.com/office/drawing/2014/main" id="{D0313542-3DB7-4459-91EE-F3A661BA9A01}"/>
              </a:ext>
            </a:extLst>
          </p:cNvPr>
          <p:cNvGrpSpPr/>
          <p:nvPr/>
        </p:nvGrpSpPr>
        <p:grpSpPr>
          <a:xfrm flipH="1">
            <a:off x="4947656" y="1792644"/>
            <a:ext cx="3272061" cy="2216455"/>
            <a:chOff x="3371850" y="2159937"/>
            <a:chExt cx="3617161" cy="2450221"/>
          </a:xfrm>
        </p:grpSpPr>
        <p:sp>
          <p:nvSpPr>
            <p:cNvPr id="11" name="Rectangle 10">
              <a:extLst>
                <a:ext uri="{FF2B5EF4-FFF2-40B4-BE49-F238E27FC236}">
                  <a16:creationId xmlns:a16="http://schemas.microsoft.com/office/drawing/2014/main" id="{2E41AA41-70E1-4909-AB1F-B219FB9CC5DC}"/>
                </a:ext>
              </a:extLst>
            </p:cNvPr>
            <p:cNvSpPr/>
            <p:nvPr/>
          </p:nvSpPr>
          <p:spPr bwMode="auto">
            <a:xfrm>
              <a:off x="3371850" y="2159937"/>
              <a:ext cx="3617161" cy="2450221"/>
            </a:xfrm>
            <a:prstGeom prst="rect">
              <a:avLst/>
            </a:prstGeom>
            <a:solidFill>
              <a:srgbClr val="FF8C00">
                <a:lumMod val="40000"/>
                <a:lumOff val="60000"/>
              </a:srgbClr>
            </a:solidFill>
            <a:ln w="28575">
              <a:solidFill>
                <a:srgbClr val="FFFFFF">
                  <a:lumMod val="65000"/>
                </a:srgbClr>
              </a:solidFill>
            </a:ln>
          </p:spPr>
          <p:txBody>
            <a:bodyPr lIns="182880" tIns="146304" rIns="182880" bIns="146304" anchor="t" anchorCtr="0"/>
            <a:lstStyle/>
            <a:p>
              <a:pPr marL="0" marR="0" lvl="0" indent="0" algn="ctr" defTabSz="95078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ea typeface="MS PGothic" pitchFamily="34" charset="-128"/>
              </a:endParaRPr>
            </a:p>
          </p:txBody>
        </p:sp>
        <p:grpSp>
          <p:nvGrpSpPr>
            <p:cNvPr id="12" name="Group 11">
              <a:extLst>
                <a:ext uri="{FF2B5EF4-FFF2-40B4-BE49-F238E27FC236}">
                  <a16:creationId xmlns:a16="http://schemas.microsoft.com/office/drawing/2014/main" id="{F422F216-A9E8-499F-B364-91C3736626ED}"/>
                </a:ext>
              </a:extLst>
            </p:cNvPr>
            <p:cNvGrpSpPr/>
            <p:nvPr/>
          </p:nvGrpSpPr>
          <p:grpSpPr>
            <a:xfrm>
              <a:off x="4546259" y="2566707"/>
              <a:ext cx="2238293" cy="1440311"/>
              <a:chOff x="4274671" y="2470236"/>
              <a:chExt cx="2879586" cy="1852976"/>
            </a:xfrm>
          </p:grpSpPr>
          <p:sp>
            <p:nvSpPr>
              <p:cNvPr id="26" name="Rectangle: Rounded Corners 25">
                <a:extLst>
                  <a:ext uri="{FF2B5EF4-FFF2-40B4-BE49-F238E27FC236}">
                    <a16:creationId xmlns:a16="http://schemas.microsoft.com/office/drawing/2014/main" id="{5305179C-31B9-4284-97D1-4CBB177AFE36}"/>
                  </a:ext>
                </a:extLst>
              </p:cNvPr>
              <p:cNvSpPr/>
              <p:nvPr/>
            </p:nvSpPr>
            <p:spPr bwMode="auto">
              <a:xfrm>
                <a:off x="4274671" y="2470236"/>
                <a:ext cx="2574793" cy="1548176"/>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81549482-AD7D-44EE-8B75-924DD4343312}"/>
                  </a:ext>
                </a:extLst>
              </p:cNvPr>
              <p:cNvSpPr/>
              <p:nvPr/>
            </p:nvSpPr>
            <p:spPr bwMode="auto">
              <a:xfrm>
                <a:off x="4427071" y="2622636"/>
                <a:ext cx="2574793" cy="1548176"/>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EDAC7D23-BC6E-481A-B31A-CAD13BA004FE}"/>
                  </a:ext>
                </a:extLst>
              </p:cNvPr>
              <p:cNvSpPr/>
              <p:nvPr/>
            </p:nvSpPr>
            <p:spPr bwMode="auto">
              <a:xfrm>
                <a:off x="4579463" y="2775036"/>
                <a:ext cx="2574794" cy="1548176"/>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55A9CDC-5496-41AC-BA9C-9F6534E2D383}"/>
                </a:ext>
              </a:extLst>
            </p:cNvPr>
            <p:cNvGrpSpPr/>
            <p:nvPr/>
          </p:nvGrpSpPr>
          <p:grpSpPr>
            <a:xfrm>
              <a:off x="5256762" y="2937399"/>
              <a:ext cx="1160136" cy="949785"/>
              <a:chOff x="6254404" y="1419487"/>
              <a:chExt cx="1292999" cy="1058559"/>
            </a:xfrm>
          </p:grpSpPr>
          <p:grpSp>
            <p:nvGrpSpPr>
              <p:cNvPr id="14" name="Group 13">
                <a:extLst>
                  <a:ext uri="{FF2B5EF4-FFF2-40B4-BE49-F238E27FC236}">
                    <a16:creationId xmlns:a16="http://schemas.microsoft.com/office/drawing/2014/main" id="{D20D9FE0-60AA-4D9D-9930-440FC0ADBE60}"/>
                  </a:ext>
                </a:extLst>
              </p:cNvPr>
              <p:cNvGrpSpPr/>
              <p:nvPr/>
            </p:nvGrpSpPr>
            <p:grpSpPr>
              <a:xfrm>
                <a:off x="6254404" y="1419487"/>
                <a:ext cx="1074072" cy="318109"/>
                <a:chOff x="6254404" y="1419487"/>
                <a:chExt cx="1074072" cy="318109"/>
              </a:xfrm>
            </p:grpSpPr>
            <p:pic>
              <p:nvPicPr>
                <p:cNvPr id="23" name="Picture 22">
                  <a:extLst>
                    <a:ext uri="{FF2B5EF4-FFF2-40B4-BE49-F238E27FC236}">
                      <a16:creationId xmlns:a16="http://schemas.microsoft.com/office/drawing/2014/main" id="{4EB4C3B0-07AB-4BD2-B027-6402FD0A046B}"/>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24" name="Picture 23">
                  <a:extLst>
                    <a:ext uri="{FF2B5EF4-FFF2-40B4-BE49-F238E27FC236}">
                      <a16:creationId xmlns:a16="http://schemas.microsoft.com/office/drawing/2014/main" id="{C179E42C-A171-49E1-85F7-6041EC2E880D}"/>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25" name="Picture 24">
                  <a:extLst>
                    <a:ext uri="{FF2B5EF4-FFF2-40B4-BE49-F238E27FC236}">
                      <a16:creationId xmlns:a16="http://schemas.microsoft.com/office/drawing/2014/main" id="{BAA1F3B0-0E5D-4276-9CA3-80BA10C52E85}"/>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15" name="Group 14">
                <a:extLst>
                  <a:ext uri="{FF2B5EF4-FFF2-40B4-BE49-F238E27FC236}">
                    <a16:creationId xmlns:a16="http://schemas.microsoft.com/office/drawing/2014/main" id="{A878AB14-57A3-4646-A385-1FCB001BEAD9}"/>
                  </a:ext>
                </a:extLst>
              </p:cNvPr>
              <p:cNvGrpSpPr/>
              <p:nvPr/>
            </p:nvGrpSpPr>
            <p:grpSpPr>
              <a:xfrm>
                <a:off x="6473331" y="1789712"/>
                <a:ext cx="1074072" cy="318109"/>
                <a:chOff x="6254404" y="1419487"/>
                <a:chExt cx="1074072" cy="318109"/>
              </a:xfrm>
            </p:grpSpPr>
            <p:pic>
              <p:nvPicPr>
                <p:cNvPr id="20" name="Picture 19">
                  <a:extLst>
                    <a:ext uri="{FF2B5EF4-FFF2-40B4-BE49-F238E27FC236}">
                      <a16:creationId xmlns:a16="http://schemas.microsoft.com/office/drawing/2014/main" id="{F3722EBC-2BF2-41C5-B209-501B583A8ECC}"/>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21" name="Picture 20">
                  <a:extLst>
                    <a:ext uri="{FF2B5EF4-FFF2-40B4-BE49-F238E27FC236}">
                      <a16:creationId xmlns:a16="http://schemas.microsoft.com/office/drawing/2014/main" id="{428DBAF7-4B2F-4E08-8C41-250CE6C66D27}"/>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22" name="Picture 21">
                  <a:extLst>
                    <a:ext uri="{FF2B5EF4-FFF2-40B4-BE49-F238E27FC236}">
                      <a16:creationId xmlns:a16="http://schemas.microsoft.com/office/drawing/2014/main" id="{F12C6C5E-C134-45A1-9B14-7E2ADF3C5400}"/>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16" name="Group 15">
                <a:extLst>
                  <a:ext uri="{FF2B5EF4-FFF2-40B4-BE49-F238E27FC236}">
                    <a16:creationId xmlns:a16="http://schemas.microsoft.com/office/drawing/2014/main" id="{33CC93E2-38A3-4C56-8BFE-C70C206FF8EE}"/>
                  </a:ext>
                </a:extLst>
              </p:cNvPr>
              <p:cNvGrpSpPr/>
              <p:nvPr/>
            </p:nvGrpSpPr>
            <p:grpSpPr>
              <a:xfrm>
                <a:off x="6254404" y="2159937"/>
                <a:ext cx="1074072" cy="318109"/>
                <a:chOff x="6254404" y="1419487"/>
                <a:chExt cx="1074072" cy="318109"/>
              </a:xfrm>
            </p:grpSpPr>
            <p:pic>
              <p:nvPicPr>
                <p:cNvPr id="17" name="Picture 16">
                  <a:extLst>
                    <a:ext uri="{FF2B5EF4-FFF2-40B4-BE49-F238E27FC236}">
                      <a16:creationId xmlns:a16="http://schemas.microsoft.com/office/drawing/2014/main" id="{7DC0FF24-F2F5-4690-A627-D89D3790173A}"/>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18" name="Picture 17">
                  <a:extLst>
                    <a:ext uri="{FF2B5EF4-FFF2-40B4-BE49-F238E27FC236}">
                      <a16:creationId xmlns:a16="http://schemas.microsoft.com/office/drawing/2014/main" id="{3B9E082E-FC98-402D-8B9D-6670D14B8FFF}"/>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19" name="Picture 18">
                  <a:extLst>
                    <a:ext uri="{FF2B5EF4-FFF2-40B4-BE49-F238E27FC236}">
                      <a16:creationId xmlns:a16="http://schemas.microsoft.com/office/drawing/2014/main" id="{8C9CE955-2155-4A00-909F-0B9671B50CD5}"/>
                    </a:ext>
                  </a:extLst>
                </p:cNvPr>
                <p:cNvPicPr>
                  <a:picLocks noChangeAspect="1"/>
                </p:cNvPicPr>
                <p:nvPr/>
              </p:nvPicPr>
              <p:blipFill>
                <a:blip r:embed="rId5"/>
                <a:stretch>
                  <a:fillRect/>
                </a:stretch>
              </p:blipFill>
              <p:spPr>
                <a:xfrm>
                  <a:off x="7010367" y="1419487"/>
                  <a:ext cx="318109" cy="318109"/>
                </a:xfrm>
                <a:prstGeom prst="rect">
                  <a:avLst/>
                </a:prstGeom>
              </p:spPr>
            </p:pic>
          </p:grpSp>
        </p:grpSp>
      </p:grpSp>
      <p:pic>
        <p:nvPicPr>
          <p:cNvPr id="29" name="Picture 28">
            <a:extLst>
              <a:ext uri="{FF2B5EF4-FFF2-40B4-BE49-F238E27FC236}">
                <a16:creationId xmlns:a16="http://schemas.microsoft.com/office/drawing/2014/main" id="{F0D4D8AE-644B-4BBC-8FD0-2AAE4EFBDB24}"/>
              </a:ext>
            </a:extLst>
          </p:cNvPr>
          <p:cNvPicPr>
            <a:picLocks noChangeAspect="1"/>
          </p:cNvPicPr>
          <p:nvPr/>
        </p:nvPicPr>
        <p:blipFill rotWithShape="1">
          <a:blip r:embed="rId4"/>
          <a:srcRect t="1" b="26644"/>
          <a:stretch/>
        </p:blipFill>
        <p:spPr>
          <a:xfrm>
            <a:off x="5154382" y="3137387"/>
            <a:ext cx="357250" cy="262061"/>
          </a:xfrm>
          <a:prstGeom prst="rect">
            <a:avLst/>
          </a:prstGeom>
        </p:spPr>
      </p:pic>
      <p:pic>
        <p:nvPicPr>
          <p:cNvPr id="30" name="Picture 29">
            <a:extLst>
              <a:ext uri="{FF2B5EF4-FFF2-40B4-BE49-F238E27FC236}">
                <a16:creationId xmlns:a16="http://schemas.microsoft.com/office/drawing/2014/main" id="{6C9F307F-7273-4E1B-B56E-9928264DF610}"/>
              </a:ext>
            </a:extLst>
          </p:cNvPr>
          <p:cNvPicPr>
            <a:picLocks noChangeAspect="1"/>
          </p:cNvPicPr>
          <p:nvPr/>
        </p:nvPicPr>
        <p:blipFill>
          <a:blip r:embed="rId6"/>
          <a:stretch>
            <a:fillRect/>
          </a:stretch>
        </p:blipFill>
        <p:spPr>
          <a:xfrm>
            <a:off x="4026529" y="2084035"/>
            <a:ext cx="439164" cy="439164"/>
          </a:xfrm>
          <a:prstGeom prst="rect">
            <a:avLst/>
          </a:prstGeom>
        </p:spPr>
      </p:pic>
      <p:sp>
        <p:nvSpPr>
          <p:cNvPr id="31" name="Cylinder 30">
            <a:extLst>
              <a:ext uri="{FF2B5EF4-FFF2-40B4-BE49-F238E27FC236}">
                <a16:creationId xmlns:a16="http://schemas.microsoft.com/office/drawing/2014/main" id="{15C58299-476F-494E-9E09-1928E8444805}"/>
              </a:ext>
            </a:extLst>
          </p:cNvPr>
          <p:cNvSpPr/>
          <p:nvPr/>
        </p:nvSpPr>
        <p:spPr bwMode="auto">
          <a:xfrm rot="16200000">
            <a:off x="4119560" y="1802087"/>
            <a:ext cx="229365" cy="1592305"/>
          </a:xfrm>
          <a:prstGeom prst="can">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7FED7A67-FC23-447B-93D9-25EC28359E21}"/>
              </a:ext>
            </a:extLst>
          </p:cNvPr>
          <p:cNvSpPr txBox="1"/>
          <p:nvPr/>
        </p:nvSpPr>
        <p:spPr>
          <a:xfrm>
            <a:off x="4951251" y="1415036"/>
            <a:ext cx="3268466"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effectLst/>
                <a:uLnTx/>
                <a:uFillTx/>
              </a:rPr>
              <a:t>On-Premises Network</a:t>
            </a:r>
          </a:p>
        </p:txBody>
      </p:sp>
      <p:pic>
        <p:nvPicPr>
          <p:cNvPr id="33" name="Picture 32">
            <a:extLst>
              <a:ext uri="{FF2B5EF4-FFF2-40B4-BE49-F238E27FC236}">
                <a16:creationId xmlns:a16="http://schemas.microsoft.com/office/drawing/2014/main" id="{BE1AA3DD-DF50-4A87-8CF7-0A6F5F5A9BD3}"/>
              </a:ext>
            </a:extLst>
          </p:cNvPr>
          <p:cNvPicPr>
            <a:picLocks noChangeAspect="1"/>
          </p:cNvPicPr>
          <p:nvPr/>
        </p:nvPicPr>
        <p:blipFill>
          <a:blip r:embed="rId7"/>
          <a:stretch>
            <a:fillRect/>
          </a:stretch>
        </p:blipFill>
        <p:spPr>
          <a:xfrm>
            <a:off x="381846" y="3090215"/>
            <a:ext cx="657101" cy="657099"/>
          </a:xfrm>
          <a:prstGeom prst="rect">
            <a:avLst/>
          </a:prstGeom>
        </p:spPr>
      </p:pic>
      <p:grpSp>
        <p:nvGrpSpPr>
          <p:cNvPr id="34" name="Group 33">
            <a:extLst>
              <a:ext uri="{FF2B5EF4-FFF2-40B4-BE49-F238E27FC236}">
                <a16:creationId xmlns:a16="http://schemas.microsoft.com/office/drawing/2014/main" id="{47445FEE-00A5-4068-BAE1-92E1D810D319}"/>
              </a:ext>
            </a:extLst>
          </p:cNvPr>
          <p:cNvGrpSpPr/>
          <p:nvPr/>
        </p:nvGrpSpPr>
        <p:grpSpPr>
          <a:xfrm rot="19567561">
            <a:off x="3809355" y="3254832"/>
            <a:ext cx="200632" cy="2243388"/>
            <a:chOff x="8864427" y="3957837"/>
            <a:chExt cx="221792" cy="2015546"/>
          </a:xfrm>
        </p:grpSpPr>
        <p:cxnSp>
          <p:nvCxnSpPr>
            <p:cNvPr id="35" name="Straight Arrow Connector 34">
              <a:extLst>
                <a:ext uri="{FF2B5EF4-FFF2-40B4-BE49-F238E27FC236}">
                  <a16:creationId xmlns:a16="http://schemas.microsoft.com/office/drawing/2014/main" id="{FCD0D915-25E6-4EE0-BAE6-5E2D55B4BCEB}"/>
                </a:ext>
              </a:extLst>
            </p:cNvPr>
            <p:cNvCxnSpPr>
              <a:cxnSpLocks/>
            </p:cNvCxnSpPr>
            <p:nvPr/>
          </p:nvCxnSpPr>
          <p:spPr>
            <a:xfrm flipH="1" flipV="1">
              <a:off x="8957847" y="3957837"/>
              <a:ext cx="20266" cy="2015546"/>
            </a:xfrm>
            <a:prstGeom prst="straightConnector1">
              <a:avLst/>
            </a:prstGeom>
            <a:noFill/>
            <a:ln w="22225" cap="flat" cmpd="sng" algn="ctr">
              <a:solidFill>
                <a:srgbClr val="D83B01"/>
              </a:solidFill>
              <a:prstDash val="solid"/>
              <a:headEnd type="arrow"/>
              <a:tailEnd type="arrow"/>
            </a:ln>
            <a:effectLst/>
          </p:spPr>
        </p:cxnSp>
        <p:sp>
          <p:nvSpPr>
            <p:cNvPr id="36" name="Cylinder 35">
              <a:extLst>
                <a:ext uri="{FF2B5EF4-FFF2-40B4-BE49-F238E27FC236}">
                  <a16:creationId xmlns:a16="http://schemas.microsoft.com/office/drawing/2014/main" id="{34D84710-E60E-4450-A699-8AFFB92C49C8}"/>
                </a:ext>
              </a:extLst>
            </p:cNvPr>
            <p:cNvSpPr/>
            <p:nvPr/>
          </p:nvSpPr>
          <p:spPr bwMode="auto">
            <a:xfrm>
              <a:off x="8864427" y="4253261"/>
              <a:ext cx="221792" cy="1341282"/>
            </a:xfrm>
            <a:prstGeom prst="ca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Tunnels</a:t>
              </a:r>
            </a:p>
          </p:txBody>
        </p:sp>
      </p:grpSp>
      <p:cxnSp>
        <p:nvCxnSpPr>
          <p:cNvPr id="37" name="Straight Arrow Connector 36">
            <a:extLst>
              <a:ext uri="{FF2B5EF4-FFF2-40B4-BE49-F238E27FC236}">
                <a16:creationId xmlns:a16="http://schemas.microsoft.com/office/drawing/2014/main" id="{9E29B71C-AE03-4E51-98CF-42C1E42F421E}"/>
              </a:ext>
            </a:extLst>
          </p:cNvPr>
          <p:cNvCxnSpPr>
            <a:cxnSpLocks/>
            <a:endCxn id="9" idx="2"/>
          </p:cNvCxnSpPr>
          <p:nvPr/>
        </p:nvCxnSpPr>
        <p:spPr>
          <a:xfrm flipV="1">
            <a:off x="2157408" y="3399448"/>
            <a:ext cx="1010034" cy="2596487"/>
          </a:xfrm>
          <a:prstGeom prst="straightConnector1">
            <a:avLst/>
          </a:prstGeom>
          <a:noFill/>
          <a:ln w="22225" cap="rnd" cmpd="sng" algn="ctr">
            <a:solidFill>
              <a:srgbClr val="FF0000"/>
            </a:solidFill>
            <a:prstDash val="solid"/>
            <a:headEnd type="none"/>
            <a:tailEnd type="arrow"/>
          </a:ln>
          <a:effectLst/>
        </p:spPr>
      </p:cxnSp>
      <p:cxnSp>
        <p:nvCxnSpPr>
          <p:cNvPr id="38" name="Straight Arrow Connector 37">
            <a:extLst>
              <a:ext uri="{FF2B5EF4-FFF2-40B4-BE49-F238E27FC236}">
                <a16:creationId xmlns:a16="http://schemas.microsoft.com/office/drawing/2014/main" id="{21841D4B-F317-4F84-A0FF-2F19EC81CCFD}"/>
              </a:ext>
            </a:extLst>
          </p:cNvPr>
          <p:cNvCxnSpPr>
            <a:cxnSpLocks/>
            <a:endCxn id="9" idx="2"/>
          </p:cNvCxnSpPr>
          <p:nvPr/>
        </p:nvCxnSpPr>
        <p:spPr>
          <a:xfrm flipV="1">
            <a:off x="1551315" y="3399448"/>
            <a:ext cx="1616127" cy="2578459"/>
          </a:xfrm>
          <a:prstGeom prst="straightConnector1">
            <a:avLst/>
          </a:prstGeom>
          <a:noFill/>
          <a:ln w="22225" cap="rnd" cmpd="sng" algn="ctr">
            <a:solidFill>
              <a:srgbClr val="FF0000"/>
            </a:solidFill>
            <a:prstDash val="solid"/>
            <a:headEnd type="none"/>
            <a:tailEnd type="arrow"/>
          </a:ln>
          <a:effectLst/>
        </p:spPr>
      </p:cxnSp>
      <p:sp>
        <p:nvSpPr>
          <p:cNvPr id="39" name="TextBox 38">
            <a:extLst>
              <a:ext uri="{FF2B5EF4-FFF2-40B4-BE49-F238E27FC236}">
                <a16:creationId xmlns:a16="http://schemas.microsoft.com/office/drawing/2014/main" id="{DFA423DF-6FC3-4252-96BF-48D2E6B9E7EF}"/>
              </a:ext>
            </a:extLst>
          </p:cNvPr>
          <p:cNvSpPr txBox="1"/>
          <p:nvPr/>
        </p:nvSpPr>
        <p:spPr>
          <a:xfrm>
            <a:off x="960634" y="4423646"/>
            <a:ext cx="1234953" cy="544765"/>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P2S VPN</a:t>
            </a:r>
          </a:p>
        </p:txBody>
      </p:sp>
      <p:sp>
        <p:nvSpPr>
          <p:cNvPr id="40" name="TextBox 39">
            <a:extLst>
              <a:ext uri="{FF2B5EF4-FFF2-40B4-BE49-F238E27FC236}">
                <a16:creationId xmlns:a16="http://schemas.microsoft.com/office/drawing/2014/main" id="{DC6A09B3-A35B-4454-A82A-F53ABB8A53F5}"/>
              </a:ext>
            </a:extLst>
          </p:cNvPr>
          <p:cNvSpPr txBox="1"/>
          <p:nvPr/>
        </p:nvSpPr>
        <p:spPr>
          <a:xfrm>
            <a:off x="3638158" y="3438598"/>
            <a:ext cx="1226938" cy="544765"/>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S2S VPN</a:t>
            </a:r>
          </a:p>
        </p:txBody>
      </p:sp>
      <p:sp>
        <p:nvSpPr>
          <p:cNvPr id="41" name="TextBox 40">
            <a:extLst>
              <a:ext uri="{FF2B5EF4-FFF2-40B4-BE49-F238E27FC236}">
                <a16:creationId xmlns:a16="http://schemas.microsoft.com/office/drawing/2014/main" id="{3C0712E3-B0BA-4DB5-AFD7-FF1BD937CD94}"/>
              </a:ext>
            </a:extLst>
          </p:cNvPr>
          <p:cNvSpPr txBox="1"/>
          <p:nvPr/>
        </p:nvSpPr>
        <p:spPr>
          <a:xfrm>
            <a:off x="3402774" y="2584139"/>
            <a:ext cx="1678728" cy="544765"/>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ExpressRoute</a:t>
            </a:r>
          </a:p>
        </p:txBody>
      </p:sp>
      <p:cxnSp>
        <p:nvCxnSpPr>
          <p:cNvPr id="42" name="Straight Arrow Connector 41">
            <a:extLst>
              <a:ext uri="{FF2B5EF4-FFF2-40B4-BE49-F238E27FC236}">
                <a16:creationId xmlns:a16="http://schemas.microsoft.com/office/drawing/2014/main" id="{07CF5543-A42B-4CAF-AEE4-AD383F6CDCA5}"/>
              </a:ext>
            </a:extLst>
          </p:cNvPr>
          <p:cNvCxnSpPr>
            <a:cxnSpLocks/>
          </p:cNvCxnSpPr>
          <p:nvPr/>
        </p:nvCxnSpPr>
        <p:spPr>
          <a:xfrm>
            <a:off x="3295728" y="3295937"/>
            <a:ext cx="1899977" cy="0"/>
          </a:xfrm>
          <a:prstGeom prst="straightConnector1">
            <a:avLst/>
          </a:prstGeom>
          <a:noFill/>
          <a:ln w="22225" cap="flat" cmpd="sng" algn="ctr">
            <a:solidFill>
              <a:srgbClr val="D83B01"/>
            </a:solidFill>
            <a:prstDash val="solid"/>
            <a:headEnd type="arrow"/>
            <a:tailEnd type="arrow"/>
          </a:ln>
          <a:effectLst/>
        </p:spPr>
      </p:cxnSp>
      <p:sp>
        <p:nvSpPr>
          <p:cNvPr id="43" name="Cylinder 42">
            <a:extLst>
              <a:ext uri="{FF2B5EF4-FFF2-40B4-BE49-F238E27FC236}">
                <a16:creationId xmlns:a16="http://schemas.microsoft.com/office/drawing/2014/main" id="{F19CBD2D-FD1A-40A0-A46D-E52D59301A65}"/>
              </a:ext>
            </a:extLst>
          </p:cNvPr>
          <p:cNvSpPr/>
          <p:nvPr/>
        </p:nvSpPr>
        <p:spPr bwMode="auto">
          <a:xfrm rot="16200000">
            <a:off x="4144546" y="2522189"/>
            <a:ext cx="200632" cy="1547496"/>
          </a:xfrm>
          <a:prstGeom prst="ca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sp>
        <p:nvSpPr>
          <p:cNvPr id="44" name="TextBox 43">
            <a:extLst>
              <a:ext uri="{FF2B5EF4-FFF2-40B4-BE49-F238E27FC236}">
                <a16:creationId xmlns:a16="http://schemas.microsoft.com/office/drawing/2014/main" id="{C64D8F26-F90A-41FB-ADF7-4ADCA9A77D02}"/>
              </a:ext>
            </a:extLst>
          </p:cNvPr>
          <p:cNvSpPr txBox="1"/>
          <p:nvPr/>
        </p:nvSpPr>
        <p:spPr>
          <a:xfrm>
            <a:off x="3971859" y="4958643"/>
            <a:ext cx="3268466"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effectLst/>
                <a:uLnTx/>
                <a:uFillTx/>
              </a:rPr>
              <a:t>Custom Branch Offices</a:t>
            </a:r>
          </a:p>
        </p:txBody>
      </p:sp>
      <p:sp>
        <p:nvSpPr>
          <p:cNvPr id="45" name="TextBox 44">
            <a:extLst>
              <a:ext uri="{FF2B5EF4-FFF2-40B4-BE49-F238E27FC236}">
                <a16:creationId xmlns:a16="http://schemas.microsoft.com/office/drawing/2014/main" id="{D0C14E65-7B4E-4CC3-8B0C-7D42C7124016}"/>
              </a:ext>
            </a:extLst>
          </p:cNvPr>
          <p:cNvSpPr txBox="1"/>
          <p:nvPr/>
        </p:nvSpPr>
        <p:spPr>
          <a:xfrm>
            <a:off x="6161522" y="3662316"/>
            <a:ext cx="1629052" cy="5170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353535"/>
                    </a:gs>
                    <a:gs pos="100000">
                      <a:srgbClr val="353535"/>
                    </a:gs>
                  </a:gsLst>
                  <a:lin ang="5400000" scaled="0"/>
                </a:gradFill>
                <a:effectLst/>
                <a:uLnTx/>
                <a:uFillTx/>
              </a:rPr>
              <a:t>Headquarters</a:t>
            </a:r>
          </a:p>
        </p:txBody>
      </p:sp>
      <p:grpSp>
        <p:nvGrpSpPr>
          <p:cNvPr id="46" name="Group 45">
            <a:extLst>
              <a:ext uri="{FF2B5EF4-FFF2-40B4-BE49-F238E27FC236}">
                <a16:creationId xmlns:a16="http://schemas.microsoft.com/office/drawing/2014/main" id="{286D2463-A8D9-483D-AF81-22DB2CF99BB0}"/>
              </a:ext>
            </a:extLst>
          </p:cNvPr>
          <p:cNvGrpSpPr>
            <a:grpSpLocks noChangeAspect="1"/>
          </p:cNvGrpSpPr>
          <p:nvPr/>
        </p:nvGrpSpPr>
        <p:grpSpPr>
          <a:xfrm flipH="1">
            <a:off x="7624952" y="1535110"/>
            <a:ext cx="788122" cy="1144801"/>
            <a:chOff x="4560877" y="4697003"/>
            <a:chExt cx="1893269" cy="2297076"/>
          </a:xfrm>
        </p:grpSpPr>
        <p:sp>
          <p:nvSpPr>
            <p:cNvPr id="47" name="Rectangle 10">
              <a:extLst>
                <a:ext uri="{FF2B5EF4-FFF2-40B4-BE49-F238E27FC236}">
                  <a16:creationId xmlns:a16="http://schemas.microsoft.com/office/drawing/2014/main" id="{BC96F017-DB88-4889-8D77-E62C7D935356}"/>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Rectangle 11">
              <a:extLst>
                <a:ext uri="{FF2B5EF4-FFF2-40B4-BE49-F238E27FC236}">
                  <a16:creationId xmlns:a16="http://schemas.microsoft.com/office/drawing/2014/main" id="{A6CF3FC9-4AE9-4FF6-8722-7A654532D42F}"/>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Rectangle 21">
              <a:extLst>
                <a:ext uri="{FF2B5EF4-FFF2-40B4-BE49-F238E27FC236}">
                  <a16:creationId xmlns:a16="http://schemas.microsoft.com/office/drawing/2014/main" id="{A41368B7-BDCD-49B8-83E4-2C11CC10644F}"/>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Freeform 22">
              <a:extLst>
                <a:ext uri="{FF2B5EF4-FFF2-40B4-BE49-F238E27FC236}">
                  <a16:creationId xmlns:a16="http://schemas.microsoft.com/office/drawing/2014/main" id="{24E33DCA-AE6F-47D0-8D11-0EA322A002EF}"/>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Rectangle 26">
              <a:extLst>
                <a:ext uri="{FF2B5EF4-FFF2-40B4-BE49-F238E27FC236}">
                  <a16:creationId xmlns:a16="http://schemas.microsoft.com/office/drawing/2014/main" id="{D0AADBFF-7703-4C88-A10E-ADF64696C0BD}"/>
                </a:ext>
              </a:extLst>
            </p:cNvPr>
            <p:cNvSpPr>
              <a:spLocks noChangeArrowheads="1"/>
            </p:cNvSpPr>
            <p:nvPr/>
          </p:nvSpPr>
          <p:spPr bwMode="auto">
            <a:xfrm>
              <a:off x="5490557" y="5428110"/>
              <a:ext cx="135624" cy="1565968"/>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Rectangle 27">
              <a:extLst>
                <a:ext uri="{FF2B5EF4-FFF2-40B4-BE49-F238E27FC236}">
                  <a16:creationId xmlns:a16="http://schemas.microsoft.com/office/drawing/2014/main" id="{1CF231D8-4F67-4235-9D40-2EAD24F1F55F}"/>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8">
              <a:extLst>
                <a:ext uri="{FF2B5EF4-FFF2-40B4-BE49-F238E27FC236}">
                  <a16:creationId xmlns:a16="http://schemas.microsoft.com/office/drawing/2014/main" id="{57BBA06D-EF1C-4466-8B23-C67FCD8D5BD6}"/>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737373">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29">
              <a:extLst>
                <a:ext uri="{FF2B5EF4-FFF2-40B4-BE49-F238E27FC236}">
                  <a16:creationId xmlns:a16="http://schemas.microsoft.com/office/drawing/2014/main" id="{EDE921A8-F584-4B49-88C2-8CEF697AD5FD}"/>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Rectangle 30">
              <a:extLst>
                <a:ext uri="{FF2B5EF4-FFF2-40B4-BE49-F238E27FC236}">
                  <a16:creationId xmlns:a16="http://schemas.microsoft.com/office/drawing/2014/main" id="{8283A9EC-AEF7-4F54-86DD-6F551BC01D03}"/>
                </a:ext>
              </a:extLst>
            </p:cNvPr>
            <p:cNvSpPr>
              <a:spLocks noChangeArrowheads="1"/>
            </p:cNvSpPr>
            <p:nvPr/>
          </p:nvSpPr>
          <p:spPr bwMode="auto">
            <a:xfrm>
              <a:off x="5726806" y="5548345"/>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Rectangle 31">
              <a:extLst>
                <a:ext uri="{FF2B5EF4-FFF2-40B4-BE49-F238E27FC236}">
                  <a16:creationId xmlns:a16="http://schemas.microsoft.com/office/drawing/2014/main" id="{68426943-BDFC-435F-946B-2E2C89C9216A}"/>
                </a:ext>
              </a:extLst>
            </p:cNvPr>
            <p:cNvSpPr>
              <a:spLocks noChangeArrowheads="1"/>
            </p:cNvSpPr>
            <p:nvPr/>
          </p:nvSpPr>
          <p:spPr bwMode="auto">
            <a:xfrm>
              <a:off x="5898525"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Rectangle 32">
              <a:extLst>
                <a:ext uri="{FF2B5EF4-FFF2-40B4-BE49-F238E27FC236}">
                  <a16:creationId xmlns:a16="http://schemas.microsoft.com/office/drawing/2014/main" id="{726F2FE3-5540-4DAE-B40F-6F5718960251}"/>
                </a:ext>
              </a:extLst>
            </p:cNvPr>
            <p:cNvSpPr>
              <a:spLocks noChangeArrowheads="1"/>
            </p:cNvSpPr>
            <p:nvPr/>
          </p:nvSpPr>
          <p:spPr bwMode="auto">
            <a:xfrm>
              <a:off x="5898525"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Rectangle 33">
              <a:extLst>
                <a:ext uri="{FF2B5EF4-FFF2-40B4-BE49-F238E27FC236}">
                  <a16:creationId xmlns:a16="http://schemas.microsoft.com/office/drawing/2014/main" id="{47960801-841B-4891-B9B0-939E4B169CA7}"/>
                </a:ext>
              </a:extLst>
            </p:cNvPr>
            <p:cNvSpPr>
              <a:spLocks noChangeArrowheads="1"/>
            </p:cNvSpPr>
            <p:nvPr/>
          </p:nvSpPr>
          <p:spPr bwMode="auto">
            <a:xfrm>
              <a:off x="6070242"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 name="Rectangle 34">
              <a:extLst>
                <a:ext uri="{FF2B5EF4-FFF2-40B4-BE49-F238E27FC236}">
                  <a16:creationId xmlns:a16="http://schemas.microsoft.com/office/drawing/2014/main" id="{1498A1EB-7411-4E8E-978F-E6FEAF60F37B}"/>
                </a:ext>
              </a:extLst>
            </p:cNvPr>
            <p:cNvSpPr>
              <a:spLocks noChangeArrowheads="1"/>
            </p:cNvSpPr>
            <p:nvPr/>
          </p:nvSpPr>
          <p:spPr bwMode="auto">
            <a:xfrm>
              <a:off x="6070242" y="5548345"/>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Rectangle 35">
              <a:extLst>
                <a:ext uri="{FF2B5EF4-FFF2-40B4-BE49-F238E27FC236}">
                  <a16:creationId xmlns:a16="http://schemas.microsoft.com/office/drawing/2014/main" id="{7C7075EE-2404-4101-9ADC-74FE4C5FCF8A}"/>
                </a:ext>
              </a:extLst>
            </p:cNvPr>
            <p:cNvSpPr>
              <a:spLocks noChangeArrowheads="1"/>
            </p:cNvSpPr>
            <p:nvPr/>
          </p:nvSpPr>
          <p:spPr bwMode="auto">
            <a:xfrm>
              <a:off x="6235397" y="5548345"/>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Rectangle 36">
              <a:extLst>
                <a:ext uri="{FF2B5EF4-FFF2-40B4-BE49-F238E27FC236}">
                  <a16:creationId xmlns:a16="http://schemas.microsoft.com/office/drawing/2014/main" id="{3819CF15-0DEB-4611-8597-37259CCC18AC}"/>
                </a:ext>
              </a:extLst>
            </p:cNvPr>
            <p:cNvSpPr>
              <a:spLocks noChangeArrowheads="1"/>
            </p:cNvSpPr>
            <p:nvPr/>
          </p:nvSpPr>
          <p:spPr bwMode="auto">
            <a:xfrm>
              <a:off x="6235397" y="5548345"/>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Rectangle 37">
              <a:extLst>
                <a:ext uri="{FF2B5EF4-FFF2-40B4-BE49-F238E27FC236}">
                  <a16:creationId xmlns:a16="http://schemas.microsoft.com/office/drawing/2014/main" id="{235F77A5-C1FD-402A-A517-2215E361B933}"/>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3" name="Rectangle 38">
              <a:extLst>
                <a:ext uri="{FF2B5EF4-FFF2-40B4-BE49-F238E27FC236}">
                  <a16:creationId xmlns:a16="http://schemas.microsoft.com/office/drawing/2014/main" id="{ECC59CF6-ECBC-4AD8-8BE0-B139602E8EC4}"/>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4" name="Rectangle 39">
              <a:extLst>
                <a:ext uri="{FF2B5EF4-FFF2-40B4-BE49-F238E27FC236}">
                  <a16:creationId xmlns:a16="http://schemas.microsoft.com/office/drawing/2014/main" id="{C530DD93-710D-4E5F-AD9E-B84AF81AD215}"/>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5" name="Rectangle 40">
              <a:extLst>
                <a:ext uri="{FF2B5EF4-FFF2-40B4-BE49-F238E27FC236}">
                  <a16:creationId xmlns:a16="http://schemas.microsoft.com/office/drawing/2014/main" id="{3A7BA3B2-9A02-41AF-B8EA-69841EC34FE8}"/>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6" name="Rectangle 41">
              <a:extLst>
                <a:ext uri="{FF2B5EF4-FFF2-40B4-BE49-F238E27FC236}">
                  <a16:creationId xmlns:a16="http://schemas.microsoft.com/office/drawing/2014/main" id="{F5D6BC46-237E-4CA8-A2D3-899CE32213BB}"/>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7" name="Rectangle 42">
              <a:extLst>
                <a:ext uri="{FF2B5EF4-FFF2-40B4-BE49-F238E27FC236}">
                  <a16:creationId xmlns:a16="http://schemas.microsoft.com/office/drawing/2014/main" id="{4BE78A32-24B0-403E-AE29-F42E84D4D109}"/>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8" name="Rectangle 43">
              <a:extLst>
                <a:ext uri="{FF2B5EF4-FFF2-40B4-BE49-F238E27FC236}">
                  <a16:creationId xmlns:a16="http://schemas.microsoft.com/office/drawing/2014/main" id="{36D839D3-197A-4586-8434-210E1D2AF11F}"/>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9" name="Rectangle 44">
              <a:extLst>
                <a:ext uri="{FF2B5EF4-FFF2-40B4-BE49-F238E27FC236}">
                  <a16:creationId xmlns:a16="http://schemas.microsoft.com/office/drawing/2014/main" id="{CE08E0FA-82D4-4D28-856E-340F285FBF99}"/>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0" name="Rectangle 45">
              <a:extLst>
                <a:ext uri="{FF2B5EF4-FFF2-40B4-BE49-F238E27FC236}">
                  <a16:creationId xmlns:a16="http://schemas.microsoft.com/office/drawing/2014/main" id="{68021FDD-E33D-477C-8B83-ADD3FCAD1A4D}"/>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1" name="Rectangle 46">
              <a:extLst>
                <a:ext uri="{FF2B5EF4-FFF2-40B4-BE49-F238E27FC236}">
                  <a16:creationId xmlns:a16="http://schemas.microsoft.com/office/drawing/2014/main" id="{1635B6EF-2A4C-4B31-ADBF-ABC7AFF968F2}"/>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2" name="Rectangle 47">
              <a:extLst>
                <a:ext uri="{FF2B5EF4-FFF2-40B4-BE49-F238E27FC236}">
                  <a16:creationId xmlns:a16="http://schemas.microsoft.com/office/drawing/2014/main" id="{88AB0901-0282-4FA7-8B82-88493FC9B7A3}"/>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3" name="Rectangle 48">
              <a:extLst>
                <a:ext uri="{FF2B5EF4-FFF2-40B4-BE49-F238E27FC236}">
                  <a16:creationId xmlns:a16="http://schemas.microsoft.com/office/drawing/2014/main" id="{FE840970-A63C-452B-9921-42E11B910BA1}"/>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4" name="Rectangle 49">
              <a:extLst>
                <a:ext uri="{FF2B5EF4-FFF2-40B4-BE49-F238E27FC236}">
                  <a16:creationId xmlns:a16="http://schemas.microsoft.com/office/drawing/2014/main" id="{B100F851-480A-46E5-8406-4F985388D5C3}"/>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5" name="Rectangle 50">
              <a:extLst>
                <a:ext uri="{FF2B5EF4-FFF2-40B4-BE49-F238E27FC236}">
                  <a16:creationId xmlns:a16="http://schemas.microsoft.com/office/drawing/2014/main" id="{CC5DF09D-C1AF-43F2-9728-8843A6925E1D}"/>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6" name="Rectangle 51">
              <a:extLst>
                <a:ext uri="{FF2B5EF4-FFF2-40B4-BE49-F238E27FC236}">
                  <a16:creationId xmlns:a16="http://schemas.microsoft.com/office/drawing/2014/main" id="{F0BE752E-B132-44A5-B433-E4F60BABE659}"/>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7" name="Rectangle 52">
              <a:extLst>
                <a:ext uri="{FF2B5EF4-FFF2-40B4-BE49-F238E27FC236}">
                  <a16:creationId xmlns:a16="http://schemas.microsoft.com/office/drawing/2014/main" id="{972A95B5-FED1-4D56-BAE5-3FB920EBC4B3}"/>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8" name="Rectangle 53">
              <a:extLst>
                <a:ext uri="{FF2B5EF4-FFF2-40B4-BE49-F238E27FC236}">
                  <a16:creationId xmlns:a16="http://schemas.microsoft.com/office/drawing/2014/main" id="{29D01A65-FECC-4DB1-B0D3-7309A13DCE84}"/>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9" name="Rectangle 54">
              <a:extLst>
                <a:ext uri="{FF2B5EF4-FFF2-40B4-BE49-F238E27FC236}">
                  <a16:creationId xmlns:a16="http://schemas.microsoft.com/office/drawing/2014/main" id="{B55D157C-879D-48A7-9774-4CD5F3C42776}"/>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0" name="Rectangle 55">
              <a:extLst>
                <a:ext uri="{FF2B5EF4-FFF2-40B4-BE49-F238E27FC236}">
                  <a16:creationId xmlns:a16="http://schemas.microsoft.com/office/drawing/2014/main" id="{8D7AEE8F-BE0B-48F4-A99B-7F6D30844743}"/>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Rectangle 56">
              <a:extLst>
                <a:ext uri="{FF2B5EF4-FFF2-40B4-BE49-F238E27FC236}">
                  <a16:creationId xmlns:a16="http://schemas.microsoft.com/office/drawing/2014/main" id="{0F1DF9F7-0188-4BF4-BC55-8C94951B892F}"/>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2" name="Rectangle 57">
              <a:extLst>
                <a:ext uri="{FF2B5EF4-FFF2-40B4-BE49-F238E27FC236}">
                  <a16:creationId xmlns:a16="http://schemas.microsoft.com/office/drawing/2014/main" id="{45E08368-4119-4148-99C7-4BAFC40AF63D}"/>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3" name="Rectangle 58">
              <a:extLst>
                <a:ext uri="{FF2B5EF4-FFF2-40B4-BE49-F238E27FC236}">
                  <a16:creationId xmlns:a16="http://schemas.microsoft.com/office/drawing/2014/main" id="{7E706706-C770-47FE-9708-6A6E2367EE0B}"/>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4" name="Rectangle 59">
              <a:extLst>
                <a:ext uri="{FF2B5EF4-FFF2-40B4-BE49-F238E27FC236}">
                  <a16:creationId xmlns:a16="http://schemas.microsoft.com/office/drawing/2014/main" id="{6D0D79E4-071D-410D-96E3-4C25F8876FBB}"/>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5" name="Rectangle 60">
              <a:extLst>
                <a:ext uri="{FF2B5EF4-FFF2-40B4-BE49-F238E27FC236}">
                  <a16:creationId xmlns:a16="http://schemas.microsoft.com/office/drawing/2014/main" id="{C4024A92-D583-4CBF-BCFD-3EE6149B5952}"/>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6" name="Rectangle 61">
              <a:extLst>
                <a:ext uri="{FF2B5EF4-FFF2-40B4-BE49-F238E27FC236}">
                  <a16:creationId xmlns:a16="http://schemas.microsoft.com/office/drawing/2014/main" id="{29D69535-FEC5-4374-98E0-D581986DD54F}"/>
                </a:ext>
              </a:extLst>
            </p:cNvPr>
            <p:cNvSpPr>
              <a:spLocks noChangeArrowheads="1"/>
            </p:cNvSpPr>
            <p:nvPr/>
          </p:nvSpPr>
          <p:spPr bwMode="auto">
            <a:xfrm>
              <a:off x="5501496" y="5385447"/>
              <a:ext cx="952650" cy="4751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7" name="Rectangle 62">
              <a:extLst>
                <a:ext uri="{FF2B5EF4-FFF2-40B4-BE49-F238E27FC236}">
                  <a16:creationId xmlns:a16="http://schemas.microsoft.com/office/drawing/2014/main" id="{D4370629-E56F-4320-B9D8-A1FC30EC2571}"/>
                </a:ext>
              </a:extLst>
            </p:cNvPr>
            <p:cNvSpPr>
              <a:spLocks noChangeArrowheads="1"/>
            </p:cNvSpPr>
            <p:nvPr/>
          </p:nvSpPr>
          <p:spPr bwMode="auto">
            <a:xfrm>
              <a:off x="5501496" y="5359267"/>
              <a:ext cx="952650" cy="47513"/>
            </a:xfrm>
            <a:prstGeom prst="rect">
              <a:avLst/>
            </a:prstGeom>
            <a:solidFill>
              <a:srgbClr val="737373"/>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8" name="Freeform 63">
              <a:extLst>
                <a:ext uri="{FF2B5EF4-FFF2-40B4-BE49-F238E27FC236}">
                  <a16:creationId xmlns:a16="http://schemas.microsoft.com/office/drawing/2014/main" id="{71A56C03-06B3-4243-BC61-D5BD2022B1E9}"/>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9" name="Freeform 64">
              <a:extLst>
                <a:ext uri="{FF2B5EF4-FFF2-40B4-BE49-F238E27FC236}">
                  <a16:creationId xmlns:a16="http://schemas.microsoft.com/office/drawing/2014/main" id="{95406B22-532D-49B9-B062-D57BCB91A54D}"/>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0" name="Freeform 65">
              <a:extLst>
                <a:ext uri="{FF2B5EF4-FFF2-40B4-BE49-F238E27FC236}">
                  <a16:creationId xmlns:a16="http://schemas.microsoft.com/office/drawing/2014/main" id="{A926AB06-1FB2-4B7F-90AF-273FEBBD56AF}"/>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737373"/>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1" name="Freeform 66">
              <a:extLst>
                <a:ext uri="{FF2B5EF4-FFF2-40B4-BE49-F238E27FC236}">
                  <a16:creationId xmlns:a16="http://schemas.microsoft.com/office/drawing/2014/main" id="{7208A1D1-15E5-4F47-A774-EB5E592CE3FC}"/>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2" name="Freeform 67">
              <a:extLst>
                <a:ext uri="{FF2B5EF4-FFF2-40B4-BE49-F238E27FC236}">
                  <a16:creationId xmlns:a16="http://schemas.microsoft.com/office/drawing/2014/main" id="{BA77C4EA-6928-4906-90AE-C8BBC68C8361}"/>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3" name="Freeform 68">
              <a:extLst>
                <a:ext uri="{FF2B5EF4-FFF2-40B4-BE49-F238E27FC236}">
                  <a16:creationId xmlns:a16="http://schemas.microsoft.com/office/drawing/2014/main" id="{E0B8C473-E077-4051-8531-19AE07952DB7}"/>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4" name="Freeform 69">
              <a:extLst>
                <a:ext uri="{FF2B5EF4-FFF2-40B4-BE49-F238E27FC236}">
                  <a16:creationId xmlns:a16="http://schemas.microsoft.com/office/drawing/2014/main" id="{98099690-674F-4F8D-914A-31A619030F4E}"/>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5" name="Freeform 70">
              <a:extLst>
                <a:ext uri="{FF2B5EF4-FFF2-40B4-BE49-F238E27FC236}">
                  <a16:creationId xmlns:a16="http://schemas.microsoft.com/office/drawing/2014/main" id="{0AB6E010-0EC9-4325-8B9C-1EE0168E718C}"/>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6" name="Rectangle 71">
              <a:extLst>
                <a:ext uri="{FF2B5EF4-FFF2-40B4-BE49-F238E27FC236}">
                  <a16:creationId xmlns:a16="http://schemas.microsoft.com/office/drawing/2014/main" id="{E0235896-DE38-4A15-9EE8-A31C7538F127}"/>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7" name="Rectangle 72">
              <a:extLst>
                <a:ext uri="{FF2B5EF4-FFF2-40B4-BE49-F238E27FC236}">
                  <a16:creationId xmlns:a16="http://schemas.microsoft.com/office/drawing/2014/main" id="{6FCD932A-31CA-4FFA-BBF6-A8A3DDEDB2A7}"/>
                </a:ext>
              </a:extLst>
            </p:cNvPr>
            <p:cNvSpPr>
              <a:spLocks noChangeArrowheads="1"/>
            </p:cNvSpPr>
            <p:nvPr/>
          </p:nvSpPr>
          <p:spPr bwMode="auto">
            <a:xfrm>
              <a:off x="5726806"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8" name="Rectangle 73">
              <a:extLst>
                <a:ext uri="{FF2B5EF4-FFF2-40B4-BE49-F238E27FC236}">
                  <a16:creationId xmlns:a16="http://schemas.microsoft.com/office/drawing/2014/main" id="{C06505CC-7C6F-4C30-B404-E20BAD39BC74}"/>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9" name="Rectangle 74">
              <a:extLst>
                <a:ext uri="{FF2B5EF4-FFF2-40B4-BE49-F238E27FC236}">
                  <a16:creationId xmlns:a16="http://schemas.microsoft.com/office/drawing/2014/main" id="{EFDFB81F-1BA6-40BF-B4ED-75D6F79FA885}"/>
                </a:ext>
              </a:extLst>
            </p:cNvPr>
            <p:cNvSpPr>
              <a:spLocks noChangeArrowheads="1"/>
            </p:cNvSpPr>
            <p:nvPr/>
          </p:nvSpPr>
          <p:spPr bwMode="auto">
            <a:xfrm>
              <a:off x="5898525"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0" name="Rectangle 75">
              <a:extLst>
                <a:ext uri="{FF2B5EF4-FFF2-40B4-BE49-F238E27FC236}">
                  <a16:creationId xmlns:a16="http://schemas.microsoft.com/office/drawing/2014/main" id="{F3D5A4AB-36D3-4929-9A0D-ABD3C55CC09F}"/>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1" name="Rectangle 76">
              <a:extLst>
                <a:ext uri="{FF2B5EF4-FFF2-40B4-BE49-F238E27FC236}">
                  <a16:creationId xmlns:a16="http://schemas.microsoft.com/office/drawing/2014/main" id="{1098A915-6BF8-4571-A327-2B12C9F0ED38}"/>
                </a:ext>
              </a:extLst>
            </p:cNvPr>
            <p:cNvSpPr>
              <a:spLocks noChangeArrowheads="1"/>
            </p:cNvSpPr>
            <p:nvPr/>
          </p:nvSpPr>
          <p:spPr bwMode="auto">
            <a:xfrm>
              <a:off x="6070242" y="5879963"/>
              <a:ext cx="88593"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2" name="Rectangle 77">
              <a:extLst>
                <a:ext uri="{FF2B5EF4-FFF2-40B4-BE49-F238E27FC236}">
                  <a16:creationId xmlns:a16="http://schemas.microsoft.com/office/drawing/2014/main" id="{90AC7203-4787-4753-B39B-38002EFCB23C}"/>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3" name="Rectangle 78">
              <a:extLst>
                <a:ext uri="{FF2B5EF4-FFF2-40B4-BE49-F238E27FC236}">
                  <a16:creationId xmlns:a16="http://schemas.microsoft.com/office/drawing/2014/main" id="{E97E3636-0520-4B1E-AD43-AA3980023731}"/>
                </a:ext>
              </a:extLst>
            </p:cNvPr>
            <p:cNvSpPr>
              <a:spLocks noChangeArrowheads="1"/>
            </p:cNvSpPr>
            <p:nvPr/>
          </p:nvSpPr>
          <p:spPr bwMode="auto">
            <a:xfrm>
              <a:off x="6235397" y="5879963"/>
              <a:ext cx="95155" cy="21041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4" name="Rectangle 79">
              <a:extLst>
                <a:ext uri="{FF2B5EF4-FFF2-40B4-BE49-F238E27FC236}">
                  <a16:creationId xmlns:a16="http://schemas.microsoft.com/office/drawing/2014/main" id="{58A448CB-2FCB-48A8-80D6-B3A73B26DB9C}"/>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5" name="Rectangle 80">
              <a:extLst>
                <a:ext uri="{FF2B5EF4-FFF2-40B4-BE49-F238E27FC236}">
                  <a16:creationId xmlns:a16="http://schemas.microsoft.com/office/drawing/2014/main" id="{B4533B76-F383-41FF-B72A-34B861FE85C8}"/>
                </a:ext>
              </a:extLst>
            </p:cNvPr>
            <p:cNvSpPr>
              <a:spLocks noChangeArrowheads="1"/>
            </p:cNvSpPr>
            <p:nvPr/>
          </p:nvSpPr>
          <p:spPr bwMode="auto">
            <a:xfrm>
              <a:off x="5726806"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6" name="Rectangle 81">
              <a:extLst>
                <a:ext uri="{FF2B5EF4-FFF2-40B4-BE49-F238E27FC236}">
                  <a16:creationId xmlns:a16="http://schemas.microsoft.com/office/drawing/2014/main" id="{015189C4-B03E-4D47-9252-5AEDC71F6C5F}"/>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7" name="Rectangle 82">
              <a:extLst>
                <a:ext uri="{FF2B5EF4-FFF2-40B4-BE49-F238E27FC236}">
                  <a16:creationId xmlns:a16="http://schemas.microsoft.com/office/drawing/2014/main" id="{E548A96C-536B-43D2-AA4C-902973EFDBAE}"/>
                </a:ext>
              </a:extLst>
            </p:cNvPr>
            <p:cNvSpPr>
              <a:spLocks noChangeArrowheads="1"/>
            </p:cNvSpPr>
            <p:nvPr/>
          </p:nvSpPr>
          <p:spPr bwMode="auto">
            <a:xfrm>
              <a:off x="5898525"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8" name="Rectangle 83">
              <a:extLst>
                <a:ext uri="{FF2B5EF4-FFF2-40B4-BE49-F238E27FC236}">
                  <a16:creationId xmlns:a16="http://schemas.microsoft.com/office/drawing/2014/main" id="{F9F0A691-9108-411E-91EE-3BC719C5D663}"/>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9" name="Rectangle 84">
              <a:extLst>
                <a:ext uri="{FF2B5EF4-FFF2-40B4-BE49-F238E27FC236}">
                  <a16:creationId xmlns:a16="http://schemas.microsoft.com/office/drawing/2014/main" id="{25AE3A98-6FC1-45E5-96F8-CC730BF16B24}"/>
                </a:ext>
              </a:extLst>
            </p:cNvPr>
            <p:cNvSpPr>
              <a:spLocks noChangeArrowheads="1"/>
            </p:cNvSpPr>
            <p:nvPr/>
          </p:nvSpPr>
          <p:spPr bwMode="auto">
            <a:xfrm>
              <a:off x="6070242" y="6210610"/>
              <a:ext cx="88593"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0" name="Rectangle 85">
              <a:extLst>
                <a:ext uri="{FF2B5EF4-FFF2-40B4-BE49-F238E27FC236}">
                  <a16:creationId xmlns:a16="http://schemas.microsoft.com/office/drawing/2014/main" id="{B411EC84-3791-4F93-972E-30F8B4B42C1C}"/>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1" name="Rectangle 86">
              <a:extLst>
                <a:ext uri="{FF2B5EF4-FFF2-40B4-BE49-F238E27FC236}">
                  <a16:creationId xmlns:a16="http://schemas.microsoft.com/office/drawing/2014/main" id="{8448971A-C2C5-4073-A7D7-0E797132A0D3}"/>
                </a:ext>
              </a:extLst>
            </p:cNvPr>
            <p:cNvSpPr>
              <a:spLocks noChangeArrowheads="1"/>
            </p:cNvSpPr>
            <p:nvPr/>
          </p:nvSpPr>
          <p:spPr bwMode="auto">
            <a:xfrm>
              <a:off x="6235397" y="6210610"/>
              <a:ext cx="95155" cy="205563"/>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2" name="Rectangle 87">
              <a:extLst>
                <a:ext uri="{FF2B5EF4-FFF2-40B4-BE49-F238E27FC236}">
                  <a16:creationId xmlns:a16="http://schemas.microsoft.com/office/drawing/2014/main" id="{0B56AA07-3E2C-403D-97AE-57EA6F989AE5}"/>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3" name="Rectangle 88">
              <a:extLst>
                <a:ext uri="{FF2B5EF4-FFF2-40B4-BE49-F238E27FC236}">
                  <a16:creationId xmlns:a16="http://schemas.microsoft.com/office/drawing/2014/main" id="{2CD0F1AA-F840-4A1E-8C09-966C38E4DBEE}"/>
                </a:ext>
              </a:extLst>
            </p:cNvPr>
            <p:cNvSpPr>
              <a:spLocks noChangeArrowheads="1"/>
            </p:cNvSpPr>
            <p:nvPr/>
          </p:nvSpPr>
          <p:spPr bwMode="auto">
            <a:xfrm>
              <a:off x="5726806"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4" name="Rectangle 89">
              <a:extLst>
                <a:ext uri="{FF2B5EF4-FFF2-40B4-BE49-F238E27FC236}">
                  <a16:creationId xmlns:a16="http://schemas.microsoft.com/office/drawing/2014/main" id="{80BFFE8D-0698-40E7-89CD-A8B4238DFCFA}"/>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5" name="Rectangle 90">
              <a:extLst>
                <a:ext uri="{FF2B5EF4-FFF2-40B4-BE49-F238E27FC236}">
                  <a16:creationId xmlns:a16="http://schemas.microsoft.com/office/drawing/2014/main" id="{D78838F2-5A04-4623-AE58-D0C1815B9A4D}"/>
                </a:ext>
              </a:extLst>
            </p:cNvPr>
            <p:cNvSpPr>
              <a:spLocks noChangeArrowheads="1"/>
            </p:cNvSpPr>
            <p:nvPr/>
          </p:nvSpPr>
          <p:spPr bwMode="auto">
            <a:xfrm>
              <a:off x="5898525"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6" name="Rectangle 91">
              <a:extLst>
                <a:ext uri="{FF2B5EF4-FFF2-40B4-BE49-F238E27FC236}">
                  <a16:creationId xmlns:a16="http://schemas.microsoft.com/office/drawing/2014/main" id="{52EA4C25-B7BA-462F-8DEE-C16ECF7C23E4}"/>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7" name="Rectangle 92">
              <a:extLst>
                <a:ext uri="{FF2B5EF4-FFF2-40B4-BE49-F238E27FC236}">
                  <a16:creationId xmlns:a16="http://schemas.microsoft.com/office/drawing/2014/main" id="{47DE17E5-CB7E-49F3-9CF2-6EBEB67552F7}"/>
                </a:ext>
              </a:extLst>
            </p:cNvPr>
            <p:cNvSpPr>
              <a:spLocks noChangeArrowheads="1"/>
            </p:cNvSpPr>
            <p:nvPr/>
          </p:nvSpPr>
          <p:spPr bwMode="auto">
            <a:xfrm>
              <a:off x="6070242" y="6537378"/>
              <a:ext cx="88593"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8" name="Rectangle 93">
              <a:extLst>
                <a:ext uri="{FF2B5EF4-FFF2-40B4-BE49-F238E27FC236}">
                  <a16:creationId xmlns:a16="http://schemas.microsoft.com/office/drawing/2014/main" id="{9A1781C4-C9AD-4842-8F28-C28B61CAF924}"/>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9" name="Rectangle 94">
              <a:extLst>
                <a:ext uri="{FF2B5EF4-FFF2-40B4-BE49-F238E27FC236}">
                  <a16:creationId xmlns:a16="http://schemas.microsoft.com/office/drawing/2014/main" id="{FD39D9E7-70F2-41B8-A927-CCE5C1302211}"/>
                </a:ext>
              </a:extLst>
            </p:cNvPr>
            <p:cNvSpPr>
              <a:spLocks noChangeArrowheads="1"/>
            </p:cNvSpPr>
            <p:nvPr/>
          </p:nvSpPr>
          <p:spPr bwMode="auto">
            <a:xfrm>
              <a:off x="6235397" y="6537378"/>
              <a:ext cx="95155" cy="209442"/>
            </a:xfrm>
            <a:prstGeom prst="rect">
              <a:avLst/>
            </a:prstGeom>
            <a:solidFill>
              <a:srgbClr val="737373">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0" name="Rectangle 95">
              <a:extLst>
                <a:ext uri="{FF2B5EF4-FFF2-40B4-BE49-F238E27FC236}">
                  <a16:creationId xmlns:a16="http://schemas.microsoft.com/office/drawing/2014/main" id="{CE5A34F0-15DC-4EDB-9916-61FCC2772375}"/>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1" name="Rectangle 96">
              <a:extLst>
                <a:ext uri="{FF2B5EF4-FFF2-40B4-BE49-F238E27FC236}">
                  <a16:creationId xmlns:a16="http://schemas.microsoft.com/office/drawing/2014/main" id="{483A8F71-0BF8-41A5-BBE3-BA21715E807B}"/>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2" name="Freeform 97">
              <a:extLst>
                <a:ext uri="{FF2B5EF4-FFF2-40B4-BE49-F238E27FC236}">
                  <a16:creationId xmlns:a16="http://schemas.microsoft.com/office/drawing/2014/main" id="{B5009D3B-C3F8-464D-8E7B-5EFF513DDAB3}"/>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3" name="Freeform 98">
              <a:extLst>
                <a:ext uri="{FF2B5EF4-FFF2-40B4-BE49-F238E27FC236}">
                  <a16:creationId xmlns:a16="http://schemas.microsoft.com/office/drawing/2014/main" id="{146704C7-75E3-43DF-A54E-ECC2A5ABA26A}"/>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4" name="Rectangle 99">
              <a:extLst>
                <a:ext uri="{FF2B5EF4-FFF2-40B4-BE49-F238E27FC236}">
                  <a16:creationId xmlns:a16="http://schemas.microsoft.com/office/drawing/2014/main" id="{84F37454-1BFA-49DA-B2F0-53D68BC5E117}"/>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5" name="Rectangle 100">
              <a:extLst>
                <a:ext uri="{FF2B5EF4-FFF2-40B4-BE49-F238E27FC236}">
                  <a16:creationId xmlns:a16="http://schemas.microsoft.com/office/drawing/2014/main" id="{D866EB90-7499-409E-BE63-C371BFC1A66C}"/>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6" name="Rectangle 101">
              <a:extLst>
                <a:ext uri="{FF2B5EF4-FFF2-40B4-BE49-F238E27FC236}">
                  <a16:creationId xmlns:a16="http://schemas.microsoft.com/office/drawing/2014/main" id="{883476FC-96B6-4562-9635-2C6ECF214D88}"/>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7" name="Rectangle 102">
              <a:extLst>
                <a:ext uri="{FF2B5EF4-FFF2-40B4-BE49-F238E27FC236}">
                  <a16:creationId xmlns:a16="http://schemas.microsoft.com/office/drawing/2014/main" id="{D291465F-E5E2-4F02-96B8-412AAC31F2C8}"/>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8" name="Rectangle 103">
              <a:extLst>
                <a:ext uri="{FF2B5EF4-FFF2-40B4-BE49-F238E27FC236}">
                  <a16:creationId xmlns:a16="http://schemas.microsoft.com/office/drawing/2014/main" id="{4B65DB99-80F8-4BC0-890D-1B4A2C0A0074}"/>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9" name="Rectangle 104">
              <a:extLst>
                <a:ext uri="{FF2B5EF4-FFF2-40B4-BE49-F238E27FC236}">
                  <a16:creationId xmlns:a16="http://schemas.microsoft.com/office/drawing/2014/main" id="{62126DAA-83D1-47CB-930D-7E31C7929E7F}"/>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0" name="Rectangle 105">
              <a:extLst>
                <a:ext uri="{FF2B5EF4-FFF2-40B4-BE49-F238E27FC236}">
                  <a16:creationId xmlns:a16="http://schemas.microsoft.com/office/drawing/2014/main" id="{6B7EDDEE-6234-4D23-9A4C-4D97FFB10B4E}"/>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1" name="Rectangle 106">
              <a:extLst>
                <a:ext uri="{FF2B5EF4-FFF2-40B4-BE49-F238E27FC236}">
                  <a16:creationId xmlns:a16="http://schemas.microsoft.com/office/drawing/2014/main" id="{39C019F2-E19D-492D-8526-B6EAE4A33BB7}"/>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2" name="Rectangle 107">
              <a:extLst>
                <a:ext uri="{FF2B5EF4-FFF2-40B4-BE49-F238E27FC236}">
                  <a16:creationId xmlns:a16="http://schemas.microsoft.com/office/drawing/2014/main" id="{06C1D617-1B35-4D7F-ADDC-6CA00F40C528}"/>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3" name="Rectangle 108">
              <a:extLst>
                <a:ext uri="{FF2B5EF4-FFF2-40B4-BE49-F238E27FC236}">
                  <a16:creationId xmlns:a16="http://schemas.microsoft.com/office/drawing/2014/main" id="{B293FC41-41FD-4CD3-A0F6-1182467B070C}"/>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4" name="Rectangle 109">
              <a:extLst>
                <a:ext uri="{FF2B5EF4-FFF2-40B4-BE49-F238E27FC236}">
                  <a16:creationId xmlns:a16="http://schemas.microsoft.com/office/drawing/2014/main" id="{42A5FF38-8A22-4A7D-B7D0-6E1E047CA264}"/>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5" name="Rectangle 110">
              <a:extLst>
                <a:ext uri="{FF2B5EF4-FFF2-40B4-BE49-F238E27FC236}">
                  <a16:creationId xmlns:a16="http://schemas.microsoft.com/office/drawing/2014/main" id="{617D49A8-3F22-4409-A41E-126D61E089E0}"/>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6" name="Rectangle 111">
              <a:extLst>
                <a:ext uri="{FF2B5EF4-FFF2-40B4-BE49-F238E27FC236}">
                  <a16:creationId xmlns:a16="http://schemas.microsoft.com/office/drawing/2014/main" id="{140B86B5-22EA-4165-947D-036013C96AE6}"/>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7" name="Rectangle 112">
              <a:extLst>
                <a:ext uri="{FF2B5EF4-FFF2-40B4-BE49-F238E27FC236}">
                  <a16:creationId xmlns:a16="http://schemas.microsoft.com/office/drawing/2014/main" id="{719D30F8-47DA-436A-8CAE-7BFF08133593}"/>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8" name="Rectangle 113">
              <a:extLst>
                <a:ext uri="{FF2B5EF4-FFF2-40B4-BE49-F238E27FC236}">
                  <a16:creationId xmlns:a16="http://schemas.microsoft.com/office/drawing/2014/main" id="{4ECA09FD-13D8-4FF4-8248-DCC61E9C5D83}"/>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9" name="Rectangle 114">
              <a:extLst>
                <a:ext uri="{FF2B5EF4-FFF2-40B4-BE49-F238E27FC236}">
                  <a16:creationId xmlns:a16="http://schemas.microsoft.com/office/drawing/2014/main" id="{3A59E7F0-4CCE-4020-AC29-4DD8E628E2CE}"/>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0" name="Rectangle 115">
              <a:extLst>
                <a:ext uri="{FF2B5EF4-FFF2-40B4-BE49-F238E27FC236}">
                  <a16:creationId xmlns:a16="http://schemas.microsoft.com/office/drawing/2014/main" id="{90AD6FC1-5D58-4C99-A6CE-01CDCDDAF89E}"/>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1" name="Rectangle 116">
              <a:extLst>
                <a:ext uri="{FF2B5EF4-FFF2-40B4-BE49-F238E27FC236}">
                  <a16:creationId xmlns:a16="http://schemas.microsoft.com/office/drawing/2014/main" id="{44F45E1E-57E0-4C64-B400-F4F84C11CD2C}"/>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2" name="Rectangle 117">
              <a:extLst>
                <a:ext uri="{FF2B5EF4-FFF2-40B4-BE49-F238E27FC236}">
                  <a16:creationId xmlns:a16="http://schemas.microsoft.com/office/drawing/2014/main" id="{C88E971B-E09F-4669-B875-D10EE9FDC545}"/>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3" name="Rectangle 118">
              <a:extLst>
                <a:ext uri="{FF2B5EF4-FFF2-40B4-BE49-F238E27FC236}">
                  <a16:creationId xmlns:a16="http://schemas.microsoft.com/office/drawing/2014/main" id="{CFC35115-BE2C-4C61-BBD7-2AB1ADB6C0AB}"/>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4" name="Rectangle 119">
              <a:extLst>
                <a:ext uri="{FF2B5EF4-FFF2-40B4-BE49-F238E27FC236}">
                  <a16:creationId xmlns:a16="http://schemas.microsoft.com/office/drawing/2014/main" id="{CD7F4B6B-4EF2-4A7E-AE18-C5ADA1707157}"/>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5" name="Rectangle 120">
              <a:extLst>
                <a:ext uri="{FF2B5EF4-FFF2-40B4-BE49-F238E27FC236}">
                  <a16:creationId xmlns:a16="http://schemas.microsoft.com/office/drawing/2014/main" id="{A59B17C7-573C-4083-AD2C-1F87B303BC75}"/>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6" name="Rectangle 121">
              <a:extLst>
                <a:ext uri="{FF2B5EF4-FFF2-40B4-BE49-F238E27FC236}">
                  <a16:creationId xmlns:a16="http://schemas.microsoft.com/office/drawing/2014/main" id="{7380C1EF-F231-4F95-A5B1-7EEEE7C08261}"/>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7" name="Rectangle 122">
              <a:extLst>
                <a:ext uri="{FF2B5EF4-FFF2-40B4-BE49-F238E27FC236}">
                  <a16:creationId xmlns:a16="http://schemas.microsoft.com/office/drawing/2014/main" id="{11FADFE7-16DF-4EDC-B0C9-8B0D1770D87D}"/>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8" name="Rectangle 123">
              <a:extLst>
                <a:ext uri="{FF2B5EF4-FFF2-40B4-BE49-F238E27FC236}">
                  <a16:creationId xmlns:a16="http://schemas.microsoft.com/office/drawing/2014/main" id="{53F2F8D5-5150-42C7-8546-CBDD50BB67B7}"/>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9" name="Rectangle 124">
              <a:extLst>
                <a:ext uri="{FF2B5EF4-FFF2-40B4-BE49-F238E27FC236}">
                  <a16:creationId xmlns:a16="http://schemas.microsoft.com/office/drawing/2014/main" id="{BABBC036-6C91-41BB-AF81-FF7011A4FF0B}"/>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0" name="Rectangle 125">
              <a:extLst>
                <a:ext uri="{FF2B5EF4-FFF2-40B4-BE49-F238E27FC236}">
                  <a16:creationId xmlns:a16="http://schemas.microsoft.com/office/drawing/2014/main" id="{4C35676B-8C82-4A2E-A6D0-2CCAB0F405D1}"/>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151" name="Group 150">
            <a:extLst>
              <a:ext uri="{FF2B5EF4-FFF2-40B4-BE49-F238E27FC236}">
                <a16:creationId xmlns:a16="http://schemas.microsoft.com/office/drawing/2014/main" id="{825EEF72-6080-4222-8F53-D19140189924}"/>
              </a:ext>
            </a:extLst>
          </p:cNvPr>
          <p:cNvGrpSpPr/>
          <p:nvPr/>
        </p:nvGrpSpPr>
        <p:grpSpPr>
          <a:xfrm>
            <a:off x="3861394" y="5474450"/>
            <a:ext cx="606771" cy="791415"/>
            <a:chOff x="7413281" y="5753909"/>
            <a:chExt cx="1016318" cy="1240170"/>
          </a:xfrm>
        </p:grpSpPr>
        <p:sp>
          <p:nvSpPr>
            <p:cNvPr id="152" name="Rectangle 10">
              <a:extLst>
                <a:ext uri="{FF2B5EF4-FFF2-40B4-BE49-F238E27FC236}">
                  <a16:creationId xmlns:a16="http://schemas.microsoft.com/office/drawing/2014/main" id="{4D9D5FF7-815E-493A-B894-2E6A10520715}"/>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3" name="Rectangle 11">
              <a:extLst>
                <a:ext uri="{FF2B5EF4-FFF2-40B4-BE49-F238E27FC236}">
                  <a16:creationId xmlns:a16="http://schemas.microsoft.com/office/drawing/2014/main" id="{02EE6353-7874-43B2-9D04-567456F7ADE8}"/>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4" name="Rectangle 21">
              <a:extLst>
                <a:ext uri="{FF2B5EF4-FFF2-40B4-BE49-F238E27FC236}">
                  <a16:creationId xmlns:a16="http://schemas.microsoft.com/office/drawing/2014/main" id="{4C9E4A41-8C4B-4F22-9A84-395954FBBFF0}"/>
                </a:ext>
              </a:extLst>
            </p:cNvPr>
            <p:cNvSpPr>
              <a:spLocks noChangeArrowheads="1"/>
            </p:cNvSpPr>
            <p:nvPr/>
          </p:nvSpPr>
          <p:spPr bwMode="auto">
            <a:xfrm>
              <a:off x="7912340" y="5881642"/>
              <a:ext cx="31705" cy="34028"/>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5" name="Freeform 22">
              <a:extLst>
                <a:ext uri="{FF2B5EF4-FFF2-40B4-BE49-F238E27FC236}">
                  <a16:creationId xmlns:a16="http://schemas.microsoft.com/office/drawing/2014/main" id="{885F8BB3-1752-4258-9832-E7033ABE04E5}"/>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6" name="Rectangle 26">
              <a:extLst>
                <a:ext uri="{FF2B5EF4-FFF2-40B4-BE49-F238E27FC236}">
                  <a16:creationId xmlns:a16="http://schemas.microsoft.com/office/drawing/2014/main" id="{C22A706C-30C3-4296-BE95-2EBB8F6EBDBC}"/>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7" name="Rectangle 27">
              <a:extLst>
                <a:ext uri="{FF2B5EF4-FFF2-40B4-BE49-F238E27FC236}">
                  <a16:creationId xmlns:a16="http://schemas.microsoft.com/office/drawing/2014/main" id="{6514B052-2042-4457-8825-60F7991F5F78}"/>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8" name="Freeform 28">
              <a:extLst>
                <a:ext uri="{FF2B5EF4-FFF2-40B4-BE49-F238E27FC236}">
                  <a16:creationId xmlns:a16="http://schemas.microsoft.com/office/drawing/2014/main" id="{CCE87430-86C6-44B7-92CC-745FE2A29B94}"/>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9" name="Freeform 29">
              <a:extLst>
                <a:ext uri="{FF2B5EF4-FFF2-40B4-BE49-F238E27FC236}">
                  <a16:creationId xmlns:a16="http://schemas.microsoft.com/office/drawing/2014/main" id="{AFD5F598-A1AB-4096-9E11-92F12901755F}"/>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0" name="Rectangle 30">
              <a:extLst>
                <a:ext uri="{FF2B5EF4-FFF2-40B4-BE49-F238E27FC236}">
                  <a16:creationId xmlns:a16="http://schemas.microsoft.com/office/drawing/2014/main" id="{6D954998-56D8-4052-A34B-50A3BD51C719}"/>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1" name="Rectangle 31">
              <a:extLst>
                <a:ext uri="{FF2B5EF4-FFF2-40B4-BE49-F238E27FC236}">
                  <a16:creationId xmlns:a16="http://schemas.microsoft.com/office/drawing/2014/main" id="{3A4365EE-E4D2-40F4-BD76-D691E24E885A}"/>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2" name="Rectangle 32">
              <a:extLst>
                <a:ext uri="{FF2B5EF4-FFF2-40B4-BE49-F238E27FC236}">
                  <a16:creationId xmlns:a16="http://schemas.microsoft.com/office/drawing/2014/main" id="{D221D1B4-F114-4538-B109-3B5F2FA82F20}"/>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3" name="Rectangle 33">
              <a:extLst>
                <a:ext uri="{FF2B5EF4-FFF2-40B4-BE49-F238E27FC236}">
                  <a16:creationId xmlns:a16="http://schemas.microsoft.com/office/drawing/2014/main" id="{009AFD76-85D7-4E35-AE2D-6F0B7AF54588}"/>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4" name="Rectangle 34">
              <a:extLst>
                <a:ext uri="{FF2B5EF4-FFF2-40B4-BE49-F238E27FC236}">
                  <a16:creationId xmlns:a16="http://schemas.microsoft.com/office/drawing/2014/main" id="{D85B54C7-43DF-40A0-8D43-1174DE1763BA}"/>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5" name="Rectangle 35">
              <a:extLst>
                <a:ext uri="{FF2B5EF4-FFF2-40B4-BE49-F238E27FC236}">
                  <a16:creationId xmlns:a16="http://schemas.microsoft.com/office/drawing/2014/main" id="{103D075E-DFAB-4088-8A7D-852E49A8F04A}"/>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6" name="Rectangle 36">
              <a:extLst>
                <a:ext uri="{FF2B5EF4-FFF2-40B4-BE49-F238E27FC236}">
                  <a16:creationId xmlns:a16="http://schemas.microsoft.com/office/drawing/2014/main" id="{2B25F2CC-EAEF-4FED-8BCB-05659DEA9378}"/>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7" name="Rectangle 37">
              <a:extLst>
                <a:ext uri="{FF2B5EF4-FFF2-40B4-BE49-F238E27FC236}">
                  <a16:creationId xmlns:a16="http://schemas.microsoft.com/office/drawing/2014/main" id="{58D4DA22-E81F-4A64-8609-3C81EF1A200F}"/>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8" name="Rectangle 38">
              <a:extLst>
                <a:ext uri="{FF2B5EF4-FFF2-40B4-BE49-F238E27FC236}">
                  <a16:creationId xmlns:a16="http://schemas.microsoft.com/office/drawing/2014/main" id="{69363853-69CF-4BD6-97E2-D11BFBB5163B}"/>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9" name="Rectangle 39">
              <a:extLst>
                <a:ext uri="{FF2B5EF4-FFF2-40B4-BE49-F238E27FC236}">
                  <a16:creationId xmlns:a16="http://schemas.microsoft.com/office/drawing/2014/main" id="{27F43E31-85BC-4400-9507-FD479DFAA5DC}"/>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0" name="Rectangle 40">
              <a:extLst>
                <a:ext uri="{FF2B5EF4-FFF2-40B4-BE49-F238E27FC236}">
                  <a16:creationId xmlns:a16="http://schemas.microsoft.com/office/drawing/2014/main" id="{09900AE6-5B4B-49EC-8B4D-F31E67268031}"/>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1" name="Rectangle 41">
              <a:extLst>
                <a:ext uri="{FF2B5EF4-FFF2-40B4-BE49-F238E27FC236}">
                  <a16:creationId xmlns:a16="http://schemas.microsoft.com/office/drawing/2014/main" id="{AE14EFC7-1294-496F-A093-2E5233E5D4D6}"/>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2" name="Rectangle 42">
              <a:extLst>
                <a:ext uri="{FF2B5EF4-FFF2-40B4-BE49-F238E27FC236}">
                  <a16:creationId xmlns:a16="http://schemas.microsoft.com/office/drawing/2014/main" id="{F86808D6-A2AD-4700-80FC-FFE733937B52}"/>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3" name="Rectangle 43">
              <a:extLst>
                <a:ext uri="{FF2B5EF4-FFF2-40B4-BE49-F238E27FC236}">
                  <a16:creationId xmlns:a16="http://schemas.microsoft.com/office/drawing/2014/main" id="{A8ADB04B-490B-4BA2-9C01-9407588849E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4" name="Rectangle 44">
              <a:extLst>
                <a:ext uri="{FF2B5EF4-FFF2-40B4-BE49-F238E27FC236}">
                  <a16:creationId xmlns:a16="http://schemas.microsoft.com/office/drawing/2014/main" id="{EEF8501F-DBE1-41A5-8B8C-172E75CDE608}"/>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5" name="Rectangle 45">
              <a:extLst>
                <a:ext uri="{FF2B5EF4-FFF2-40B4-BE49-F238E27FC236}">
                  <a16:creationId xmlns:a16="http://schemas.microsoft.com/office/drawing/2014/main" id="{462FB5AD-832A-4F0A-AE3A-A243B03CD784}"/>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6" name="Rectangle 46">
              <a:extLst>
                <a:ext uri="{FF2B5EF4-FFF2-40B4-BE49-F238E27FC236}">
                  <a16:creationId xmlns:a16="http://schemas.microsoft.com/office/drawing/2014/main" id="{4EECE92D-CB1A-40C2-A3FB-C9258D63B1DD}"/>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7" name="Rectangle 47">
              <a:extLst>
                <a:ext uri="{FF2B5EF4-FFF2-40B4-BE49-F238E27FC236}">
                  <a16:creationId xmlns:a16="http://schemas.microsoft.com/office/drawing/2014/main" id="{BF6AF419-9C6C-4C3D-B2DB-9CE9B3D4B845}"/>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8" name="Rectangle 48">
              <a:extLst>
                <a:ext uri="{FF2B5EF4-FFF2-40B4-BE49-F238E27FC236}">
                  <a16:creationId xmlns:a16="http://schemas.microsoft.com/office/drawing/2014/main" id="{5C768D74-0D1B-4A44-8A23-3D2BFC7AFDF8}"/>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9" name="Rectangle 49">
              <a:extLst>
                <a:ext uri="{FF2B5EF4-FFF2-40B4-BE49-F238E27FC236}">
                  <a16:creationId xmlns:a16="http://schemas.microsoft.com/office/drawing/2014/main" id="{0E5F0759-FE31-4466-914C-CA8273C4668F}"/>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0" name="Rectangle 50">
              <a:extLst>
                <a:ext uri="{FF2B5EF4-FFF2-40B4-BE49-F238E27FC236}">
                  <a16:creationId xmlns:a16="http://schemas.microsoft.com/office/drawing/2014/main" id="{985B1155-3208-453C-86DD-80ECBBA73A0E}"/>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1" name="Rectangle 51">
              <a:extLst>
                <a:ext uri="{FF2B5EF4-FFF2-40B4-BE49-F238E27FC236}">
                  <a16:creationId xmlns:a16="http://schemas.microsoft.com/office/drawing/2014/main" id="{96B74DF1-6B29-4637-AE23-99B519FB7900}"/>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2" name="Rectangle 52">
              <a:extLst>
                <a:ext uri="{FF2B5EF4-FFF2-40B4-BE49-F238E27FC236}">
                  <a16:creationId xmlns:a16="http://schemas.microsoft.com/office/drawing/2014/main" id="{76C4E698-3EE6-4C34-91ED-1878ADCCFB57}"/>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3" name="Rectangle 53">
              <a:extLst>
                <a:ext uri="{FF2B5EF4-FFF2-40B4-BE49-F238E27FC236}">
                  <a16:creationId xmlns:a16="http://schemas.microsoft.com/office/drawing/2014/main" id="{12BB07FD-0137-47CB-AFEA-ECBDC4CCF216}"/>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4" name="Rectangle 54">
              <a:extLst>
                <a:ext uri="{FF2B5EF4-FFF2-40B4-BE49-F238E27FC236}">
                  <a16:creationId xmlns:a16="http://schemas.microsoft.com/office/drawing/2014/main" id="{8492E8DC-6EDE-4A57-AED9-3C8B18F93B32}"/>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5" name="Rectangle 55">
              <a:extLst>
                <a:ext uri="{FF2B5EF4-FFF2-40B4-BE49-F238E27FC236}">
                  <a16:creationId xmlns:a16="http://schemas.microsoft.com/office/drawing/2014/main" id="{9822D540-ED76-4D10-89B8-001D381A41F5}"/>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6" name="Rectangle 56">
              <a:extLst>
                <a:ext uri="{FF2B5EF4-FFF2-40B4-BE49-F238E27FC236}">
                  <a16:creationId xmlns:a16="http://schemas.microsoft.com/office/drawing/2014/main" id="{D24B8F03-B905-40E4-AA35-1CEA2A6530F9}"/>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7" name="Rectangle 57">
              <a:extLst>
                <a:ext uri="{FF2B5EF4-FFF2-40B4-BE49-F238E27FC236}">
                  <a16:creationId xmlns:a16="http://schemas.microsoft.com/office/drawing/2014/main" id="{4AB90935-9A88-404B-A6DE-9F42E9D90768}"/>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8" name="Rectangle 58">
              <a:extLst>
                <a:ext uri="{FF2B5EF4-FFF2-40B4-BE49-F238E27FC236}">
                  <a16:creationId xmlns:a16="http://schemas.microsoft.com/office/drawing/2014/main" id="{D3A86BE0-670C-4A3F-B33C-E2F84B994019}"/>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9" name="Rectangle 59">
              <a:extLst>
                <a:ext uri="{FF2B5EF4-FFF2-40B4-BE49-F238E27FC236}">
                  <a16:creationId xmlns:a16="http://schemas.microsoft.com/office/drawing/2014/main" id="{70736205-4354-470A-870F-D01A083FE01B}"/>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0" name="Rectangle 60">
              <a:extLst>
                <a:ext uri="{FF2B5EF4-FFF2-40B4-BE49-F238E27FC236}">
                  <a16:creationId xmlns:a16="http://schemas.microsoft.com/office/drawing/2014/main" id="{0D864DA9-14B2-4D53-B828-63D2D175C1C8}"/>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1" name="Rectangle 61">
              <a:extLst>
                <a:ext uri="{FF2B5EF4-FFF2-40B4-BE49-F238E27FC236}">
                  <a16:creationId xmlns:a16="http://schemas.microsoft.com/office/drawing/2014/main" id="{A67ED358-076F-4DDA-BB92-3F4AE8473B60}"/>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2" name="Rectangle 62">
              <a:extLst>
                <a:ext uri="{FF2B5EF4-FFF2-40B4-BE49-F238E27FC236}">
                  <a16:creationId xmlns:a16="http://schemas.microsoft.com/office/drawing/2014/main" id="{47A6C7D4-0730-4152-AF21-688FDDD2FE00}"/>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3" name="Freeform 63">
              <a:extLst>
                <a:ext uri="{FF2B5EF4-FFF2-40B4-BE49-F238E27FC236}">
                  <a16:creationId xmlns:a16="http://schemas.microsoft.com/office/drawing/2014/main" id="{5A9E55B3-502F-4D39-88CC-22998B967976}"/>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4" name="Freeform 64">
              <a:extLst>
                <a:ext uri="{FF2B5EF4-FFF2-40B4-BE49-F238E27FC236}">
                  <a16:creationId xmlns:a16="http://schemas.microsoft.com/office/drawing/2014/main" id="{FEDD1F1A-9604-4777-B30C-D5431FEB404D}"/>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5" name="Freeform 65">
              <a:extLst>
                <a:ext uri="{FF2B5EF4-FFF2-40B4-BE49-F238E27FC236}">
                  <a16:creationId xmlns:a16="http://schemas.microsoft.com/office/drawing/2014/main" id="{E6821EB9-863A-4BD2-B8F9-F3D4ED10A8E5}"/>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6" name="Freeform 66">
              <a:extLst>
                <a:ext uri="{FF2B5EF4-FFF2-40B4-BE49-F238E27FC236}">
                  <a16:creationId xmlns:a16="http://schemas.microsoft.com/office/drawing/2014/main" id="{21BFA1F1-D745-400F-8DF6-669942BA6490}"/>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7" name="Freeform 67">
              <a:extLst>
                <a:ext uri="{FF2B5EF4-FFF2-40B4-BE49-F238E27FC236}">
                  <a16:creationId xmlns:a16="http://schemas.microsoft.com/office/drawing/2014/main" id="{FC558ADB-8D3E-4BEE-A007-C1A8E3A2F598}"/>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8" name="Freeform 68">
              <a:extLst>
                <a:ext uri="{FF2B5EF4-FFF2-40B4-BE49-F238E27FC236}">
                  <a16:creationId xmlns:a16="http://schemas.microsoft.com/office/drawing/2014/main" id="{0F68C9C5-4761-4C6C-A139-FFADC19C3C62}"/>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9" name="Freeform 69">
              <a:extLst>
                <a:ext uri="{FF2B5EF4-FFF2-40B4-BE49-F238E27FC236}">
                  <a16:creationId xmlns:a16="http://schemas.microsoft.com/office/drawing/2014/main" id="{3328DDDE-AAB1-41B3-A3D2-B2C520ECE0F6}"/>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0" name="Freeform 70">
              <a:extLst>
                <a:ext uri="{FF2B5EF4-FFF2-40B4-BE49-F238E27FC236}">
                  <a16:creationId xmlns:a16="http://schemas.microsoft.com/office/drawing/2014/main" id="{C7FB626D-DAB9-408C-913B-1C42BB0476FE}"/>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1" name="Rectangle 71">
              <a:extLst>
                <a:ext uri="{FF2B5EF4-FFF2-40B4-BE49-F238E27FC236}">
                  <a16:creationId xmlns:a16="http://schemas.microsoft.com/office/drawing/2014/main" id="{C4780F55-6996-4B6A-9D73-D85BD9DECC4A}"/>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2" name="Rectangle 72">
              <a:extLst>
                <a:ext uri="{FF2B5EF4-FFF2-40B4-BE49-F238E27FC236}">
                  <a16:creationId xmlns:a16="http://schemas.microsoft.com/office/drawing/2014/main" id="{AC477689-A419-4840-B288-29E85CD293EB}"/>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3" name="Rectangle 73">
              <a:extLst>
                <a:ext uri="{FF2B5EF4-FFF2-40B4-BE49-F238E27FC236}">
                  <a16:creationId xmlns:a16="http://schemas.microsoft.com/office/drawing/2014/main" id="{2F7607CE-0FFC-464D-B666-E5F77AAE3FFD}"/>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4" name="Rectangle 74">
              <a:extLst>
                <a:ext uri="{FF2B5EF4-FFF2-40B4-BE49-F238E27FC236}">
                  <a16:creationId xmlns:a16="http://schemas.microsoft.com/office/drawing/2014/main" id="{6343EE4C-32DC-443F-AAE5-33CB9674EAC7}"/>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5" name="Rectangle 75">
              <a:extLst>
                <a:ext uri="{FF2B5EF4-FFF2-40B4-BE49-F238E27FC236}">
                  <a16:creationId xmlns:a16="http://schemas.microsoft.com/office/drawing/2014/main" id="{24A62DE6-0937-4E5A-8BB6-1923E80B3109}"/>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6" name="Rectangle 76">
              <a:extLst>
                <a:ext uri="{FF2B5EF4-FFF2-40B4-BE49-F238E27FC236}">
                  <a16:creationId xmlns:a16="http://schemas.microsoft.com/office/drawing/2014/main" id="{8ABE8B34-10D1-4FDA-BF21-97D6A6D380E7}"/>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7" name="Rectangle 77">
              <a:extLst>
                <a:ext uri="{FF2B5EF4-FFF2-40B4-BE49-F238E27FC236}">
                  <a16:creationId xmlns:a16="http://schemas.microsoft.com/office/drawing/2014/main" id="{A10C9F9F-31D0-4F60-955D-FCCFDA1E0D19}"/>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8" name="Rectangle 78">
              <a:extLst>
                <a:ext uri="{FF2B5EF4-FFF2-40B4-BE49-F238E27FC236}">
                  <a16:creationId xmlns:a16="http://schemas.microsoft.com/office/drawing/2014/main" id="{39010281-5671-4587-9A7B-6B6DA3461789}"/>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9" name="Rectangle 79">
              <a:extLst>
                <a:ext uri="{FF2B5EF4-FFF2-40B4-BE49-F238E27FC236}">
                  <a16:creationId xmlns:a16="http://schemas.microsoft.com/office/drawing/2014/main" id="{39CEC75C-C7C7-47B0-BFB8-1A5162EC9D0A}"/>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0" name="Rectangle 80">
              <a:extLst>
                <a:ext uri="{FF2B5EF4-FFF2-40B4-BE49-F238E27FC236}">
                  <a16:creationId xmlns:a16="http://schemas.microsoft.com/office/drawing/2014/main" id="{358217A2-CC6C-4BFD-967B-B676E13E36CD}"/>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1" name="Rectangle 81">
              <a:extLst>
                <a:ext uri="{FF2B5EF4-FFF2-40B4-BE49-F238E27FC236}">
                  <a16:creationId xmlns:a16="http://schemas.microsoft.com/office/drawing/2014/main" id="{670E7E7B-4DB8-4AE8-B973-417A3FC76054}"/>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2" name="Rectangle 82">
              <a:extLst>
                <a:ext uri="{FF2B5EF4-FFF2-40B4-BE49-F238E27FC236}">
                  <a16:creationId xmlns:a16="http://schemas.microsoft.com/office/drawing/2014/main" id="{FA2DB04E-7E28-4752-BC5C-15235519AF39}"/>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3" name="Rectangle 83">
              <a:extLst>
                <a:ext uri="{FF2B5EF4-FFF2-40B4-BE49-F238E27FC236}">
                  <a16:creationId xmlns:a16="http://schemas.microsoft.com/office/drawing/2014/main" id="{D8971084-6E73-4F98-B58F-A28EDEE1EF19}"/>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4" name="Rectangle 84">
              <a:extLst>
                <a:ext uri="{FF2B5EF4-FFF2-40B4-BE49-F238E27FC236}">
                  <a16:creationId xmlns:a16="http://schemas.microsoft.com/office/drawing/2014/main" id="{47850C2A-7808-4A4A-AEF6-1D1809F93797}"/>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5" name="Rectangle 85">
              <a:extLst>
                <a:ext uri="{FF2B5EF4-FFF2-40B4-BE49-F238E27FC236}">
                  <a16:creationId xmlns:a16="http://schemas.microsoft.com/office/drawing/2014/main" id="{C4D29261-196D-4870-80F4-9C0D2F1893BF}"/>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6" name="Rectangle 86">
              <a:extLst>
                <a:ext uri="{FF2B5EF4-FFF2-40B4-BE49-F238E27FC236}">
                  <a16:creationId xmlns:a16="http://schemas.microsoft.com/office/drawing/2014/main" id="{17C89B5F-5E01-43CA-A077-68611C8FBFFE}"/>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7" name="Rectangle 87">
              <a:extLst>
                <a:ext uri="{FF2B5EF4-FFF2-40B4-BE49-F238E27FC236}">
                  <a16:creationId xmlns:a16="http://schemas.microsoft.com/office/drawing/2014/main" id="{408095DE-F937-46D1-A1D9-5F6C22890FF8}"/>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8" name="Rectangle 88">
              <a:extLst>
                <a:ext uri="{FF2B5EF4-FFF2-40B4-BE49-F238E27FC236}">
                  <a16:creationId xmlns:a16="http://schemas.microsoft.com/office/drawing/2014/main" id="{F6B8F29E-01A0-4A42-B125-7EB5E26A27A0}"/>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9" name="Rectangle 89">
              <a:extLst>
                <a:ext uri="{FF2B5EF4-FFF2-40B4-BE49-F238E27FC236}">
                  <a16:creationId xmlns:a16="http://schemas.microsoft.com/office/drawing/2014/main" id="{B6A78B6D-0AE1-4419-BAF9-2E2477F1FDA0}"/>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0" name="Rectangle 90">
              <a:extLst>
                <a:ext uri="{FF2B5EF4-FFF2-40B4-BE49-F238E27FC236}">
                  <a16:creationId xmlns:a16="http://schemas.microsoft.com/office/drawing/2014/main" id="{B8746E5A-0C39-4BA7-BC62-F555BC16AE4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1" name="Rectangle 91">
              <a:extLst>
                <a:ext uri="{FF2B5EF4-FFF2-40B4-BE49-F238E27FC236}">
                  <a16:creationId xmlns:a16="http://schemas.microsoft.com/office/drawing/2014/main" id="{F04A9D3C-B91D-4876-BEB8-E1CDEA5AABB7}"/>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2" name="Rectangle 92">
              <a:extLst>
                <a:ext uri="{FF2B5EF4-FFF2-40B4-BE49-F238E27FC236}">
                  <a16:creationId xmlns:a16="http://schemas.microsoft.com/office/drawing/2014/main" id="{CDA755EF-DE53-4550-81CF-329300FB8FE9}"/>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3" name="Rectangle 93">
              <a:extLst>
                <a:ext uri="{FF2B5EF4-FFF2-40B4-BE49-F238E27FC236}">
                  <a16:creationId xmlns:a16="http://schemas.microsoft.com/office/drawing/2014/main" id="{549E3A0A-E9D9-4B27-A08E-6E043A667B4D}"/>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4" name="Rectangle 94">
              <a:extLst>
                <a:ext uri="{FF2B5EF4-FFF2-40B4-BE49-F238E27FC236}">
                  <a16:creationId xmlns:a16="http://schemas.microsoft.com/office/drawing/2014/main" id="{D08EE5F0-5154-4CEC-883F-917AA23D48C0}"/>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5" name="Rectangle 95">
              <a:extLst>
                <a:ext uri="{FF2B5EF4-FFF2-40B4-BE49-F238E27FC236}">
                  <a16:creationId xmlns:a16="http://schemas.microsoft.com/office/drawing/2014/main" id="{1C57B6DC-2BD8-4E5A-9EE2-0DD42F193ECB}"/>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6" name="Rectangle 96">
              <a:extLst>
                <a:ext uri="{FF2B5EF4-FFF2-40B4-BE49-F238E27FC236}">
                  <a16:creationId xmlns:a16="http://schemas.microsoft.com/office/drawing/2014/main" id="{D3BFA312-D6CF-4018-A471-DFD489D9A6A4}"/>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7" name="Freeform 97">
              <a:extLst>
                <a:ext uri="{FF2B5EF4-FFF2-40B4-BE49-F238E27FC236}">
                  <a16:creationId xmlns:a16="http://schemas.microsoft.com/office/drawing/2014/main" id="{3DC4C9BF-DC22-4EDB-AB9A-BA2C11249120}"/>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8" name="Freeform 98">
              <a:extLst>
                <a:ext uri="{FF2B5EF4-FFF2-40B4-BE49-F238E27FC236}">
                  <a16:creationId xmlns:a16="http://schemas.microsoft.com/office/drawing/2014/main" id="{A575501F-16FC-4819-AB0D-B8D69CF14F5C}"/>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9" name="Rectangle 99">
              <a:extLst>
                <a:ext uri="{FF2B5EF4-FFF2-40B4-BE49-F238E27FC236}">
                  <a16:creationId xmlns:a16="http://schemas.microsoft.com/office/drawing/2014/main" id="{1FE52EFF-4D32-4BC7-8D69-C0E1C783DFB6}"/>
                </a:ext>
              </a:extLst>
            </p:cNvPr>
            <p:cNvSpPr>
              <a:spLocks noChangeArrowheads="1"/>
            </p:cNvSpPr>
            <p:nvPr/>
          </p:nvSpPr>
          <p:spPr bwMode="auto">
            <a:xfrm>
              <a:off x="7426197" y="5790554"/>
              <a:ext cx="66932" cy="1203525"/>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0" name="Rectangle 100">
              <a:extLst>
                <a:ext uri="{FF2B5EF4-FFF2-40B4-BE49-F238E27FC236}">
                  <a16:creationId xmlns:a16="http://schemas.microsoft.com/office/drawing/2014/main" id="{8D6376BB-791B-47E1-810F-94B2135E54E7}"/>
                </a:ext>
              </a:extLst>
            </p:cNvPr>
            <p:cNvSpPr>
              <a:spLocks noChangeArrowheads="1"/>
            </p:cNvSpPr>
            <p:nvPr/>
          </p:nvSpPr>
          <p:spPr bwMode="auto">
            <a:xfrm>
              <a:off x="7413281" y="5768043"/>
              <a:ext cx="571862" cy="25652"/>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1" name="Rectangle 101">
              <a:extLst>
                <a:ext uri="{FF2B5EF4-FFF2-40B4-BE49-F238E27FC236}">
                  <a16:creationId xmlns:a16="http://schemas.microsoft.com/office/drawing/2014/main" id="{0616AF73-AF29-4697-B02B-2B41F2EE3C79}"/>
                </a:ext>
              </a:extLst>
            </p:cNvPr>
            <p:cNvSpPr>
              <a:spLocks noChangeArrowheads="1"/>
            </p:cNvSpPr>
            <p:nvPr/>
          </p:nvSpPr>
          <p:spPr bwMode="auto">
            <a:xfrm>
              <a:off x="7413281" y="5753909"/>
              <a:ext cx="571862" cy="25652"/>
            </a:xfrm>
            <a:prstGeom prst="rect">
              <a:avLst/>
            </a:pr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2" name="Rectangle 102">
              <a:extLst>
                <a:ext uri="{FF2B5EF4-FFF2-40B4-BE49-F238E27FC236}">
                  <a16:creationId xmlns:a16="http://schemas.microsoft.com/office/drawing/2014/main" id="{FDE8FA4E-D537-4130-8F8B-A7B359EBAD42}"/>
                </a:ext>
              </a:extLst>
            </p:cNvPr>
            <p:cNvSpPr>
              <a:spLocks noChangeArrowheads="1"/>
            </p:cNvSpPr>
            <p:nvPr/>
          </p:nvSpPr>
          <p:spPr bwMode="auto">
            <a:xfrm>
              <a:off x="7562998"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3" name="Rectangle 103">
              <a:extLst>
                <a:ext uri="{FF2B5EF4-FFF2-40B4-BE49-F238E27FC236}">
                  <a16:creationId xmlns:a16="http://schemas.microsoft.com/office/drawing/2014/main" id="{A8D9FE6A-EE42-45F2-A238-E648E6075724}"/>
                </a:ext>
              </a:extLst>
            </p:cNvPr>
            <p:cNvSpPr>
              <a:spLocks noChangeArrowheads="1"/>
            </p:cNvSpPr>
            <p:nvPr/>
          </p:nvSpPr>
          <p:spPr bwMode="auto">
            <a:xfrm>
              <a:off x="7661049"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4" name="Rectangle 104">
              <a:extLst>
                <a:ext uri="{FF2B5EF4-FFF2-40B4-BE49-F238E27FC236}">
                  <a16:creationId xmlns:a16="http://schemas.microsoft.com/office/drawing/2014/main" id="{64F9D055-0E89-4284-A948-118CD9741C68}"/>
                </a:ext>
              </a:extLst>
            </p:cNvPr>
            <p:cNvSpPr>
              <a:spLocks noChangeArrowheads="1"/>
            </p:cNvSpPr>
            <p:nvPr/>
          </p:nvSpPr>
          <p:spPr bwMode="auto">
            <a:xfrm>
              <a:off x="7759686"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5" name="Rectangle 105">
              <a:extLst>
                <a:ext uri="{FF2B5EF4-FFF2-40B4-BE49-F238E27FC236}">
                  <a16:creationId xmlns:a16="http://schemas.microsoft.com/office/drawing/2014/main" id="{6F3FEAE9-062F-43E6-B174-9B28B62EB16B}"/>
                </a:ext>
              </a:extLst>
            </p:cNvPr>
            <p:cNvSpPr>
              <a:spLocks noChangeArrowheads="1"/>
            </p:cNvSpPr>
            <p:nvPr/>
          </p:nvSpPr>
          <p:spPr bwMode="auto">
            <a:xfrm>
              <a:off x="7858324"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6" name="Rectangle 106">
              <a:extLst>
                <a:ext uri="{FF2B5EF4-FFF2-40B4-BE49-F238E27FC236}">
                  <a16:creationId xmlns:a16="http://schemas.microsoft.com/office/drawing/2014/main" id="{8EA092B2-42D8-4843-B6D9-D4E975981506}"/>
                </a:ext>
              </a:extLst>
            </p:cNvPr>
            <p:cNvSpPr>
              <a:spLocks noChangeArrowheads="1"/>
            </p:cNvSpPr>
            <p:nvPr/>
          </p:nvSpPr>
          <p:spPr bwMode="auto">
            <a:xfrm>
              <a:off x="7562998"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7" name="Rectangle 107">
              <a:extLst>
                <a:ext uri="{FF2B5EF4-FFF2-40B4-BE49-F238E27FC236}">
                  <a16:creationId xmlns:a16="http://schemas.microsoft.com/office/drawing/2014/main" id="{5DA8D2BA-09D3-4E92-9FC2-5FCA01D4A226}"/>
                </a:ext>
              </a:extLst>
            </p:cNvPr>
            <p:cNvSpPr>
              <a:spLocks noChangeArrowheads="1"/>
            </p:cNvSpPr>
            <p:nvPr/>
          </p:nvSpPr>
          <p:spPr bwMode="auto">
            <a:xfrm>
              <a:off x="7661049"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8" name="Rectangle 108">
              <a:extLst>
                <a:ext uri="{FF2B5EF4-FFF2-40B4-BE49-F238E27FC236}">
                  <a16:creationId xmlns:a16="http://schemas.microsoft.com/office/drawing/2014/main" id="{A8D3909B-DD5D-4C2D-90D8-EB6400B30261}"/>
                </a:ext>
              </a:extLst>
            </p:cNvPr>
            <p:cNvSpPr>
              <a:spLocks noChangeArrowheads="1"/>
            </p:cNvSpPr>
            <p:nvPr/>
          </p:nvSpPr>
          <p:spPr bwMode="auto">
            <a:xfrm>
              <a:off x="7759686"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9" name="Rectangle 109">
              <a:extLst>
                <a:ext uri="{FF2B5EF4-FFF2-40B4-BE49-F238E27FC236}">
                  <a16:creationId xmlns:a16="http://schemas.microsoft.com/office/drawing/2014/main" id="{859F0277-9844-4686-9DF9-F585A12D37D1}"/>
                </a:ext>
              </a:extLst>
            </p:cNvPr>
            <p:cNvSpPr>
              <a:spLocks noChangeArrowheads="1"/>
            </p:cNvSpPr>
            <p:nvPr/>
          </p:nvSpPr>
          <p:spPr bwMode="auto">
            <a:xfrm>
              <a:off x="7858324"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0" name="Rectangle 110">
              <a:extLst>
                <a:ext uri="{FF2B5EF4-FFF2-40B4-BE49-F238E27FC236}">
                  <a16:creationId xmlns:a16="http://schemas.microsoft.com/office/drawing/2014/main" id="{600C12A1-00FB-4EA0-88D7-38B0F806C5A5}"/>
                </a:ext>
              </a:extLst>
            </p:cNvPr>
            <p:cNvSpPr>
              <a:spLocks noChangeArrowheads="1"/>
            </p:cNvSpPr>
            <p:nvPr/>
          </p:nvSpPr>
          <p:spPr bwMode="auto">
            <a:xfrm>
              <a:off x="7562998"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1" name="Rectangle 111">
              <a:extLst>
                <a:ext uri="{FF2B5EF4-FFF2-40B4-BE49-F238E27FC236}">
                  <a16:creationId xmlns:a16="http://schemas.microsoft.com/office/drawing/2014/main" id="{D9B6B181-14C9-4C8D-B6BB-0FC909130B73}"/>
                </a:ext>
              </a:extLst>
            </p:cNvPr>
            <p:cNvSpPr>
              <a:spLocks noChangeArrowheads="1"/>
            </p:cNvSpPr>
            <p:nvPr/>
          </p:nvSpPr>
          <p:spPr bwMode="auto">
            <a:xfrm>
              <a:off x="7661049"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2" name="Rectangle 112">
              <a:extLst>
                <a:ext uri="{FF2B5EF4-FFF2-40B4-BE49-F238E27FC236}">
                  <a16:creationId xmlns:a16="http://schemas.microsoft.com/office/drawing/2014/main" id="{DDA288CE-121C-4BF2-A2BD-3D79AC2601CC}"/>
                </a:ext>
              </a:extLst>
            </p:cNvPr>
            <p:cNvSpPr>
              <a:spLocks noChangeArrowheads="1"/>
            </p:cNvSpPr>
            <p:nvPr/>
          </p:nvSpPr>
          <p:spPr bwMode="auto">
            <a:xfrm>
              <a:off x="7759686"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3" name="Rectangle 113">
              <a:extLst>
                <a:ext uri="{FF2B5EF4-FFF2-40B4-BE49-F238E27FC236}">
                  <a16:creationId xmlns:a16="http://schemas.microsoft.com/office/drawing/2014/main" id="{694050A0-0708-485C-B554-5DA6E272AFA0}"/>
                </a:ext>
              </a:extLst>
            </p:cNvPr>
            <p:cNvSpPr>
              <a:spLocks noChangeArrowheads="1"/>
            </p:cNvSpPr>
            <p:nvPr/>
          </p:nvSpPr>
          <p:spPr bwMode="auto">
            <a:xfrm>
              <a:off x="7858324"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4" name="Rectangle 114">
              <a:extLst>
                <a:ext uri="{FF2B5EF4-FFF2-40B4-BE49-F238E27FC236}">
                  <a16:creationId xmlns:a16="http://schemas.microsoft.com/office/drawing/2014/main" id="{883593F6-1429-4062-97D8-16029C288A2E}"/>
                </a:ext>
              </a:extLst>
            </p:cNvPr>
            <p:cNvSpPr>
              <a:spLocks noChangeArrowheads="1"/>
            </p:cNvSpPr>
            <p:nvPr/>
          </p:nvSpPr>
          <p:spPr bwMode="auto">
            <a:xfrm>
              <a:off x="7562998"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5" name="Rectangle 115">
              <a:extLst>
                <a:ext uri="{FF2B5EF4-FFF2-40B4-BE49-F238E27FC236}">
                  <a16:creationId xmlns:a16="http://schemas.microsoft.com/office/drawing/2014/main" id="{941C4F9F-0DAA-4D9B-9E67-E563ACB186E8}"/>
                </a:ext>
              </a:extLst>
            </p:cNvPr>
            <p:cNvSpPr>
              <a:spLocks noChangeArrowheads="1"/>
            </p:cNvSpPr>
            <p:nvPr/>
          </p:nvSpPr>
          <p:spPr bwMode="auto">
            <a:xfrm>
              <a:off x="7661049"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6" name="Rectangle 116">
              <a:extLst>
                <a:ext uri="{FF2B5EF4-FFF2-40B4-BE49-F238E27FC236}">
                  <a16:creationId xmlns:a16="http://schemas.microsoft.com/office/drawing/2014/main" id="{94E9859C-A90D-4FEC-AD87-8C6830C64A76}"/>
                </a:ext>
              </a:extLst>
            </p:cNvPr>
            <p:cNvSpPr>
              <a:spLocks noChangeArrowheads="1"/>
            </p:cNvSpPr>
            <p:nvPr/>
          </p:nvSpPr>
          <p:spPr bwMode="auto">
            <a:xfrm>
              <a:off x="7759686"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7" name="Rectangle 117">
              <a:extLst>
                <a:ext uri="{FF2B5EF4-FFF2-40B4-BE49-F238E27FC236}">
                  <a16:creationId xmlns:a16="http://schemas.microsoft.com/office/drawing/2014/main" id="{587E653C-E17D-4703-8DE9-96135CDC660B}"/>
                </a:ext>
              </a:extLst>
            </p:cNvPr>
            <p:cNvSpPr>
              <a:spLocks noChangeArrowheads="1"/>
            </p:cNvSpPr>
            <p:nvPr/>
          </p:nvSpPr>
          <p:spPr bwMode="auto">
            <a:xfrm>
              <a:off x="7858324"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8" name="Rectangle 118">
              <a:extLst>
                <a:ext uri="{FF2B5EF4-FFF2-40B4-BE49-F238E27FC236}">
                  <a16:creationId xmlns:a16="http://schemas.microsoft.com/office/drawing/2014/main" id="{F021CB9E-42CE-4E21-B9E8-F81C824D09E9}"/>
                </a:ext>
              </a:extLst>
            </p:cNvPr>
            <p:cNvSpPr>
              <a:spLocks noChangeArrowheads="1"/>
            </p:cNvSpPr>
            <p:nvPr/>
          </p:nvSpPr>
          <p:spPr bwMode="auto">
            <a:xfrm>
              <a:off x="7562998"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9" name="Rectangle 119">
              <a:extLst>
                <a:ext uri="{FF2B5EF4-FFF2-40B4-BE49-F238E27FC236}">
                  <a16:creationId xmlns:a16="http://schemas.microsoft.com/office/drawing/2014/main" id="{040CB0FD-1704-4283-843D-3D4D24ADDCBF}"/>
                </a:ext>
              </a:extLst>
            </p:cNvPr>
            <p:cNvSpPr>
              <a:spLocks noChangeArrowheads="1"/>
            </p:cNvSpPr>
            <p:nvPr/>
          </p:nvSpPr>
          <p:spPr bwMode="auto">
            <a:xfrm>
              <a:off x="7661049"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0" name="Rectangle 120">
              <a:extLst>
                <a:ext uri="{FF2B5EF4-FFF2-40B4-BE49-F238E27FC236}">
                  <a16:creationId xmlns:a16="http://schemas.microsoft.com/office/drawing/2014/main" id="{64DA0D3B-7D84-4266-A471-28363E2BF264}"/>
                </a:ext>
              </a:extLst>
            </p:cNvPr>
            <p:cNvSpPr>
              <a:spLocks noChangeArrowheads="1"/>
            </p:cNvSpPr>
            <p:nvPr/>
          </p:nvSpPr>
          <p:spPr bwMode="auto">
            <a:xfrm>
              <a:off x="7759686"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1" name="Rectangle 121">
              <a:extLst>
                <a:ext uri="{FF2B5EF4-FFF2-40B4-BE49-F238E27FC236}">
                  <a16:creationId xmlns:a16="http://schemas.microsoft.com/office/drawing/2014/main" id="{44CEDA8B-99D4-4DD1-A68A-2A8866BBF7C0}"/>
                </a:ext>
              </a:extLst>
            </p:cNvPr>
            <p:cNvSpPr>
              <a:spLocks noChangeArrowheads="1"/>
            </p:cNvSpPr>
            <p:nvPr/>
          </p:nvSpPr>
          <p:spPr bwMode="auto">
            <a:xfrm>
              <a:off x="7858324"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2" name="Rectangle 122">
              <a:extLst>
                <a:ext uri="{FF2B5EF4-FFF2-40B4-BE49-F238E27FC236}">
                  <a16:creationId xmlns:a16="http://schemas.microsoft.com/office/drawing/2014/main" id="{B3C4FBEF-9247-4375-9D8A-8464DD17DD9D}"/>
                </a:ext>
              </a:extLst>
            </p:cNvPr>
            <p:cNvSpPr>
              <a:spLocks noChangeArrowheads="1"/>
            </p:cNvSpPr>
            <p:nvPr/>
          </p:nvSpPr>
          <p:spPr bwMode="auto">
            <a:xfrm>
              <a:off x="7562998"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3" name="Rectangle 123">
              <a:extLst>
                <a:ext uri="{FF2B5EF4-FFF2-40B4-BE49-F238E27FC236}">
                  <a16:creationId xmlns:a16="http://schemas.microsoft.com/office/drawing/2014/main" id="{17C2E64B-B672-4188-8DA1-E26646BEF5F8}"/>
                </a:ext>
              </a:extLst>
            </p:cNvPr>
            <p:cNvSpPr>
              <a:spLocks noChangeArrowheads="1"/>
            </p:cNvSpPr>
            <p:nvPr/>
          </p:nvSpPr>
          <p:spPr bwMode="auto">
            <a:xfrm>
              <a:off x="7661049"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4" name="Rectangle 124">
              <a:extLst>
                <a:ext uri="{FF2B5EF4-FFF2-40B4-BE49-F238E27FC236}">
                  <a16:creationId xmlns:a16="http://schemas.microsoft.com/office/drawing/2014/main" id="{073FEF54-AAC3-4748-964A-4CA4F69427C8}"/>
                </a:ext>
              </a:extLst>
            </p:cNvPr>
            <p:cNvSpPr>
              <a:spLocks noChangeArrowheads="1"/>
            </p:cNvSpPr>
            <p:nvPr/>
          </p:nvSpPr>
          <p:spPr bwMode="auto">
            <a:xfrm>
              <a:off x="7759686"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5" name="Rectangle 125">
              <a:extLst>
                <a:ext uri="{FF2B5EF4-FFF2-40B4-BE49-F238E27FC236}">
                  <a16:creationId xmlns:a16="http://schemas.microsoft.com/office/drawing/2014/main" id="{93CA0FC8-A052-475D-BEDB-E0A0E8D9384C}"/>
                </a:ext>
              </a:extLst>
            </p:cNvPr>
            <p:cNvSpPr>
              <a:spLocks noChangeArrowheads="1"/>
            </p:cNvSpPr>
            <p:nvPr/>
          </p:nvSpPr>
          <p:spPr bwMode="auto">
            <a:xfrm>
              <a:off x="7858324"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256" name="Group 255">
            <a:extLst>
              <a:ext uri="{FF2B5EF4-FFF2-40B4-BE49-F238E27FC236}">
                <a16:creationId xmlns:a16="http://schemas.microsoft.com/office/drawing/2014/main" id="{714543E9-8607-42B8-B8F2-95AC1A3AEFB2}"/>
              </a:ext>
            </a:extLst>
          </p:cNvPr>
          <p:cNvGrpSpPr/>
          <p:nvPr/>
        </p:nvGrpSpPr>
        <p:grpSpPr>
          <a:xfrm>
            <a:off x="6305488" y="5877298"/>
            <a:ext cx="606771" cy="791415"/>
            <a:chOff x="7413281" y="5753909"/>
            <a:chExt cx="1016318" cy="1240170"/>
          </a:xfrm>
        </p:grpSpPr>
        <p:sp>
          <p:nvSpPr>
            <p:cNvPr id="257" name="Rectangle 10">
              <a:extLst>
                <a:ext uri="{FF2B5EF4-FFF2-40B4-BE49-F238E27FC236}">
                  <a16:creationId xmlns:a16="http://schemas.microsoft.com/office/drawing/2014/main" id="{F23D901D-C9D3-4571-A732-4D8B35AFEE9A}"/>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8" name="Rectangle 11">
              <a:extLst>
                <a:ext uri="{FF2B5EF4-FFF2-40B4-BE49-F238E27FC236}">
                  <a16:creationId xmlns:a16="http://schemas.microsoft.com/office/drawing/2014/main" id="{21387DFA-485F-431F-92FB-EBD59AD2A7DE}"/>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9" name="Rectangle 21">
              <a:extLst>
                <a:ext uri="{FF2B5EF4-FFF2-40B4-BE49-F238E27FC236}">
                  <a16:creationId xmlns:a16="http://schemas.microsoft.com/office/drawing/2014/main" id="{974FFAC5-D7BF-40F4-9C99-CF1BC6D9518C}"/>
                </a:ext>
              </a:extLst>
            </p:cNvPr>
            <p:cNvSpPr>
              <a:spLocks noChangeArrowheads="1"/>
            </p:cNvSpPr>
            <p:nvPr/>
          </p:nvSpPr>
          <p:spPr bwMode="auto">
            <a:xfrm>
              <a:off x="7912340" y="5881642"/>
              <a:ext cx="31705" cy="34028"/>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0" name="Freeform 22">
              <a:extLst>
                <a:ext uri="{FF2B5EF4-FFF2-40B4-BE49-F238E27FC236}">
                  <a16:creationId xmlns:a16="http://schemas.microsoft.com/office/drawing/2014/main" id="{E4977A2F-3DAB-40EE-A2CC-0E576A29EECD}"/>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1" name="Rectangle 26">
              <a:extLst>
                <a:ext uri="{FF2B5EF4-FFF2-40B4-BE49-F238E27FC236}">
                  <a16:creationId xmlns:a16="http://schemas.microsoft.com/office/drawing/2014/main" id="{94F2D0FC-FB06-4DA1-920F-5AD86F551E93}"/>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2" name="Rectangle 27">
              <a:extLst>
                <a:ext uri="{FF2B5EF4-FFF2-40B4-BE49-F238E27FC236}">
                  <a16:creationId xmlns:a16="http://schemas.microsoft.com/office/drawing/2014/main" id="{5D0D9522-CC72-4C83-96D3-8F9F94DE495C}"/>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3" name="Freeform 28">
              <a:extLst>
                <a:ext uri="{FF2B5EF4-FFF2-40B4-BE49-F238E27FC236}">
                  <a16:creationId xmlns:a16="http://schemas.microsoft.com/office/drawing/2014/main" id="{2CE20868-940E-4673-887E-F4BB2B05570C}"/>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4" name="Freeform 29">
              <a:extLst>
                <a:ext uri="{FF2B5EF4-FFF2-40B4-BE49-F238E27FC236}">
                  <a16:creationId xmlns:a16="http://schemas.microsoft.com/office/drawing/2014/main" id="{580B6D07-F1AF-49FA-AD99-736294758FCF}"/>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5" name="Rectangle 30">
              <a:extLst>
                <a:ext uri="{FF2B5EF4-FFF2-40B4-BE49-F238E27FC236}">
                  <a16:creationId xmlns:a16="http://schemas.microsoft.com/office/drawing/2014/main" id="{0C02196B-6993-4C1F-9771-4FC75E45ED23}"/>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6" name="Rectangle 31">
              <a:extLst>
                <a:ext uri="{FF2B5EF4-FFF2-40B4-BE49-F238E27FC236}">
                  <a16:creationId xmlns:a16="http://schemas.microsoft.com/office/drawing/2014/main" id="{060E9F0C-9E30-4E2D-A953-34DF65AFD961}"/>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7" name="Rectangle 32">
              <a:extLst>
                <a:ext uri="{FF2B5EF4-FFF2-40B4-BE49-F238E27FC236}">
                  <a16:creationId xmlns:a16="http://schemas.microsoft.com/office/drawing/2014/main" id="{5915867C-3296-43AD-B45E-B0130D427023}"/>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8" name="Rectangle 33">
              <a:extLst>
                <a:ext uri="{FF2B5EF4-FFF2-40B4-BE49-F238E27FC236}">
                  <a16:creationId xmlns:a16="http://schemas.microsoft.com/office/drawing/2014/main" id="{A2066726-6177-4E6E-BD94-31BB4467B985}"/>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9" name="Rectangle 34">
              <a:extLst>
                <a:ext uri="{FF2B5EF4-FFF2-40B4-BE49-F238E27FC236}">
                  <a16:creationId xmlns:a16="http://schemas.microsoft.com/office/drawing/2014/main" id="{289A080E-1DF1-4B28-99EC-945753F0D71E}"/>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0" name="Rectangle 35">
              <a:extLst>
                <a:ext uri="{FF2B5EF4-FFF2-40B4-BE49-F238E27FC236}">
                  <a16:creationId xmlns:a16="http://schemas.microsoft.com/office/drawing/2014/main" id="{B1F5D331-7482-474E-B7FF-DE02C1179EF5}"/>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1" name="Rectangle 36">
              <a:extLst>
                <a:ext uri="{FF2B5EF4-FFF2-40B4-BE49-F238E27FC236}">
                  <a16:creationId xmlns:a16="http://schemas.microsoft.com/office/drawing/2014/main" id="{D3857886-5B83-4C4B-8A30-0E6565DAE888}"/>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2" name="Rectangle 37">
              <a:extLst>
                <a:ext uri="{FF2B5EF4-FFF2-40B4-BE49-F238E27FC236}">
                  <a16:creationId xmlns:a16="http://schemas.microsoft.com/office/drawing/2014/main" id="{CBAEA0AF-EFA7-4A9D-9F51-6DADE3459E43}"/>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3" name="Rectangle 38">
              <a:extLst>
                <a:ext uri="{FF2B5EF4-FFF2-40B4-BE49-F238E27FC236}">
                  <a16:creationId xmlns:a16="http://schemas.microsoft.com/office/drawing/2014/main" id="{9D2A6F60-7362-4DB1-99FB-695EF98EDCD8}"/>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4" name="Rectangle 39">
              <a:extLst>
                <a:ext uri="{FF2B5EF4-FFF2-40B4-BE49-F238E27FC236}">
                  <a16:creationId xmlns:a16="http://schemas.microsoft.com/office/drawing/2014/main" id="{1BF6D3AC-8349-43B3-A19C-2A5D806233D4}"/>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5" name="Rectangle 40">
              <a:extLst>
                <a:ext uri="{FF2B5EF4-FFF2-40B4-BE49-F238E27FC236}">
                  <a16:creationId xmlns:a16="http://schemas.microsoft.com/office/drawing/2014/main" id="{23C2AFE5-072A-4081-A39E-91F7AB3E6D22}"/>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6" name="Rectangle 41">
              <a:extLst>
                <a:ext uri="{FF2B5EF4-FFF2-40B4-BE49-F238E27FC236}">
                  <a16:creationId xmlns:a16="http://schemas.microsoft.com/office/drawing/2014/main" id="{680F72BC-D908-4AA4-8303-56ADF0739D67}"/>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7" name="Rectangle 42">
              <a:extLst>
                <a:ext uri="{FF2B5EF4-FFF2-40B4-BE49-F238E27FC236}">
                  <a16:creationId xmlns:a16="http://schemas.microsoft.com/office/drawing/2014/main" id="{66374070-7CFE-4039-BCD7-3101B30DF1C8}"/>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8" name="Rectangle 43">
              <a:extLst>
                <a:ext uri="{FF2B5EF4-FFF2-40B4-BE49-F238E27FC236}">
                  <a16:creationId xmlns:a16="http://schemas.microsoft.com/office/drawing/2014/main" id="{C077B657-0A65-4D1F-917E-55ED5B2D5010}"/>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9" name="Rectangle 44">
              <a:extLst>
                <a:ext uri="{FF2B5EF4-FFF2-40B4-BE49-F238E27FC236}">
                  <a16:creationId xmlns:a16="http://schemas.microsoft.com/office/drawing/2014/main" id="{60690E2A-06D9-4338-B8BE-FA44AA034E30}"/>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0" name="Rectangle 45">
              <a:extLst>
                <a:ext uri="{FF2B5EF4-FFF2-40B4-BE49-F238E27FC236}">
                  <a16:creationId xmlns:a16="http://schemas.microsoft.com/office/drawing/2014/main" id="{4E0EF24F-4B64-45BF-A94D-90A71A60A8D9}"/>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1" name="Rectangle 46">
              <a:extLst>
                <a:ext uri="{FF2B5EF4-FFF2-40B4-BE49-F238E27FC236}">
                  <a16:creationId xmlns:a16="http://schemas.microsoft.com/office/drawing/2014/main" id="{FC1E1FFA-7DE4-46F8-AA17-C8AC79E54073}"/>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2" name="Rectangle 47">
              <a:extLst>
                <a:ext uri="{FF2B5EF4-FFF2-40B4-BE49-F238E27FC236}">
                  <a16:creationId xmlns:a16="http://schemas.microsoft.com/office/drawing/2014/main" id="{1058C474-F25D-4E0E-9919-CFB70985F34F}"/>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3" name="Rectangle 48">
              <a:extLst>
                <a:ext uri="{FF2B5EF4-FFF2-40B4-BE49-F238E27FC236}">
                  <a16:creationId xmlns:a16="http://schemas.microsoft.com/office/drawing/2014/main" id="{7316DCB4-99F1-424D-80AF-D387C439D3DC}"/>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4" name="Rectangle 49">
              <a:extLst>
                <a:ext uri="{FF2B5EF4-FFF2-40B4-BE49-F238E27FC236}">
                  <a16:creationId xmlns:a16="http://schemas.microsoft.com/office/drawing/2014/main" id="{FD542C1C-CE31-4DB1-99EF-7D6B1AE2FD6C}"/>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5" name="Rectangle 50">
              <a:extLst>
                <a:ext uri="{FF2B5EF4-FFF2-40B4-BE49-F238E27FC236}">
                  <a16:creationId xmlns:a16="http://schemas.microsoft.com/office/drawing/2014/main" id="{B1612E56-8BC5-4E92-B81A-594A9A2169FE}"/>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6" name="Rectangle 51">
              <a:extLst>
                <a:ext uri="{FF2B5EF4-FFF2-40B4-BE49-F238E27FC236}">
                  <a16:creationId xmlns:a16="http://schemas.microsoft.com/office/drawing/2014/main" id="{393ECEB4-5C05-4247-9E37-F0959F63F5B5}"/>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7" name="Rectangle 52">
              <a:extLst>
                <a:ext uri="{FF2B5EF4-FFF2-40B4-BE49-F238E27FC236}">
                  <a16:creationId xmlns:a16="http://schemas.microsoft.com/office/drawing/2014/main" id="{DEB880C7-0FE7-4A55-95F1-582888451007}"/>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8" name="Rectangle 53">
              <a:extLst>
                <a:ext uri="{FF2B5EF4-FFF2-40B4-BE49-F238E27FC236}">
                  <a16:creationId xmlns:a16="http://schemas.microsoft.com/office/drawing/2014/main" id="{CD84D67A-BAD9-4069-9106-1070A72A8DE9}"/>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9" name="Rectangle 54">
              <a:extLst>
                <a:ext uri="{FF2B5EF4-FFF2-40B4-BE49-F238E27FC236}">
                  <a16:creationId xmlns:a16="http://schemas.microsoft.com/office/drawing/2014/main" id="{E19520D8-A4F8-4B3D-A203-0B402AB801AA}"/>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0" name="Rectangle 55">
              <a:extLst>
                <a:ext uri="{FF2B5EF4-FFF2-40B4-BE49-F238E27FC236}">
                  <a16:creationId xmlns:a16="http://schemas.microsoft.com/office/drawing/2014/main" id="{4B798416-8276-4AA8-9796-027670EB71FB}"/>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1" name="Rectangle 56">
              <a:extLst>
                <a:ext uri="{FF2B5EF4-FFF2-40B4-BE49-F238E27FC236}">
                  <a16:creationId xmlns:a16="http://schemas.microsoft.com/office/drawing/2014/main" id="{EC2A7798-CFB3-4A28-972F-6F140E4B20ED}"/>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2" name="Rectangle 57">
              <a:extLst>
                <a:ext uri="{FF2B5EF4-FFF2-40B4-BE49-F238E27FC236}">
                  <a16:creationId xmlns:a16="http://schemas.microsoft.com/office/drawing/2014/main" id="{65E19130-25EE-4482-88FA-8755912796C3}"/>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3" name="Rectangle 58">
              <a:extLst>
                <a:ext uri="{FF2B5EF4-FFF2-40B4-BE49-F238E27FC236}">
                  <a16:creationId xmlns:a16="http://schemas.microsoft.com/office/drawing/2014/main" id="{CACB3465-821D-41E5-A24D-A54D21946715}"/>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4" name="Rectangle 59">
              <a:extLst>
                <a:ext uri="{FF2B5EF4-FFF2-40B4-BE49-F238E27FC236}">
                  <a16:creationId xmlns:a16="http://schemas.microsoft.com/office/drawing/2014/main" id="{47097E30-CEB2-4E60-8A1C-E328D3620611}"/>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5" name="Rectangle 60">
              <a:extLst>
                <a:ext uri="{FF2B5EF4-FFF2-40B4-BE49-F238E27FC236}">
                  <a16:creationId xmlns:a16="http://schemas.microsoft.com/office/drawing/2014/main" id="{C068AF08-C378-4981-B1AA-EAFF255F19B7}"/>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6" name="Rectangle 61">
              <a:extLst>
                <a:ext uri="{FF2B5EF4-FFF2-40B4-BE49-F238E27FC236}">
                  <a16:creationId xmlns:a16="http://schemas.microsoft.com/office/drawing/2014/main" id="{9556FD63-3C64-4362-A857-B3A6B4B81E9D}"/>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7" name="Rectangle 62">
              <a:extLst>
                <a:ext uri="{FF2B5EF4-FFF2-40B4-BE49-F238E27FC236}">
                  <a16:creationId xmlns:a16="http://schemas.microsoft.com/office/drawing/2014/main" id="{05A4FC67-1E91-49B0-8945-CE2E579002B3}"/>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8" name="Freeform 63">
              <a:extLst>
                <a:ext uri="{FF2B5EF4-FFF2-40B4-BE49-F238E27FC236}">
                  <a16:creationId xmlns:a16="http://schemas.microsoft.com/office/drawing/2014/main" id="{B9C3F798-3DC0-49B9-BD88-7578A5A1F57B}"/>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9" name="Freeform 64">
              <a:extLst>
                <a:ext uri="{FF2B5EF4-FFF2-40B4-BE49-F238E27FC236}">
                  <a16:creationId xmlns:a16="http://schemas.microsoft.com/office/drawing/2014/main" id="{D89B0858-F616-4084-9D75-532061A44C16}"/>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0" name="Freeform 65">
              <a:extLst>
                <a:ext uri="{FF2B5EF4-FFF2-40B4-BE49-F238E27FC236}">
                  <a16:creationId xmlns:a16="http://schemas.microsoft.com/office/drawing/2014/main" id="{D1733311-3E68-45C6-96BA-12CB3341DC2C}"/>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1" name="Freeform 66">
              <a:extLst>
                <a:ext uri="{FF2B5EF4-FFF2-40B4-BE49-F238E27FC236}">
                  <a16:creationId xmlns:a16="http://schemas.microsoft.com/office/drawing/2014/main" id="{F803636F-F837-48F3-8545-7786072CF4BB}"/>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2" name="Freeform 67">
              <a:extLst>
                <a:ext uri="{FF2B5EF4-FFF2-40B4-BE49-F238E27FC236}">
                  <a16:creationId xmlns:a16="http://schemas.microsoft.com/office/drawing/2014/main" id="{1B10A313-521E-4888-A78A-ABD4897D468E}"/>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3" name="Freeform 68">
              <a:extLst>
                <a:ext uri="{FF2B5EF4-FFF2-40B4-BE49-F238E27FC236}">
                  <a16:creationId xmlns:a16="http://schemas.microsoft.com/office/drawing/2014/main" id="{E1AF6831-2639-46FD-8DD2-E35D89B68867}"/>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4" name="Freeform 69">
              <a:extLst>
                <a:ext uri="{FF2B5EF4-FFF2-40B4-BE49-F238E27FC236}">
                  <a16:creationId xmlns:a16="http://schemas.microsoft.com/office/drawing/2014/main" id="{561F3270-D43F-4D6D-9EB7-F9E0C30B1D68}"/>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5" name="Freeform 70">
              <a:extLst>
                <a:ext uri="{FF2B5EF4-FFF2-40B4-BE49-F238E27FC236}">
                  <a16:creationId xmlns:a16="http://schemas.microsoft.com/office/drawing/2014/main" id="{1E717E1D-6AC7-402A-9744-28339B056EF0}"/>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6" name="Rectangle 71">
              <a:extLst>
                <a:ext uri="{FF2B5EF4-FFF2-40B4-BE49-F238E27FC236}">
                  <a16:creationId xmlns:a16="http://schemas.microsoft.com/office/drawing/2014/main" id="{1E686FE2-8270-4E68-A510-7E897122D2CD}"/>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7" name="Rectangle 72">
              <a:extLst>
                <a:ext uri="{FF2B5EF4-FFF2-40B4-BE49-F238E27FC236}">
                  <a16:creationId xmlns:a16="http://schemas.microsoft.com/office/drawing/2014/main" id="{060DA215-2A13-42B6-A434-DA896630AAD4}"/>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8" name="Rectangle 73">
              <a:extLst>
                <a:ext uri="{FF2B5EF4-FFF2-40B4-BE49-F238E27FC236}">
                  <a16:creationId xmlns:a16="http://schemas.microsoft.com/office/drawing/2014/main" id="{EC7DEE69-194A-401F-8226-01BE8839279D}"/>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9" name="Rectangle 74">
              <a:extLst>
                <a:ext uri="{FF2B5EF4-FFF2-40B4-BE49-F238E27FC236}">
                  <a16:creationId xmlns:a16="http://schemas.microsoft.com/office/drawing/2014/main" id="{C058239D-8B1F-4D23-8671-E1D0D2180B94}"/>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0" name="Rectangle 75">
              <a:extLst>
                <a:ext uri="{FF2B5EF4-FFF2-40B4-BE49-F238E27FC236}">
                  <a16:creationId xmlns:a16="http://schemas.microsoft.com/office/drawing/2014/main" id="{A718140C-59D7-4CCA-A87C-81F8016FB78F}"/>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1" name="Rectangle 76">
              <a:extLst>
                <a:ext uri="{FF2B5EF4-FFF2-40B4-BE49-F238E27FC236}">
                  <a16:creationId xmlns:a16="http://schemas.microsoft.com/office/drawing/2014/main" id="{C544CA51-74FE-4A61-96FE-23D4A7AC2E2E}"/>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2" name="Rectangle 77">
              <a:extLst>
                <a:ext uri="{FF2B5EF4-FFF2-40B4-BE49-F238E27FC236}">
                  <a16:creationId xmlns:a16="http://schemas.microsoft.com/office/drawing/2014/main" id="{21604CE9-8703-439B-9024-E1A7AE89A5E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3" name="Rectangle 78">
              <a:extLst>
                <a:ext uri="{FF2B5EF4-FFF2-40B4-BE49-F238E27FC236}">
                  <a16:creationId xmlns:a16="http://schemas.microsoft.com/office/drawing/2014/main" id="{83CB855F-CA0E-4697-BCF1-F96F37DB4AEB}"/>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4" name="Rectangle 79">
              <a:extLst>
                <a:ext uri="{FF2B5EF4-FFF2-40B4-BE49-F238E27FC236}">
                  <a16:creationId xmlns:a16="http://schemas.microsoft.com/office/drawing/2014/main" id="{7E458CD9-6543-42CB-AC14-A7DC71A613ED}"/>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5" name="Rectangle 80">
              <a:extLst>
                <a:ext uri="{FF2B5EF4-FFF2-40B4-BE49-F238E27FC236}">
                  <a16:creationId xmlns:a16="http://schemas.microsoft.com/office/drawing/2014/main" id="{042B7FCF-A876-412F-822E-3F67FFBC9BE3}"/>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6" name="Rectangle 81">
              <a:extLst>
                <a:ext uri="{FF2B5EF4-FFF2-40B4-BE49-F238E27FC236}">
                  <a16:creationId xmlns:a16="http://schemas.microsoft.com/office/drawing/2014/main" id="{F72B77DA-1C7A-454B-B98C-67F47E6FC61D}"/>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7" name="Rectangle 82">
              <a:extLst>
                <a:ext uri="{FF2B5EF4-FFF2-40B4-BE49-F238E27FC236}">
                  <a16:creationId xmlns:a16="http://schemas.microsoft.com/office/drawing/2014/main" id="{424B0AA7-F25C-4557-A293-BC47A1DA71F6}"/>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8" name="Rectangle 83">
              <a:extLst>
                <a:ext uri="{FF2B5EF4-FFF2-40B4-BE49-F238E27FC236}">
                  <a16:creationId xmlns:a16="http://schemas.microsoft.com/office/drawing/2014/main" id="{47D80CC3-EF01-4D3C-B98B-FF9F5598E23F}"/>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19" name="Rectangle 84">
              <a:extLst>
                <a:ext uri="{FF2B5EF4-FFF2-40B4-BE49-F238E27FC236}">
                  <a16:creationId xmlns:a16="http://schemas.microsoft.com/office/drawing/2014/main" id="{F691B98F-0875-49E5-BA2C-5EE78599B6EB}"/>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0" name="Rectangle 85">
              <a:extLst>
                <a:ext uri="{FF2B5EF4-FFF2-40B4-BE49-F238E27FC236}">
                  <a16:creationId xmlns:a16="http://schemas.microsoft.com/office/drawing/2014/main" id="{85C0E86C-82E3-47D2-9FD4-87B822849CAA}"/>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1" name="Rectangle 86">
              <a:extLst>
                <a:ext uri="{FF2B5EF4-FFF2-40B4-BE49-F238E27FC236}">
                  <a16:creationId xmlns:a16="http://schemas.microsoft.com/office/drawing/2014/main" id="{C003F21A-A0CD-4E0F-807A-EF60B73C8130}"/>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2" name="Rectangle 87">
              <a:extLst>
                <a:ext uri="{FF2B5EF4-FFF2-40B4-BE49-F238E27FC236}">
                  <a16:creationId xmlns:a16="http://schemas.microsoft.com/office/drawing/2014/main" id="{EE733BB8-FAEF-4038-9DA7-11DF159A6596}"/>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3" name="Rectangle 88">
              <a:extLst>
                <a:ext uri="{FF2B5EF4-FFF2-40B4-BE49-F238E27FC236}">
                  <a16:creationId xmlns:a16="http://schemas.microsoft.com/office/drawing/2014/main" id="{5D6294ED-A3CE-433C-89F4-16DCABB854B1}"/>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4" name="Rectangle 89">
              <a:extLst>
                <a:ext uri="{FF2B5EF4-FFF2-40B4-BE49-F238E27FC236}">
                  <a16:creationId xmlns:a16="http://schemas.microsoft.com/office/drawing/2014/main" id="{1E1A2A3A-F5E8-454F-8841-1061EEAD3E00}"/>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5" name="Rectangle 90">
              <a:extLst>
                <a:ext uri="{FF2B5EF4-FFF2-40B4-BE49-F238E27FC236}">
                  <a16:creationId xmlns:a16="http://schemas.microsoft.com/office/drawing/2014/main" id="{2460CC41-BB60-419D-BFDF-B4A8DF993363}"/>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6" name="Rectangle 91">
              <a:extLst>
                <a:ext uri="{FF2B5EF4-FFF2-40B4-BE49-F238E27FC236}">
                  <a16:creationId xmlns:a16="http://schemas.microsoft.com/office/drawing/2014/main" id="{E5330E95-D2C2-4B80-B800-FE691E82E766}"/>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7" name="Rectangle 92">
              <a:extLst>
                <a:ext uri="{FF2B5EF4-FFF2-40B4-BE49-F238E27FC236}">
                  <a16:creationId xmlns:a16="http://schemas.microsoft.com/office/drawing/2014/main" id="{408A9384-BA73-45C3-879B-A72AA8774BD7}"/>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8" name="Rectangle 93">
              <a:extLst>
                <a:ext uri="{FF2B5EF4-FFF2-40B4-BE49-F238E27FC236}">
                  <a16:creationId xmlns:a16="http://schemas.microsoft.com/office/drawing/2014/main" id="{868D51BF-B311-4100-A435-9269CD33F6E7}"/>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29" name="Rectangle 94">
              <a:extLst>
                <a:ext uri="{FF2B5EF4-FFF2-40B4-BE49-F238E27FC236}">
                  <a16:creationId xmlns:a16="http://schemas.microsoft.com/office/drawing/2014/main" id="{0DE02EFE-C6E3-40CC-BC26-63B9A57623AA}"/>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0" name="Rectangle 95">
              <a:extLst>
                <a:ext uri="{FF2B5EF4-FFF2-40B4-BE49-F238E27FC236}">
                  <a16:creationId xmlns:a16="http://schemas.microsoft.com/office/drawing/2014/main" id="{4BA64B42-03EE-4D0E-AFF2-025831F4349A}"/>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1" name="Rectangle 96">
              <a:extLst>
                <a:ext uri="{FF2B5EF4-FFF2-40B4-BE49-F238E27FC236}">
                  <a16:creationId xmlns:a16="http://schemas.microsoft.com/office/drawing/2014/main" id="{607BCAA1-8773-4E0D-94C3-236185AA6457}"/>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2" name="Freeform 97">
              <a:extLst>
                <a:ext uri="{FF2B5EF4-FFF2-40B4-BE49-F238E27FC236}">
                  <a16:creationId xmlns:a16="http://schemas.microsoft.com/office/drawing/2014/main" id="{C034E734-B206-4A60-84C5-11D56EF671EE}"/>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3" name="Freeform 98">
              <a:extLst>
                <a:ext uri="{FF2B5EF4-FFF2-40B4-BE49-F238E27FC236}">
                  <a16:creationId xmlns:a16="http://schemas.microsoft.com/office/drawing/2014/main" id="{D5C8902B-3E95-48C0-810A-9A6653F85DDE}"/>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4" name="Rectangle 99">
              <a:extLst>
                <a:ext uri="{FF2B5EF4-FFF2-40B4-BE49-F238E27FC236}">
                  <a16:creationId xmlns:a16="http://schemas.microsoft.com/office/drawing/2014/main" id="{7DABF093-06CA-49E5-AF4C-AE7057C7F3BA}"/>
                </a:ext>
              </a:extLst>
            </p:cNvPr>
            <p:cNvSpPr>
              <a:spLocks noChangeArrowheads="1"/>
            </p:cNvSpPr>
            <p:nvPr/>
          </p:nvSpPr>
          <p:spPr bwMode="auto">
            <a:xfrm>
              <a:off x="7426197" y="5790554"/>
              <a:ext cx="66932" cy="1203525"/>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5" name="Rectangle 100">
              <a:extLst>
                <a:ext uri="{FF2B5EF4-FFF2-40B4-BE49-F238E27FC236}">
                  <a16:creationId xmlns:a16="http://schemas.microsoft.com/office/drawing/2014/main" id="{B984F31D-F534-4390-8082-DE2D5F2326B3}"/>
                </a:ext>
              </a:extLst>
            </p:cNvPr>
            <p:cNvSpPr>
              <a:spLocks noChangeArrowheads="1"/>
            </p:cNvSpPr>
            <p:nvPr/>
          </p:nvSpPr>
          <p:spPr bwMode="auto">
            <a:xfrm>
              <a:off x="7413281" y="5768043"/>
              <a:ext cx="571862" cy="25652"/>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6" name="Rectangle 101">
              <a:extLst>
                <a:ext uri="{FF2B5EF4-FFF2-40B4-BE49-F238E27FC236}">
                  <a16:creationId xmlns:a16="http://schemas.microsoft.com/office/drawing/2014/main" id="{BB0B0B30-DD26-4852-BB06-02EFDDB27A39}"/>
                </a:ext>
              </a:extLst>
            </p:cNvPr>
            <p:cNvSpPr>
              <a:spLocks noChangeArrowheads="1"/>
            </p:cNvSpPr>
            <p:nvPr/>
          </p:nvSpPr>
          <p:spPr bwMode="auto">
            <a:xfrm>
              <a:off x="7413281" y="5753909"/>
              <a:ext cx="571862" cy="25652"/>
            </a:xfrm>
            <a:prstGeom prst="rect">
              <a:avLst/>
            </a:pr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7" name="Rectangle 102">
              <a:extLst>
                <a:ext uri="{FF2B5EF4-FFF2-40B4-BE49-F238E27FC236}">
                  <a16:creationId xmlns:a16="http://schemas.microsoft.com/office/drawing/2014/main" id="{4106DAFF-D89B-4F1E-A97C-A693A51D3B26}"/>
                </a:ext>
              </a:extLst>
            </p:cNvPr>
            <p:cNvSpPr>
              <a:spLocks noChangeArrowheads="1"/>
            </p:cNvSpPr>
            <p:nvPr/>
          </p:nvSpPr>
          <p:spPr bwMode="auto">
            <a:xfrm>
              <a:off x="7562998"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8" name="Rectangle 103">
              <a:extLst>
                <a:ext uri="{FF2B5EF4-FFF2-40B4-BE49-F238E27FC236}">
                  <a16:creationId xmlns:a16="http://schemas.microsoft.com/office/drawing/2014/main" id="{3F77109E-28B4-4F0D-AB47-7257FE4DDE07}"/>
                </a:ext>
              </a:extLst>
            </p:cNvPr>
            <p:cNvSpPr>
              <a:spLocks noChangeArrowheads="1"/>
            </p:cNvSpPr>
            <p:nvPr/>
          </p:nvSpPr>
          <p:spPr bwMode="auto">
            <a:xfrm>
              <a:off x="7661049"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39" name="Rectangle 104">
              <a:extLst>
                <a:ext uri="{FF2B5EF4-FFF2-40B4-BE49-F238E27FC236}">
                  <a16:creationId xmlns:a16="http://schemas.microsoft.com/office/drawing/2014/main" id="{A148DD67-C608-4C0A-B2FC-00D7A792C8E7}"/>
                </a:ext>
              </a:extLst>
            </p:cNvPr>
            <p:cNvSpPr>
              <a:spLocks noChangeArrowheads="1"/>
            </p:cNvSpPr>
            <p:nvPr/>
          </p:nvSpPr>
          <p:spPr bwMode="auto">
            <a:xfrm>
              <a:off x="7759686"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0" name="Rectangle 105">
              <a:extLst>
                <a:ext uri="{FF2B5EF4-FFF2-40B4-BE49-F238E27FC236}">
                  <a16:creationId xmlns:a16="http://schemas.microsoft.com/office/drawing/2014/main" id="{DADD9021-72A6-4B12-81F3-6EBF3BE3A259}"/>
                </a:ext>
              </a:extLst>
            </p:cNvPr>
            <p:cNvSpPr>
              <a:spLocks noChangeArrowheads="1"/>
            </p:cNvSpPr>
            <p:nvPr/>
          </p:nvSpPr>
          <p:spPr bwMode="auto">
            <a:xfrm>
              <a:off x="7858324"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1" name="Rectangle 106">
              <a:extLst>
                <a:ext uri="{FF2B5EF4-FFF2-40B4-BE49-F238E27FC236}">
                  <a16:creationId xmlns:a16="http://schemas.microsoft.com/office/drawing/2014/main" id="{36EF2AEE-3E25-4259-917D-16C1284D9D10}"/>
                </a:ext>
              </a:extLst>
            </p:cNvPr>
            <p:cNvSpPr>
              <a:spLocks noChangeArrowheads="1"/>
            </p:cNvSpPr>
            <p:nvPr/>
          </p:nvSpPr>
          <p:spPr bwMode="auto">
            <a:xfrm>
              <a:off x="7562998"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2" name="Rectangle 107">
              <a:extLst>
                <a:ext uri="{FF2B5EF4-FFF2-40B4-BE49-F238E27FC236}">
                  <a16:creationId xmlns:a16="http://schemas.microsoft.com/office/drawing/2014/main" id="{1F1CD394-EEA3-4FFE-B74C-5C4E77D6240F}"/>
                </a:ext>
              </a:extLst>
            </p:cNvPr>
            <p:cNvSpPr>
              <a:spLocks noChangeArrowheads="1"/>
            </p:cNvSpPr>
            <p:nvPr/>
          </p:nvSpPr>
          <p:spPr bwMode="auto">
            <a:xfrm>
              <a:off x="7661049"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3" name="Rectangle 108">
              <a:extLst>
                <a:ext uri="{FF2B5EF4-FFF2-40B4-BE49-F238E27FC236}">
                  <a16:creationId xmlns:a16="http://schemas.microsoft.com/office/drawing/2014/main" id="{8B0412B5-0A59-406D-8098-470883425101}"/>
                </a:ext>
              </a:extLst>
            </p:cNvPr>
            <p:cNvSpPr>
              <a:spLocks noChangeArrowheads="1"/>
            </p:cNvSpPr>
            <p:nvPr/>
          </p:nvSpPr>
          <p:spPr bwMode="auto">
            <a:xfrm>
              <a:off x="7759686"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4" name="Rectangle 109">
              <a:extLst>
                <a:ext uri="{FF2B5EF4-FFF2-40B4-BE49-F238E27FC236}">
                  <a16:creationId xmlns:a16="http://schemas.microsoft.com/office/drawing/2014/main" id="{57E530AD-6176-4F09-9C25-A7B1D6961B03}"/>
                </a:ext>
              </a:extLst>
            </p:cNvPr>
            <p:cNvSpPr>
              <a:spLocks noChangeArrowheads="1"/>
            </p:cNvSpPr>
            <p:nvPr/>
          </p:nvSpPr>
          <p:spPr bwMode="auto">
            <a:xfrm>
              <a:off x="7858324"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5" name="Rectangle 110">
              <a:extLst>
                <a:ext uri="{FF2B5EF4-FFF2-40B4-BE49-F238E27FC236}">
                  <a16:creationId xmlns:a16="http://schemas.microsoft.com/office/drawing/2014/main" id="{D5F74D79-C703-44E8-9511-97D377B34D31}"/>
                </a:ext>
              </a:extLst>
            </p:cNvPr>
            <p:cNvSpPr>
              <a:spLocks noChangeArrowheads="1"/>
            </p:cNvSpPr>
            <p:nvPr/>
          </p:nvSpPr>
          <p:spPr bwMode="auto">
            <a:xfrm>
              <a:off x="7562998"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6" name="Rectangle 111">
              <a:extLst>
                <a:ext uri="{FF2B5EF4-FFF2-40B4-BE49-F238E27FC236}">
                  <a16:creationId xmlns:a16="http://schemas.microsoft.com/office/drawing/2014/main" id="{DCD65DDA-88AA-41DF-BEEA-7B3480938CFE}"/>
                </a:ext>
              </a:extLst>
            </p:cNvPr>
            <p:cNvSpPr>
              <a:spLocks noChangeArrowheads="1"/>
            </p:cNvSpPr>
            <p:nvPr/>
          </p:nvSpPr>
          <p:spPr bwMode="auto">
            <a:xfrm>
              <a:off x="7661049"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7" name="Rectangle 112">
              <a:extLst>
                <a:ext uri="{FF2B5EF4-FFF2-40B4-BE49-F238E27FC236}">
                  <a16:creationId xmlns:a16="http://schemas.microsoft.com/office/drawing/2014/main" id="{B19DA7AC-F323-450D-A006-38777E0E5A69}"/>
                </a:ext>
              </a:extLst>
            </p:cNvPr>
            <p:cNvSpPr>
              <a:spLocks noChangeArrowheads="1"/>
            </p:cNvSpPr>
            <p:nvPr/>
          </p:nvSpPr>
          <p:spPr bwMode="auto">
            <a:xfrm>
              <a:off x="7759686"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8" name="Rectangle 113">
              <a:extLst>
                <a:ext uri="{FF2B5EF4-FFF2-40B4-BE49-F238E27FC236}">
                  <a16:creationId xmlns:a16="http://schemas.microsoft.com/office/drawing/2014/main" id="{EF8E820E-ACD0-4B62-AA32-71EE9510B041}"/>
                </a:ext>
              </a:extLst>
            </p:cNvPr>
            <p:cNvSpPr>
              <a:spLocks noChangeArrowheads="1"/>
            </p:cNvSpPr>
            <p:nvPr/>
          </p:nvSpPr>
          <p:spPr bwMode="auto">
            <a:xfrm>
              <a:off x="7858324"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49" name="Rectangle 114">
              <a:extLst>
                <a:ext uri="{FF2B5EF4-FFF2-40B4-BE49-F238E27FC236}">
                  <a16:creationId xmlns:a16="http://schemas.microsoft.com/office/drawing/2014/main" id="{609BF2A6-93DC-444F-A3FF-451F4F8678AF}"/>
                </a:ext>
              </a:extLst>
            </p:cNvPr>
            <p:cNvSpPr>
              <a:spLocks noChangeArrowheads="1"/>
            </p:cNvSpPr>
            <p:nvPr/>
          </p:nvSpPr>
          <p:spPr bwMode="auto">
            <a:xfrm>
              <a:off x="7562998"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0" name="Rectangle 115">
              <a:extLst>
                <a:ext uri="{FF2B5EF4-FFF2-40B4-BE49-F238E27FC236}">
                  <a16:creationId xmlns:a16="http://schemas.microsoft.com/office/drawing/2014/main" id="{6B6C6828-CF6F-44FB-97DB-F7ADDF642CFD}"/>
                </a:ext>
              </a:extLst>
            </p:cNvPr>
            <p:cNvSpPr>
              <a:spLocks noChangeArrowheads="1"/>
            </p:cNvSpPr>
            <p:nvPr/>
          </p:nvSpPr>
          <p:spPr bwMode="auto">
            <a:xfrm>
              <a:off x="7661049"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1" name="Rectangle 116">
              <a:extLst>
                <a:ext uri="{FF2B5EF4-FFF2-40B4-BE49-F238E27FC236}">
                  <a16:creationId xmlns:a16="http://schemas.microsoft.com/office/drawing/2014/main" id="{EA081904-D7EC-49B1-A685-AF29186359A3}"/>
                </a:ext>
              </a:extLst>
            </p:cNvPr>
            <p:cNvSpPr>
              <a:spLocks noChangeArrowheads="1"/>
            </p:cNvSpPr>
            <p:nvPr/>
          </p:nvSpPr>
          <p:spPr bwMode="auto">
            <a:xfrm>
              <a:off x="7759686"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2" name="Rectangle 117">
              <a:extLst>
                <a:ext uri="{FF2B5EF4-FFF2-40B4-BE49-F238E27FC236}">
                  <a16:creationId xmlns:a16="http://schemas.microsoft.com/office/drawing/2014/main" id="{088A3274-D283-46E5-95CC-326C19DD6ED1}"/>
                </a:ext>
              </a:extLst>
            </p:cNvPr>
            <p:cNvSpPr>
              <a:spLocks noChangeArrowheads="1"/>
            </p:cNvSpPr>
            <p:nvPr/>
          </p:nvSpPr>
          <p:spPr bwMode="auto">
            <a:xfrm>
              <a:off x="7858324"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3" name="Rectangle 118">
              <a:extLst>
                <a:ext uri="{FF2B5EF4-FFF2-40B4-BE49-F238E27FC236}">
                  <a16:creationId xmlns:a16="http://schemas.microsoft.com/office/drawing/2014/main" id="{66D08873-1DE3-4E4B-89D0-4DA1556CA91B}"/>
                </a:ext>
              </a:extLst>
            </p:cNvPr>
            <p:cNvSpPr>
              <a:spLocks noChangeArrowheads="1"/>
            </p:cNvSpPr>
            <p:nvPr/>
          </p:nvSpPr>
          <p:spPr bwMode="auto">
            <a:xfrm>
              <a:off x="7562998"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4" name="Rectangle 119">
              <a:extLst>
                <a:ext uri="{FF2B5EF4-FFF2-40B4-BE49-F238E27FC236}">
                  <a16:creationId xmlns:a16="http://schemas.microsoft.com/office/drawing/2014/main" id="{FC3D6351-B866-41FB-955A-0BE4CC773F49}"/>
                </a:ext>
              </a:extLst>
            </p:cNvPr>
            <p:cNvSpPr>
              <a:spLocks noChangeArrowheads="1"/>
            </p:cNvSpPr>
            <p:nvPr/>
          </p:nvSpPr>
          <p:spPr bwMode="auto">
            <a:xfrm>
              <a:off x="7661049"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5" name="Rectangle 120">
              <a:extLst>
                <a:ext uri="{FF2B5EF4-FFF2-40B4-BE49-F238E27FC236}">
                  <a16:creationId xmlns:a16="http://schemas.microsoft.com/office/drawing/2014/main" id="{975306D4-4B07-40F6-9BB2-21826882664A}"/>
                </a:ext>
              </a:extLst>
            </p:cNvPr>
            <p:cNvSpPr>
              <a:spLocks noChangeArrowheads="1"/>
            </p:cNvSpPr>
            <p:nvPr/>
          </p:nvSpPr>
          <p:spPr bwMode="auto">
            <a:xfrm>
              <a:off x="7759686"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6" name="Rectangle 121">
              <a:extLst>
                <a:ext uri="{FF2B5EF4-FFF2-40B4-BE49-F238E27FC236}">
                  <a16:creationId xmlns:a16="http://schemas.microsoft.com/office/drawing/2014/main" id="{10531D53-80DB-469A-9A8D-4C53E58D8EA2}"/>
                </a:ext>
              </a:extLst>
            </p:cNvPr>
            <p:cNvSpPr>
              <a:spLocks noChangeArrowheads="1"/>
            </p:cNvSpPr>
            <p:nvPr/>
          </p:nvSpPr>
          <p:spPr bwMode="auto">
            <a:xfrm>
              <a:off x="7858324"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7" name="Rectangle 122">
              <a:extLst>
                <a:ext uri="{FF2B5EF4-FFF2-40B4-BE49-F238E27FC236}">
                  <a16:creationId xmlns:a16="http://schemas.microsoft.com/office/drawing/2014/main" id="{3577384E-AEC4-42AB-9DCA-E8FAF2DDFAC3}"/>
                </a:ext>
              </a:extLst>
            </p:cNvPr>
            <p:cNvSpPr>
              <a:spLocks noChangeArrowheads="1"/>
            </p:cNvSpPr>
            <p:nvPr/>
          </p:nvSpPr>
          <p:spPr bwMode="auto">
            <a:xfrm>
              <a:off x="7562998"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8" name="Rectangle 123">
              <a:extLst>
                <a:ext uri="{FF2B5EF4-FFF2-40B4-BE49-F238E27FC236}">
                  <a16:creationId xmlns:a16="http://schemas.microsoft.com/office/drawing/2014/main" id="{A1FAF582-A5EE-4517-B247-87896D92E052}"/>
                </a:ext>
              </a:extLst>
            </p:cNvPr>
            <p:cNvSpPr>
              <a:spLocks noChangeArrowheads="1"/>
            </p:cNvSpPr>
            <p:nvPr/>
          </p:nvSpPr>
          <p:spPr bwMode="auto">
            <a:xfrm>
              <a:off x="7661049"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59" name="Rectangle 124">
              <a:extLst>
                <a:ext uri="{FF2B5EF4-FFF2-40B4-BE49-F238E27FC236}">
                  <a16:creationId xmlns:a16="http://schemas.microsoft.com/office/drawing/2014/main" id="{9CD88258-5E4C-40AC-859F-A8AFA22BF6D4}"/>
                </a:ext>
              </a:extLst>
            </p:cNvPr>
            <p:cNvSpPr>
              <a:spLocks noChangeArrowheads="1"/>
            </p:cNvSpPr>
            <p:nvPr/>
          </p:nvSpPr>
          <p:spPr bwMode="auto">
            <a:xfrm>
              <a:off x="7759686"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60" name="Rectangle 125">
              <a:extLst>
                <a:ext uri="{FF2B5EF4-FFF2-40B4-BE49-F238E27FC236}">
                  <a16:creationId xmlns:a16="http://schemas.microsoft.com/office/drawing/2014/main" id="{29270F72-056F-4BC7-80E5-E62B69FD7404}"/>
                </a:ext>
              </a:extLst>
            </p:cNvPr>
            <p:cNvSpPr>
              <a:spLocks noChangeArrowheads="1"/>
            </p:cNvSpPr>
            <p:nvPr/>
          </p:nvSpPr>
          <p:spPr bwMode="auto">
            <a:xfrm>
              <a:off x="7858324"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361" name="Group 360">
            <a:extLst>
              <a:ext uri="{FF2B5EF4-FFF2-40B4-BE49-F238E27FC236}">
                <a16:creationId xmlns:a16="http://schemas.microsoft.com/office/drawing/2014/main" id="{A04339D9-1F3F-4466-B498-8B94F34AE980}"/>
              </a:ext>
            </a:extLst>
          </p:cNvPr>
          <p:cNvGrpSpPr/>
          <p:nvPr/>
        </p:nvGrpSpPr>
        <p:grpSpPr>
          <a:xfrm>
            <a:off x="4685525" y="6103411"/>
            <a:ext cx="402010" cy="469857"/>
            <a:chOff x="7413281" y="5753909"/>
            <a:chExt cx="1016318" cy="1240170"/>
          </a:xfrm>
        </p:grpSpPr>
        <p:sp>
          <p:nvSpPr>
            <p:cNvPr id="362" name="Rectangle 10">
              <a:extLst>
                <a:ext uri="{FF2B5EF4-FFF2-40B4-BE49-F238E27FC236}">
                  <a16:creationId xmlns:a16="http://schemas.microsoft.com/office/drawing/2014/main" id="{0CDB89BE-F1AF-44D2-AFB5-87076F470305}"/>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63" name="Rectangle 11">
              <a:extLst>
                <a:ext uri="{FF2B5EF4-FFF2-40B4-BE49-F238E27FC236}">
                  <a16:creationId xmlns:a16="http://schemas.microsoft.com/office/drawing/2014/main" id="{AEC4CCEC-4B2F-4DA0-88E0-3D0392992FEA}"/>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64" name="Rectangle 21">
              <a:extLst>
                <a:ext uri="{FF2B5EF4-FFF2-40B4-BE49-F238E27FC236}">
                  <a16:creationId xmlns:a16="http://schemas.microsoft.com/office/drawing/2014/main" id="{549092EA-2988-4BAE-B5D0-FBE82A3CC156}"/>
                </a:ext>
              </a:extLst>
            </p:cNvPr>
            <p:cNvSpPr>
              <a:spLocks noChangeArrowheads="1"/>
            </p:cNvSpPr>
            <p:nvPr/>
          </p:nvSpPr>
          <p:spPr bwMode="auto">
            <a:xfrm>
              <a:off x="7912340" y="5881642"/>
              <a:ext cx="31705" cy="34028"/>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65" name="Freeform 22">
              <a:extLst>
                <a:ext uri="{FF2B5EF4-FFF2-40B4-BE49-F238E27FC236}">
                  <a16:creationId xmlns:a16="http://schemas.microsoft.com/office/drawing/2014/main" id="{B975058C-F79C-4B22-B5FC-EF0B3EA53070}"/>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66" name="Rectangle 26">
              <a:extLst>
                <a:ext uri="{FF2B5EF4-FFF2-40B4-BE49-F238E27FC236}">
                  <a16:creationId xmlns:a16="http://schemas.microsoft.com/office/drawing/2014/main" id="{2057CF5E-70C2-41B4-88A8-ED17CD107993}"/>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67" name="Rectangle 27">
              <a:extLst>
                <a:ext uri="{FF2B5EF4-FFF2-40B4-BE49-F238E27FC236}">
                  <a16:creationId xmlns:a16="http://schemas.microsoft.com/office/drawing/2014/main" id="{6AB013EA-23C1-4ACD-8F4E-A8A729A3B584}"/>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68" name="Freeform 28">
              <a:extLst>
                <a:ext uri="{FF2B5EF4-FFF2-40B4-BE49-F238E27FC236}">
                  <a16:creationId xmlns:a16="http://schemas.microsoft.com/office/drawing/2014/main" id="{D8CB9C58-AD0A-4225-8D33-3F50382C9330}"/>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69" name="Freeform 29">
              <a:extLst>
                <a:ext uri="{FF2B5EF4-FFF2-40B4-BE49-F238E27FC236}">
                  <a16:creationId xmlns:a16="http://schemas.microsoft.com/office/drawing/2014/main" id="{9D7C29D1-FFED-4F92-9C2C-7E89532B1318}"/>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0" name="Rectangle 30">
              <a:extLst>
                <a:ext uri="{FF2B5EF4-FFF2-40B4-BE49-F238E27FC236}">
                  <a16:creationId xmlns:a16="http://schemas.microsoft.com/office/drawing/2014/main" id="{97505DCB-2BA3-4AC3-A0D4-BD4A3D758884}"/>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1" name="Rectangle 31">
              <a:extLst>
                <a:ext uri="{FF2B5EF4-FFF2-40B4-BE49-F238E27FC236}">
                  <a16:creationId xmlns:a16="http://schemas.microsoft.com/office/drawing/2014/main" id="{870FF84E-C420-420A-A16D-023D7017861A}"/>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2" name="Rectangle 32">
              <a:extLst>
                <a:ext uri="{FF2B5EF4-FFF2-40B4-BE49-F238E27FC236}">
                  <a16:creationId xmlns:a16="http://schemas.microsoft.com/office/drawing/2014/main" id="{A73E2A06-93F2-4BDC-ACF4-9ACB05867E9C}"/>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3" name="Rectangle 33">
              <a:extLst>
                <a:ext uri="{FF2B5EF4-FFF2-40B4-BE49-F238E27FC236}">
                  <a16:creationId xmlns:a16="http://schemas.microsoft.com/office/drawing/2014/main" id="{CC624E62-B276-4C7E-8752-646595CEE264}"/>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4" name="Rectangle 34">
              <a:extLst>
                <a:ext uri="{FF2B5EF4-FFF2-40B4-BE49-F238E27FC236}">
                  <a16:creationId xmlns:a16="http://schemas.microsoft.com/office/drawing/2014/main" id="{B99B073D-2445-42BE-8F14-125131C1A4C5}"/>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5" name="Rectangle 35">
              <a:extLst>
                <a:ext uri="{FF2B5EF4-FFF2-40B4-BE49-F238E27FC236}">
                  <a16:creationId xmlns:a16="http://schemas.microsoft.com/office/drawing/2014/main" id="{DD443ACE-B271-45FB-ABF7-A6D9B5981BE3}"/>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6" name="Rectangle 36">
              <a:extLst>
                <a:ext uri="{FF2B5EF4-FFF2-40B4-BE49-F238E27FC236}">
                  <a16:creationId xmlns:a16="http://schemas.microsoft.com/office/drawing/2014/main" id="{FDFBE889-54B1-4032-9662-8EC7949BB3D5}"/>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7" name="Rectangle 37">
              <a:extLst>
                <a:ext uri="{FF2B5EF4-FFF2-40B4-BE49-F238E27FC236}">
                  <a16:creationId xmlns:a16="http://schemas.microsoft.com/office/drawing/2014/main" id="{57443936-24A6-4210-8AFE-F527EE7ED282}"/>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8" name="Rectangle 38">
              <a:extLst>
                <a:ext uri="{FF2B5EF4-FFF2-40B4-BE49-F238E27FC236}">
                  <a16:creationId xmlns:a16="http://schemas.microsoft.com/office/drawing/2014/main" id="{025674B7-73A6-4101-A1C1-21100013555A}"/>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79" name="Rectangle 39">
              <a:extLst>
                <a:ext uri="{FF2B5EF4-FFF2-40B4-BE49-F238E27FC236}">
                  <a16:creationId xmlns:a16="http://schemas.microsoft.com/office/drawing/2014/main" id="{0A8532D9-E893-4B66-A95F-A6A346000B7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0" name="Rectangle 40">
              <a:extLst>
                <a:ext uri="{FF2B5EF4-FFF2-40B4-BE49-F238E27FC236}">
                  <a16:creationId xmlns:a16="http://schemas.microsoft.com/office/drawing/2014/main" id="{9F0853EE-0165-4BF6-8550-64EBF2FC8129}"/>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1" name="Rectangle 41">
              <a:extLst>
                <a:ext uri="{FF2B5EF4-FFF2-40B4-BE49-F238E27FC236}">
                  <a16:creationId xmlns:a16="http://schemas.microsoft.com/office/drawing/2014/main" id="{D15364C0-FA0D-4951-A63A-4B85EB908F7C}"/>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2" name="Rectangle 42">
              <a:extLst>
                <a:ext uri="{FF2B5EF4-FFF2-40B4-BE49-F238E27FC236}">
                  <a16:creationId xmlns:a16="http://schemas.microsoft.com/office/drawing/2014/main" id="{2599EBB1-207F-454D-A91F-5F7DEB688582}"/>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3" name="Rectangle 43">
              <a:extLst>
                <a:ext uri="{FF2B5EF4-FFF2-40B4-BE49-F238E27FC236}">
                  <a16:creationId xmlns:a16="http://schemas.microsoft.com/office/drawing/2014/main" id="{9F3006D3-3A12-4A11-ADB7-2605585D0D8E}"/>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4" name="Rectangle 44">
              <a:extLst>
                <a:ext uri="{FF2B5EF4-FFF2-40B4-BE49-F238E27FC236}">
                  <a16:creationId xmlns:a16="http://schemas.microsoft.com/office/drawing/2014/main" id="{B88E91F7-F59B-43C4-98C8-05A748030F14}"/>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5" name="Rectangle 45">
              <a:extLst>
                <a:ext uri="{FF2B5EF4-FFF2-40B4-BE49-F238E27FC236}">
                  <a16:creationId xmlns:a16="http://schemas.microsoft.com/office/drawing/2014/main" id="{C003A5DD-5D69-4DBB-9D00-5A9A39AB68CA}"/>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6" name="Rectangle 46">
              <a:extLst>
                <a:ext uri="{FF2B5EF4-FFF2-40B4-BE49-F238E27FC236}">
                  <a16:creationId xmlns:a16="http://schemas.microsoft.com/office/drawing/2014/main" id="{55D487A2-1C4C-49D1-9EFD-312DAD74CD65}"/>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7" name="Rectangle 47">
              <a:extLst>
                <a:ext uri="{FF2B5EF4-FFF2-40B4-BE49-F238E27FC236}">
                  <a16:creationId xmlns:a16="http://schemas.microsoft.com/office/drawing/2014/main" id="{87D82F61-8FE2-4F6C-A101-E69701CA6366}"/>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8" name="Rectangle 48">
              <a:extLst>
                <a:ext uri="{FF2B5EF4-FFF2-40B4-BE49-F238E27FC236}">
                  <a16:creationId xmlns:a16="http://schemas.microsoft.com/office/drawing/2014/main" id="{ECCD980B-6569-4E1D-B15A-8523252ACC87}"/>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9" name="Rectangle 49">
              <a:extLst>
                <a:ext uri="{FF2B5EF4-FFF2-40B4-BE49-F238E27FC236}">
                  <a16:creationId xmlns:a16="http://schemas.microsoft.com/office/drawing/2014/main" id="{0910D5F6-9ACE-47BA-A741-C1B25FD82FC0}"/>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0" name="Rectangle 50">
              <a:extLst>
                <a:ext uri="{FF2B5EF4-FFF2-40B4-BE49-F238E27FC236}">
                  <a16:creationId xmlns:a16="http://schemas.microsoft.com/office/drawing/2014/main" id="{13D08E81-CA94-42B5-8726-0F67E505DEF5}"/>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1" name="Rectangle 51">
              <a:extLst>
                <a:ext uri="{FF2B5EF4-FFF2-40B4-BE49-F238E27FC236}">
                  <a16:creationId xmlns:a16="http://schemas.microsoft.com/office/drawing/2014/main" id="{B1525706-CC38-4E2D-A53C-4603F282A2C3}"/>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2" name="Rectangle 52">
              <a:extLst>
                <a:ext uri="{FF2B5EF4-FFF2-40B4-BE49-F238E27FC236}">
                  <a16:creationId xmlns:a16="http://schemas.microsoft.com/office/drawing/2014/main" id="{D0BFD6C6-A39E-40A1-A37B-FEB7844E9D0C}"/>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3" name="Rectangle 53">
              <a:extLst>
                <a:ext uri="{FF2B5EF4-FFF2-40B4-BE49-F238E27FC236}">
                  <a16:creationId xmlns:a16="http://schemas.microsoft.com/office/drawing/2014/main" id="{45D0D88B-FC28-4492-8933-DD17B9F76700}"/>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4" name="Rectangle 54">
              <a:extLst>
                <a:ext uri="{FF2B5EF4-FFF2-40B4-BE49-F238E27FC236}">
                  <a16:creationId xmlns:a16="http://schemas.microsoft.com/office/drawing/2014/main" id="{CC49F904-0783-4872-821B-F0F644C5D051}"/>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5" name="Rectangle 55">
              <a:extLst>
                <a:ext uri="{FF2B5EF4-FFF2-40B4-BE49-F238E27FC236}">
                  <a16:creationId xmlns:a16="http://schemas.microsoft.com/office/drawing/2014/main" id="{EC085D05-AAD6-4320-8F67-FF6008CB4DEB}"/>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6" name="Rectangle 56">
              <a:extLst>
                <a:ext uri="{FF2B5EF4-FFF2-40B4-BE49-F238E27FC236}">
                  <a16:creationId xmlns:a16="http://schemas.microsoft.com/office/drawing/2014/main" id="{6772F862-A4A5-4DCA-ACCD-80A2E793CFDE}"/>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7" name="Rectangle 57">
              <a:extLst>
                <a:ext uri="{FF2B5EF4-FFF2-40B4-BE49-F238E27FC236}">
                  <a16:creationId xmlns:a16="http://schemas.microsoft.com/office/drawing/2014/main" id="{34DFFA6C-25AE-4353-90E6-602184B6EE27}"/>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8" name="Rectangle 58">
              <a:extLst>
                <a:ext uri="{FF2B5EF4-FFF2-40B4-BE49-F238E27FC236}">
                  <a16:creationId xmlns:a16="http://schemas.microsoft.com/office/drawing/2014/main" id="{B960441D-F3C4-4444-8969-72AB55CCC3C8}"/>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9" name="Rectangle 59">
              <a:extLst>
                <a:ext uri="{FF2B5EF4-FFF2-40B4-BE49-F238E27FC236}">
                  <a16:creationId xmlns:a16="http://schemas.microsoft.com/office/drawing/2014/main" id="{2B2F4469-2CD7-4168-A845-2E210EA6F818}"/>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0" name="Rectangle 60">
              <a:extLst>
                <a:ext uri="{FF2B5EF4-FFF2-40B4-BE49-F238E27FC236}">
                  <a16:creationId xmlns:a16="http://schemas.microsoft.com/office/drawing/2014/main" id="{2F5D3667-1258-45C1-BC75-2B5E807A8890}"/>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1" name="Rectangle 61">
              <a:extLst>
                <a:ext uri="{FF2B5EF4-FFF2-40B4-BE49-F238E27FC236}">
                  <a16:creationId xmlns:a16="http://schemas.microsoft.com/office/drawing/2014/main" id="{5B86F018-1915-48EA-8FF3-73BEC4BF8E06}"/>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2" name="Rectangle 62">
              <a:extLst>
                <a:ext uri="{FF2B5EF4-FFF2-40B4-BE49-F238E27FC236}">
                  <a16:creationId xmlns:a16="http://schemas.microsoft.com/office/drawing/2014/main" id="{CFCA63D8-720A-4655-A013-25221214D492}"/>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3" name="Freeform 63">
              <a:extLst>
                <a:ext uri="{FF2B5EF4-FFF2-40B4-BE49-F238E27FC236}">
                  <a16:creationId xmlns:a16="http://schemas.microsoft.com/office/drawing/2014/main" id="{416E2B26-90EE-4BE2-A950-58401A137BB8}"/>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4" name="Freeform 64">
              <a:extLst>
                <a:ext uri="{FF2B5EF4-FFF2-40B4-BE49-F238E27FC236}">
                  <a16:creationId xmlns:a16="http://schemas.microsoft.com/office/drawing/2014/main" id="{E707D31B-167E-4ED2-BFAC-684B761AC5D2}"/>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5" name="Freeform 65">
              <a:extLst>
                <a:ext uri="{FF2B5EF4-FFF2-40B4-BE49-F238E27FC236}">
                  <a16:creationId xmlns:a16="http://schemas.microsoft.com/office/drawing/2014/main" id="{4076B871-BAE2-4C8C-ABE8-52785A863994}"/>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6" name="Freeform 66">
              <a:extLst>
                <a:ext uri="{FF2B5EF4-FFF2-40B4-BE49-F238E27FC236}">
                  <a16:creationId xmlns:a16="http://schemas.microsoft.com/office/drawing/2014/main" id="{A3E457F0-C34C-49FC-A52F-13E162684C80}"/>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7" name="Freeform 67">
              <a:extLst>
                <a:ext uri="{FF2B5EF4-FFF2-40B4-BE49-F238E27FC236}">
                  <a16:creationId xmlns:a16="http://schemas.microsoft.com/office/drawing/2014/main" id="{BA428E4A-134E-413C-BC88-EF74F4113F1B}"/>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8" name="Freeform 68">
              <a:extLst>
                <a:ext uri="{FF2B5EF4-FFF2-40B4-BE49-F238E27FC236}">
                  <a16:creationId xmlns:a16="http://schemas.microsoft.com/office/drawing/2014/main" id="{863DEC69-8730-4F60-A70C-F85A7C71C4F7}"/>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9" name="Freeform 69">
              <a:extLst>
                <a:ext uri="{FF2B5EF4-FFF2-40B4-BE49-F238E27FC236}">
                  <a16:creationId xmlns:a16="http://schemas.microsoft.com/office/drawing/2014/main" id="{99B98014-02AD-4663-8574-5E22781515D4}"/>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0" name="Freeform 70">
              <a:extLst>
                <a:ext uri="{FF2B5EF4-FFF2-40B4-BE49-F238E27FC236}">
                  <a16:creationId xmlns:a16="http://schemas.microsoft.com/office/drawing/2014/main" id="{5F23AA6D-7B13-4C88-8746-5F498AE00522}"/>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1" name="Rectangle 71">
              <a:extLst>
                <a:ext uri="{FF2B5EF4-FFF2-40B4-BE49-F238E27FC236}">
                  <a16:creationId xmlns:a16="http://schemas.microsoft.com/office/drawing/2014/main" id="{297E686F-3C58-4E7A-931B-5C482D0A277E}"/>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2" name="Rectangle 72">
              <a:extLst>
                <a:ext uri="{FF2B5EF4-FFF2-40B4-BE49-F238E27FC236}">
                  <a16:creationId xmlns:a16="http://schemas.microsoft.com/office/drawing/2014/main" id="{DBB89B68-C1DD-4837-8E3B-D9B02D547FBF}"/>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3" name="Rectangle 73">
              <a:extLst>
                <a:ext uri="{FF2B5EF4-FFF2-40B4-BE49-F238E27FC236}">
                  <a16:creationId xmlns:a16="http://schemas.microsoft.com/office/drawing/2014/main" id="{BD898ECB-8A12-4839-8333-3341A0F574AD}"/>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4" name="Rectangle 74">
              <a:extLst>
                <a:ext uri="{FF2B5EF4-FFF2-40B4-BE49-F238E27FC236}">
                  <a16:creationId xmlns:a16="http://schemas.microsoft.com/office/drawing/2014/main" id="{BCB77517-496B-4E11-9175-2B62FA2D5865}"/>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5" name="Rectangle 75">
              <a:extLst>
                <a:ext uri="{FF2B5EF4-FFF2-40B4-BE49-F238E27FC236}">
                  <a16:creationId xmlns:a16="http://schemas.microsoft.com/office/drawing/2014/main" id="{54FC82B4-2E37-4ED6-8055-22D5735A2113}"/>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6" name="Rectangle 76">
              <a:extLst>
                <a:ext uri="{FF2B5EF4-FFF2-40B4-BE49-F238E27FC236}">
                  <a16:creationId xmlns:a16="http://schemas.microsoft.com/office/drawing/2014/main" id="{85AA0F2D-281D-4E06-BEF9-F05E5C713423}"/>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7" name="Rectangle 77">
              <a:extLst>
                <a:ext uri="{FF2B5EF4-FFF2-40B4-BE49-F238E27FC236}">
                  <a16:creationId xmlns:a16="http://schemas.microsoft.com/office/drawing/2014/main" id="{3C66AF7E-CCF7-46C0-AC14-E4FDCE79A042}"/>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8" name="Rectangle 78">
              <a:extLst>
                <a:ext uri="{FF2B5EF4-FFF2-40B4-BE49-F238E27FC236}">
                  <a16:creationId xmlns:a16="http://schemas.microsoft.com/office/drawing/2014/main" id="{44694A52-4AD3-4D9C-A561-5E3C8630931E}"/>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9" name="Rectangle 79">
              <a:extLst>
                <a:ext uri="{FF2B5EF4-FFF2-40B4-BE49-F238E27FC236}">
                  <a16:creationId xmlns:a16="http://schemas.microsoft.com/office/drawing/2014/main" id="{3310F9DD-2754-4C92-8E9D-9AD5B5EDF360}"/>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0" name="Rectangle 80">
              <a:extLst>
                <a:ext uri="{FF2B5EF4-FFF2-40B4-BE49-F238E27FC236}">
                  <a16:creationId xmlns:a16="http://schemas.microsoft.com/office/drawing/2014/main" id="{39709A63-9634-440F-8FA3-2AC5D9BDDCCB}"/>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1" name="Rectangle 81">
              <a:extLst>
                <a:ext uri="{FF2B5EF4-FFF2-40B4-BE49-F238E27FC236}">
                  <a16:creationId xmlns:a16="http://schemas.microsoft.com/office/drawing/2014/main" id="{8DA81A02-3B0F-4C39-8F1E-D39E6CD97786}"/>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2" name="Rectangle 82">
              <a:extLst>
                <a:ext uri="{FF2B5EF4-FFF2-40B4-BE49-F238E27FC236}">
                  <a16:creationId xmlns:a16="http://schemas.microsoft.com/office/drawing/2014/main" id="{F83DE447-8738-421B-A2A5-9ACA0EF2A6C6}"/>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3" name="Rectangle 83">
              <a:extLst>
                <a:ext uri="{FF2B5EF4-FFF2-40B4-BE49-F238E27FC236}">
                  <a16:creationId xmlns:a16="http://schemas.microsoft.com/office/drawing/2014/main" id="{DE91FDFC-214E-431A-8415-3B7F4508B461}"/>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4" name="Rectangle 84">
              <a:extLst>
                <a:ext uri="{FF2B5EF4-FFF2-40B4-BE49-F238E27FC236}">
                  <a16:creationId xmlns:a16="http://schemas.microsoft.com/office/drawing/2014/main" id="{22504BED-1FFB-4AFF-8BDE-8F197F92B29C}"/>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5" name="Rectangle 85">
              <a:extLst>
                <a:ext uri="{FF2B5EF4-FFF2-40B4-BE49-F238E27FC236}">
                  <a16:creationId xmlns:a16="http://schemas.microsoft.com/office/drawing/2014/main" id="{89A18471-7023-45A5-B1B1-529007C4251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6" name="Rectangle 86">
              <a:extLst>
                <a:ext uri="{FF2B5EF4-FFF2-40B4-BE49-F238E27FC236}">
                  <a16:creationId xmlns:a16="http://schemas.microsoft.com/office/drawing/2014/main" id="{C3CF14D0-1E26-4BA0-A4C0-3B07B53C32CD}"/>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7" name="Rectangle 87">
              <a:extLst>
                <a:ext uri="{FF2B5EF4-FFF2-40B4-BE49-F238E27FC236}">
                  <a16:creationId xmlns:a16="http://schemas.microsoft.com/office/drawing/2014/main" id="{796C0483-0016-4AA3-8C53-716ACB4EA237}"/>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8" name="Rectangle 88">
              <a:extLst>
                <a:ext uri="{FF2B5EF4-FFF2-40B4-BE49-F238E27FC236}">
                  <a16:creationId xmlns:a16="http://schemas.microsoft.com/office/drawing/2014/main" id="{6FF376BD-76ED-4329-9014-6974D305C00D}"/>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9" name="Rectangle 89">
              <a:extLst>
                <a:ext uri="{FF2B5EF4-FFF2-40B4-BE49-F238E27FC236}">
                  <a16:creationId xmlns:a16="http://schemas.microsoft.com/office/drawing/2014/main" id="{7CA94210-4727-4064-A535-C6919F07DB99}"/>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0" name="Rectangle 90">
              <a:extLst>
                <a:ext uri="{FF2B5EF4-FFF2-40B4-BE49-F238E27FC236}">
                  <a16:creationId xmlns:a16="http://schemas.microsoft.com/office/drawing/2014/main" id="{A1850113-B97F-4911-A705-FFFF977E49A8}"/>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1" name="Rectangle 91">
              <a:extLst>
                <a:ext uri="{FF2B5EF4-FFF2-40B4-BE49-F238E27FC236}">
                  <a16:creationId xmlns:a16="http://schemas.microsoft.com/office/drawing/2014/main" id="{E8CD744B-F1F0-41D9-8F35-624452D32D97}"/>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2" name="Rectangle 92">
              <a:extLst>
                <a:ext uri="{FF2B5EF4-FFF2-40B4-BE49-F238E27FC236}">
                  <a16:creationId xmlns:a16="http://schemas.microsoft.com/office/drawing/2014/main" id="{6C77F870-CA6F-42E0-AD2A-5513ED8EE56C}"/>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3" name="Rectangle 93">
              <a:extLst>
                <a:ext uri="{FF2B5EF4-FFF2-40B4-BE49-F238E27FC236}">
                  <a16:creationId xmlns:a16="http://schemas.microsoft.com/office/drawing/2014/main" id="{714F4BF4-A4AC-4C94-A20A-831029E47CF3}"/>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4" name="Rectangle 94">
              <a:extLst>
                <a:ext uri="{FF2B5EF4-FFF2-40B4-BE49-F238E27FC236}">
                  <a16:creationId xmlns:a16="http://schemas.microsoft.com/office/drawing/2014/main" id="{73F926FC-3823-4E1F-AB3A-AC0B5F459722}"/>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5" name="Rectangle 95">
              <a:extLst>
                <a:ext uri="{FF2B5EF4-FFF2-40B4-BE49-F238E27FC236}">
                  <a16:creationId xmlns:a16="http://schemas.microsoft.com/office/drawing/2014/main" id="{6F7AF1AF-CE2B-4690-A920-51469F560BDF}"/>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6" name="Rectangle 96">
              <a:extLst>
                <a:ext uri="{FF2B5EF4-FFF2-40B4-BE49-F238E27FC236}">
                  <a16:creationId xmlns:a16="http://schemas.microsoft.com/office/drawing/2014/main" id="{112C3F70-D0FA-420C-A887-E4F8A44E0F0B}"/>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7" name="Freeform 97">
              <a:extLst>
                <a:ext uri="{FF2B5EF4-FFF2-40B4-BE49-F238E27FC236}">
                  <a16:creationId xmlns:a16="http://schemas.microsoft.com/office/drawing/2014/main" id="{41CA1421-17A2-4D67-9FF3-8A94E19501C0}"/>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8" name="Freeform 98">
              <a:extLst>
                <a:ext uri="{FF2B5EF4-FFF2-40B4-BE49-F238E27FC236}">
                  <a16:creationId xmlns:a16="http://schemas.microsoft.com/office/drawing/2014/main" id="{17412247-9CF8-42AA-AFD8-6C6B5F7FF15E}"/>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9" name="Rectangle 99">
              <a:extLst>
                <a:ext uri="{FF2B5EF4-FFF2-40B4-BE49-F238E27FC236}">
                  <a16:creationId xmlns:a16="http://schemas.microsoft.com/office/drawing/2014/main" id="{E41C62B5-9F76-4ACD-9E45-25A5E0DFABA6}"/>
                </a:ext>
              </a:extLst>
            </p:cNvPr>
            <p:cNvSpPr>
              <a:spLocks noChangeArrowheads="1"/>
            </p:cNvSpPr>
            <p:nvPr/>
          </p:nvSpPr>
          <p:spPr bwMode="auto">
            <a:xfrm>
              <a:off x="7426197" y="5790554"/>
              <a:ext cx="66932" cy="1203525"/>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0" name="Rectangle 100">
              <a:extLst>
                <a:ext uri="{FF2B5EF4-FFF2-40B4-BE49-F238E27FC236}">
                  <a16:creationId xmlns:a16="http://schemas.microsoft.com/office/drawing/2014/main" id="{BB1229E7-95F1-4D6F-B3EA-07D0FCA0BE82}"/>
                </a:ext>
              </a:extLst>
            </p:cNvPr>
            <p:cNvSpPr>
              <a:spLocks noChangeArrowheads="1"/>
            </p:cNvSpPr>
            <p:nvPr/>
          </p:nvSpPr>
          <p:spPr bwMode="auto">
            <a:xfrm>
              <a:off x="7413281" y="5768043"/>
              <a:ext cx="571862" cy="25652"/>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1" name="Rectangle 101">
              <a:extLst>
                <a:ext uri="{FF2B5EF4-FFF2-40B4-BE49-F238E27FC236}">
                  <a16:creationId xmlns:a16="http://schemas.microsoft.com/office/drawing/2014/main" id="{649942D4-7F05-479D-8BAC-90F235D793DC}"/>
                </a:ext>
              </a:extLst>
            </p:cNvPr>
            <p:cNvSpPr>
              <a:spLocks noChangeArrowheads="1"/>
            </p:cNvSpPr>
            <p:nvPr/>
          </p:nvSpPr>
          <p:spPr bwMode="auto">
            <a:xfrm>
              <a:off x="7413281" y="5753909"/>
              <a:ext cx="571862" cy="25652"/>
            </a:xfrm>
            <a:prstGeom prst="rect">
              <a:avLst/>
            </a:pr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2" name="Rectangle 102">
              <a:extLst>
                <a:ext uri="{FF2B5EF4-FFF2-40B4-BE49-F238E27FC236}">
                  <a16:creationId xmlns:a16="http://schemas.microsoft.com/office/drawing/2014/main" id="{3B261D0A-5DEE-49B1-9503-66FDB1951611}"/>
                </a:ext>
              </a:extLst>
            </p:cNvPr>
            <p:cNvSpPr>
              <a:spLocks noChangeArrowheads="1"/>
            </p:cNvSpPr>
            <p:nvPr/>
          </p:nvSpPr>
          <p:spPr bwMode="auto">
            <a:xfrm>
              <a:off x="7562998"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3" name="Rectangle 103">
              <a:extLst>
                <a:ext uri="{FF2B5EF4-FFF2-40B4-BE49-F238E27FC236}">
                  <a16:creationId xmlns:a16="http://schemas.microsoft.com/office/drawing/2014/main" id="{99FFA5F2-9F23-4619-B91A-48364688B106}"/>
                </a:ext>
              </a:extLst>
            </p:cNvPr>
            <p:cNvSpPr>
              <a:spLocks noChangeArrowheads="1"/>
            </p:cNvSpPr>
            <p:nvPr/>
          </p:nvSpPr>
          <p:spPr bwMode="auto">
            <a:xfrm>
              <a:off x="7661049"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4" name="Rectangle 104">
              <a:extLst>
                <a:ext uri="{FF2B5EF4-FFF2-40B4-BE49-F238E27FC236}">
                  <a16:creationId xmlns:a16="http://schemas.microsoft.com/office/drawing/2014/main" id="{5A35C4FF-5FDD-4D3D-9F61-C973E1EA71A6}"/>
                </a:ext>
              </a:extLst>
            </p:cNvPr>
            <p:cNvSpPr>
              <a:spLocks noChangeArrowheads="1"/>
            </p:cNvSpPr>
            <p:nvPr/>
          </p:nvSpPr>
          <p:spPr bwMode="auto">
            <a:xfrm>
              <a:off x="7759686"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5" name="Rectangle 105">
              <a:extLst>
                <a:ext uri="{FF2B5EF4-FFF2-40B4-BE49-F238E27FC236}">
                  <a16:creationId xmlns:a16="http://schemas.microsoft.com/office/drawing/2014/main" id="{D5A938B7-82C1-4192-9BFC-CD1971827798}"/>
                </a:ext>
              </a:extLst>
            </p:cNvPr>
            <p:cNvSpPr>
              <a:spLocks noChangeArrowheads="1"/>
            </p:cNvSpPr>
            <p:nvPr/>
          </p:nvSpPr>
          <p:spPr bwMode="auto">
            <a:xfrm>
              <a:off x="7858324"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6" name="Rectangle 106">
              <a:extLst>
                <a:ext uri="{FF2B5EF4-FFF2-40B4-BE49-F238E27FC236}">
                  <a16:creationId xmlns:a16="http://schemas.microsoft.com/office/drawing/2014/main" id="{69CE3F69-61E4-4CC0-983C-F8FA330DFBB5}"/>
                </a:ext>
              </a:extLst>
            </p:cNvPr>
            <p:cNvSpPr>
              <a:spLocks noChangeArrowheads="1"/>
            </p:cNvSpPr>
            <p:nvPr/>
          </p:nvSpPr>
          <p:spPr bwMode="auto">
            <a:xfrm>
              <a:off x="7562998"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7" name="Rectangle 107">
              <a:extLst>
                <a:ext uri="{FF2B5EF4-FFF2-40B4-BE49-F238E27FC236}">
                  <a16:creationId xmlns:a16="http://schemas.microsoft.com/office/drawing/2014/main" id="{D8B8F84D-C0BA-4744-BC8B-38D9A98C62C7}"/>
                </a:ext>
              </a:extLst>
            </p:cNvPr>
            <p:cNvSpPr>
              <a:spLocks noChangeArrowheads="1"/>
            </p:cNvSpPr>
            <p:nvPr/>
          </p:nvSpPr>
          <p:spPr bwMode="auto">
            <a:xfrm>
              <a:off x="7661049"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8" name="Rectangle 108">
              <a:extLst>
                <a:ext uri="{FF2B5EF4-FFF2-40B4-BE49-F238E27FC236}">
                  <a16:creationId xmlns:a16="http://schemas.microsoft.com/office/drawing/2014/main" id="{D0F740FE-A785-446B-A821-285FEF3A4B8F}"/>
                </a:ext>
              </a:extLst>
            </p:cNvPr>
            <p:cNvSpPr>
              <a:spLocks noChangeArrowheads="1"/>
            </p:cNvSpPr>
            <p:nvPr/>
          </p:nvSpPr>
          <p:spPr bwMode="auto">
            <a:xfrm>
              <a:off x="7759686"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9" name="Rectangle 109">
              <a:extLst>
                <a:ext uri="{FF2B5EF4-FFF2-40B4-BE49-F238E27FC236}">
                  <a16:creationId xmlns:a16="http://schemas.microsoft.com/office/drawing/2014/main" id="{A78A98BD-22E5-431B-9662-49FDD858AC1F}"/>
                </a:ext>
              </a:extLst>
            </p:cNvPr>
            <p:cNvSpPr>
              <a:spLocks noChangeArrowheads="1"/>
            </p:cNvSpPr>
            <p:nvPr/>
          </p:nvSpPr>
          <p:spPr bwMode="auto">
            <a:xfrm>
              <a:off x="7858324"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0" name="Rectangle 110">
              <a:extLst>
                <a:ext uri="{FF2B5EF4-FFF2-40B4-BE49-F238E27FC236}">
                  <a16:creationId xmlns:a16="http://schemas.microsoft.com/office/drawing/2014/main" id="{4F45C816-6731-43D6-BD51-5A129BDD4B67}"/>
                </a:ext>
              </a:extLst>
            </p:cNvPr>
            <p:cNvSpPr>
              <a:spLocks noChangeArrowheads="1"/>
            </p:cNvSpPr>
            <p:nvPr/>
          </p:nvSpPr>
          <p:spPr bwMode="auto">
            <a:xfrm>
              <a:off x="7562998"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1" name="Rectangle 111">
              <a:extLst>
                <a:ext uri="{FF2B5EF4-FFF2-40B4-BE49-F238E27FC236}">
                  <a16:creationId xmlns:a16="http://schemas.microsoft.com/office/drawing/2014/main" id="{53E18FE1-5D3B-492F-B962-50C833D6AFE2}"/>
                </a:ext>
              </a:extLst>
            </p:cNvPr>
            <p:cNvSpPr>
              <a:spLocks noChangeArrowheads="1"/>
            </p:cNvSpPr>
            <p:nvPr/>
          </p:nvSpPr>
          <p:spPr bwMode="auto">
            <a:xfrm>
              <a:off x="7661049"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2" name="Rectangle 112">
              <a:extLst>
                <a:ext uri="{FF2B5EF4-FFF2-40B4-BE49-F238E27FC236}">
                  <a16:creationId xmlns:a16="http://schemas.microsoft.com/office/drawing/2014/main" id="{820A30B7-FD8D-438B-ADA9-D187946DC422}"/>
                </a:ext>
              </a:extLst>
            </p:cNvPr>
            <p:cNvSpPr>
              <a:spLocks noChangeArrowheads="1"/>
            </p:cNvSpPr>
            <p:nvPr/>
          </p:nvSpPr>
          <p:spPr bwMode="auto">
            <a:xfrm>
              <a:off x="7759686"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3" name="Rectangle 113">
              <a:extLst>
                <a:ext uri="{FF2B5EF4-FFF2-40B4-BE49-F238E27FC236}">
                  <a16:creationId xmlns:a16="http://schemas.microsoft.com/office/drawing/2014/main" id="{AF77D681-A097-4144-A88D-7E20F48CB188}"/>
                </a:ext>
              </a:extLst>
            </p:cNvPr>
            <p:cNvSpPr>
              <a:spLocks noChangeArrowheads="1"/>
            </p:cNvSpPr>
            <p:nvPr/>
          </p:nvSpPr>
          <p:spPr bwMode="auto">
            <a:xfrm>
              <a:off x="7858324"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4" name="Rectangle 114">
              <a:extLst>
                <a:ext uri="{FF2B5EF4-FFF2-40B4-BE49-F238E27FC236}">
                  <a16:creationId xmlns:a16="http://schemas.microsoft.com/office/drawing/2014/main" id="{51E2F8E3-AA0C-4323-864C-13BEF67E5BA9}"/>
                </a:ext>
              </a:extLst>
            </p:cNvPr>
            <p:cNvSpPr>
              <a:spLocks noChangeArrowheads="1"/>
            </p:cNvSpPr>
            <p:nvPr/>
          </p:nvSpPr>
          <p:spPr bwMode="auto">
            <a:xfrm>
              <a:off x="7562998"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5" name="Rectangle 115">
              <a:extLst>
                <a:ext uri="{FF2B5EF4-FFF2-40B4-BE49-F238E27FC236}">
                  <a16:creationId xmlns:a16="http://schemas.microsoft.com/office/drawing/2014/main" id="{43784503-B585-4EB3-97D8-837540FB418C}"/>
                </a:ext>
              </a:extLst>
            </p:cNvPr>
            <p:cNvSpPr>
              <a:spLocks noChangeArrowheads="1"/>
            </p:cNvSpPr>
            <p:nvPr/>
          </p:nvSpPr>
          <p:spPr bwMode="auto">
            <a:xfrm>
              <a:off x="7661049"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6" name="Rectangle 116">
              <a:extLst>
                <a:ext uri="{FF2B5EF4-FFF2-40B4-BE49-F238E27FC236}">
                  <a16:creationId xmlns:a16="http://schemas.microsoft.com/office/drawing/2014/main" id="{1A918C94-BE9E-40F7-9495-61DB32F16790}"/>
                </a:ext>
              </a:extLst>
            </p:cNvPr>
            <p:cNvSpPr>
              <a:spLocks noChangeArrowheads="1"/>
            </p:cNvSpPr>
            <p:nvPr/>
          </p:nvSpPr>
          <p:spPr bwMode="auto">
            <a:xfrm>
              <a:off x="7759686"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7" name="Rectangle 117">
              <a:extLst>
                <a:ext uri="{FF2B5EF4-FFF2-40B4-BE49-F238E27FC236}">
                  <a16:creationId xmlns:a16="http://schemas.microsoft.com/office/drawing/2014/main" id="{320509D8-5F6C-4A08-A71C-89C26DFD87BC}"/>
                </a:ext>
              </a:extLst>
            </p:cNvPr>
            <p:cNvSpPr>
              <a:spLocks noChangeArrowheads="1"/>
            </p:cNvSpPr>
            <p:nvPr/>
          </p:nvSpPr>
          <p:spPr bwMode="auto">
            <a:xfrm>
              <a:off x="7858324"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8" name="Rectangle 118">
              <a:extLst>
                <a:ext uri="{FF2B5EF4-FFF2-40B4-BE49-F238E27FC236}">
                  <a16:creationId xmlns:a16="http://schemas.microsoft.com/office/drawing/2014/main" id="{8BDD9067-BDC4-4E52-8943-022084607989}"/>
                </a:ext>
              </a:extLst>
            </p:cNvPr>
            <p:cNvSpPr>
              <a:spLocks noChangeArrowheads="1"/>
            </p:cNvSpPr>
            <p:nvPr/>
          </p:nvSpPr>
          <p:spPr bwMode="auto">
            <a:xfrm>
              <a:off x="7562998"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9" name="Rectangle 119">
              <a:extLst>
                <a:ext uri="{FF2B5EF4-FFF2-40B4-BE49-F238E27FC236}">
                  <a16:creationId xmlns:a16="http://schemas.microsoft.com/office/drawing/2014/main" id="{688FEA87-2967-427D-9FDD-D7C32D37CD5A}"/>
                </a:ext>
              </a:extLst>
            </p:cNvPr>
            <p:cNvSpPr>
              <a:spLocks noChangeArrowheads="1"/>
            </p:cNvSpPr>
            <p:nvPr/>
          </p:nvSpPr>
          <p:spPr bwMode="auto">
            <a:xfrm>
              <a:off x="7661049"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0" name="Rectangle 120">
              <a:extLst>
                <a:ext uri="{FF2B5EF4-FFF2-40B4-BE49-F238E27FC236}">
                  <a16:creationId xmlns:a16="http://schemas.microsoft.com/office/drawing/2014/main" id="{9745B811-EB18-493B-82BE-03B48956D773}"/>
                </a:ext>
              </a:extLst>
            </p:cNvPr>
            <p:cNvSpPr>
              <a:spLocks noChangeArrowheads="1"/>
            </p:cNvSpPr>
            <p:nvPr/>
          </p:nvSpPr>
          <p:spPr bwMode="auto">
            <a:xfrm>
              <a:off x="7759686"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1" name="Rectangle 121">
              <a:extLst>
                <a:ext uri="{FF2B5EF4-FFF2-40B4-BE49-F238E27FC236}">
                  <a16:creationId xmlns:a16="http://schemas.microsoft.com/office/drawing/2014/main" id="{15B4BE99-FC88-4449-8495-185729C31426}"/>
                </a:ext>
              </a:extLst>
            </p:cNvPr>
            <p:cNvSpPr>
              <a:spLocks noChangeArrowheads="1"/>
            </p:cNvSpPr>
            <p:nvPr/>
          </p:nvSpPr>
          <p:spPr bwMode="auto">
            <a:xfrm>
              <a:off x="7858324"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2" name="Rectangle 122">
              <a:extLst>
                <a:ext uri="{FF2B5EF4-FFF2-40B4-BE49-F238E27FC236}">
                  <a16:creationId xmlns:a16="http://schemas.microsoft.com/office/drawing/2014/main" id="{1CD98C51-1C7B-4A70-A866-4F2249FF9539}"/>
                </a:ext>
              </a:extLst>
            </p:cNvPr>
            <p:cNvSpPr>
              <a:spLocks noChangeArrowheads="1"/>
            </p:cNvSpPr>
            <p:nvPr/>
          </p:nvSpPr>
          <p:spPr bwMode="auto">
            <a:xfrm>
              <a:off x="7562998"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3" name="Rectangle 123">
              <a:extLst>
                <a:ext uri="{FF2B5EF4-FFF2-40B4-BE49-F238E27FC236}">
                  <a16:creationId xmlns:a16="http://schemas.microsoft.com/office/drawing/2014/main" id="{7F028DD5-2588-4B35-9B3A-BE23F9F4FD6E}"/>
                </a:ext>
              </a:extLst>
            </p:cNvPr>
            <p:cNvSpPr>
              <a:spLocks noChangeArrowheads="1"/>
            </p:cNvSpPr>
            <p:nvPr/>
          </p:nvSpPr>
          <p:spPr bwMode="auto">
            <a:xfrm>
              <a:off x="7661049"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4" name="Rectangle 124">
              <a:extLst>
                <a:ext uri="{FF2B5EF4-FFF2-40B4-BE49-F238E27FC236}">
                  <a16:creationId xmlns:a16="http://schemas.microsoft.com/office/drawing/2014/main" id="{85089F87-3D95-4D89-9306-497EF23DEE08}"/>
                </a:ext>
              </a:extLst>
            </p:cNvPr>
            <p:cNvSpPr>
              <a:spLocks noChangeArrowheads="1"/>
            </p:cNvSpPr>
            <p:nvPr/>
          </p:nvSpPr>
          <p:spPr bwMode="auto">
            <a:xfrm>
              <a:off x="7759686"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5" name="Rectangle 125">
              <a:extLst>
                <a:ext uri="{FF2B5EF4-FFF2-40B4-BE49-F238E27FC236}">
                  <a16:creationId xmlns:a16="http://schemas.microsoft.com/office/drawing/2014/main" id="{AC8CF01F-B0D6-4DC1-97E0-6ABBC103D4E5}"/>
                </a:ext>
              </a:extLst>
            </p:cNvPr>
            <p:cNvSpPr>
              <a:spLocks noChangeArrowheads="1"/>
            </p:cNvSpPr>
            <p:nvPr/>
          </p:nvSpPr>
          <p:spPr bwMode="auto">
            <a:xfrm>
              <a:off x="7858324"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466" name="Group 465">
            <a:extLst>
              <a:ext uri="{FF2B5EF4-FFF2-40B4-BE49-F238E27FC236}">
                <a16:creationId xmlns:a16="http://schemas.microsoft.com/office/drawing/2014/main" id="{C71AD7F6-BB4F-475B-98AA-6D1B3D14FA4B}"/>
              </a:ext>
            </a:extLst>
          </p:cNvPr>
          <p:cNvGrpSpPr/>
          <p:nvPr/>
        </p:nvGrpSpPr>
        <p:grpSpPr>
          <a:xfrm>
            <a:off x="5380375" y="5579181"/>
            <a:ext cx="484401" cy="643010"/>
            <a:chOff x="7413281" y="5753909"/>
            <a:chExt cx="1016318" cy="1240170"/>
          </a:xfrm>
        </p:grpSpPr>
        <p:sp>
          <p:nvSpPr>
            <p:cNvPr id="467" name="Rectangle 10">
              <a:extLst>
                <a:ext uri="{FF2B5EF4-FFF2-40B4-BE49-F238E27FC236}">
                  <a16:creationId xmlns:a16="http://schemas.microsoft.com/office/drawing/2014/main" id="{396915E8-A43B-4AF0-9B95-ED9717C70F23}"/>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8" name="Rectangle 11">
              <a:extLst>
                <a:ext uri="{FF2B5EF4-FFF2-40B4-BE49-F238E27FC236}">
                  <a16:creationId xmlns:a16="http://schemas.microsoft.com/office/drawing/2014/main" id="{3A058AAD-78E7-455E-B50B-0AD40595DB37}"/>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9" name="Rectangle 21">
              <a:extLst>
                <a:ext uri="{FF2B5EF4-FFF2-40B4-BE49-F238E27FC236}">
                  <a16:creationId xmlns:a16="http://schemas.microsoft.com/office/drawing/2014/main" id="{FAC334CF-CB5D-4AC7-8B53-0A137F7001FE}"/>
                </a:ext>
              </a:extLst>
            </p:cNvPr>
            <p:cNvSpPr>
              <a:spLocks noChangeArrowheads="1"/>
            </p:cNvSpPr>
            <p:nvPr/>
          </p:nvSpPr>
          <p:spPr bwMode="auto">
            <a:xfrm>
              <a:off x="7912340" y="5881642"/>
              <a:ext cx="31705" cy="34028"/>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0" name="Freeform 22">
              <a:extLst>
                <a:ext uri="{FF2B5EF4-FFF2-40B4-BE49-F238E27FC236}">
                  <a16:creationId xmlns:a16="http://schemas.microsoft.com/office/drawing/2014/main" id="{7F01B6A5-B8FD-4297-A60A-3D68672733D6}"/>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1" name="Rectangle 26">
              <a:extLst>
                <a:ext uri="{FF2B5EF4-FFF2-40B4-BE49-F238E27FC236}">
                  <a16:creationId xmlns:a16="http://schemas.microsoft.com/office/drawing/2014/main" id="{31B303BC-6F3A-4206-BE7B-E733E69EB7A5}"/>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2" name="Rectangle 27">
              <a:extLst>
                <a:ext uri="{FF2B5EF4-FFF2-40B4-BE49-F238E27FC236}">
                  <a16:creationId xmlns:a16="http://schemas.microsoft.com/office/drawing/2014/main" id="{FAD91522-7DBA-4AF3-B841-30A0D7979E5C}"/>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3" name="Freeform 28">
              <a:extLst>
                <a:ext uri="{FF2B5EF4-FFF2-40B4-BE49-F238E27FC236}">
                  <a16:creationId xmlns:a16="http://schemas.microsoft.com/office/drawing/2014/main" id="{F3BCAE2A-4971-4072-BFBA-18E0AE7D6E88}"/>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4" name="Freeform 29">
              <a:extLst>
                <a:ext uri="{FF2B5EF4-FFF2-40B4-BE49-F238E27FC236}">
                  <a16:creationId xmlns:a16="http://schemas.microsoft.com/office/drawing/2014/main" id="{3915B52C-ABF9-4020-8385-7BD6E2F57DC7}"/>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5" name="Rectangle 30">
              <a:extLst>
                <a:ext uri="{FF2B5EF4-FFF2-40B4-BE49-F238E27FC236}">
                  <a16:creationId xmlns:a16="http://schemas.microsoft.com/office/drawing/2014/main" id="{1F542BF7-B90A-4874-B77C-96EEA225CADB}"/>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6" name="Rectangle 31">
              <a:extLst>
                <a:ext uri="{FF2B5EF4-FFF2-40B4-BE49-F238E27FC236}">
                  <a16:creationId xmlns:a16="http://schemas.microsoft.com/office/drawing/2014/main" id="{6E125DA4-7499-4F21-8ADF-4CFF399E4CF4}"/>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7" name="Rectangle 32">
              <a:extLst>
                <a:ext uri="{FF2B5EF4-FFF2-40B4-BE49-F238E27FC236}">
                  <a16:creationId xmlns:a16="http://schemas.microsoft.com/office/drawing/2014/main" id="{2442273F-F414-4663-B0DF-20800B25CA2E}"/>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8" name="Rectangle 33">
              <a:extLst>
                <a:ext uri="{FF2B5EF4-FFF2-40B4-BE49-F238E27FC236}">
                  <a16:creationId xmlns:a16="http://schemas.microsoft.com/office/drawing/2014/main" id="{6F18D07D-14DC-454D-BF2F-D1A1BB9E3362}"/>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9" name="Rectangle 34">
              <a:extLst>
                <a:ext uri="{FF2B5EF4-FFF2-40B4-BE49-F238E27FC236}">
                  <a16:creationId xmlns:a16="http://schemas.microsoft.com/office/drawing/2014/main" id="{ABB8497E-88F0-4310-B625-93357B80A6A3}"/>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0" name="Rectangle 35">
              <a:extLst>
                <a:ext uri="{FF2B5EF4-FFF2-40B4-BE49-F238E27FC236}">
                  <a16:creationId xmlns:a16="http://schemas.microsoft.com/office/drawing/2014/main" id="{92E051AD-327E-4FD7-B42B-A90EDFC447DA}"/>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1" name="Rectangle 36">
              <a:extLst>
                <a:ext uri="{FF2B5EF4-FFF2-40B4-BE49-F238E27FC236}">
                  <a16:creationId xmlns:a16="http://schemas.microsoft.com/office/drawing/2014/main" id="{A8A650B9-C799-4CBA-912E-5D18EDA8FCA1}"/>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2" name="Rectangle 37">
              <a:extLst>
                <a:ext uri="{FF2B5EF4-FFF2-40B4-BE49-F238E27FC236}">
                  <a16:creationId xmlns:a16="http://schemas.microsoft.com/office/drawing/2014/main" id="{820D9C97-E2F9-4B1F-8064-0E02BBA9A06A}"/>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3" name="Rectangle 38">
              <a:extLst>
                <a:ext uri="{FF2B5EF4-FFF2-40B4-BE49-F238E27FC236}">
                  <a16:creationId xmlns:a16="http://schemas.microsoft.com/office/drawing/2014/main" id="{8D00F16B-91AC-4FF2-882F-25FC157878AC}"/>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4" name="Rectangle 39">
              <a:extLst>
                <a:ext uri="{FF2B5EF4-FFF2-40B4-BE49-F238E27FC236}">
                  <a16:creationId xmlns:a16="http://schemas.microsoft.com/office/drawing/2014/main" id="{B358D991-93B7-4712-862E-9207DA2A3D14}"/>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5" name="Rectangle 40">
              <a:extLst>
                <a:ext uri="{FF2B5EF4-FFF2-40B4-BE49-F238E27FC236}">
                  <a16:creationId xmlns:a16="http://schemas.microsoft.com/office/drawing/2014/main" id="{64005E90-792C-4EF8-9AB0-84D80489A122}"/>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6" name="Rectangle 41">
              <a:extLst>
                <a:ext uri="{FF2B5EF4-FFF2-40B4-BE49-F238E27FC236}">
                  <a16:creationId xmlns:a16="http://schemas.microsoft.com/office/drawing/2014/main" id="{22E7DED6-4250-49DF-83B7-FD4CF0F817A7}"/>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7" name="Rectangle 42">
              <a:extLst>
                <a:ext uri="{FF2B5EF4-FFF2-40B4-BE49-F238E27FC236}">
                  <a16:creationId xmlns:a16="http://schemas.microsoft.com/office/drawing/2014/main" id="{8C0C11A1-C0C1-4A40-B61F-8850A772094B}"/>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8" name="Rectangle 43">
              <a:extLst>
                <a:ext uri="{FF2B5EF4-FFF2-40B4-BE49-F238E27FC236}">
                  <a16:creationId xmlns:a16="http://schemas.microsoft.com/office/drawing/2014/main" id="{33E936C7-C8CF-4A96-84CE-8C26EA3DD97F}"/>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9" name="Rectangle 44">
              <a:extLst>
                <a:ext uri="{FF2B5EF4-FFF2-40B4-BE49-F238E27FC236}">
                  <a16:creationId xmlns:a16="http://schemas.microsoft.com/office/drawing/2014/main" id="{C84A293A-503A-454B-9106-89532736072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0" name="Rectangle 45">
              <a:extLst>
                <a:ext uri="{FF2B5EF4-FFF2-40B4-BE49-F238E27FC236}">
                  <a16:creationId xmlns:a16="http://schemas.microsoft.com/office/drawing/2014/main" id="{610A16D6-BDD6-4908-8CF3-27843EE20351}"/>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1" name="Rectangle 46">
              <a:extLst>
                <a:ext uri="{FF2B5EF4-FFF2-40B4-BE49-F238E27FC236}">
                  <a16:creationId xmlns:a16="http://schemas.microsoft.com/office/drawing/2014/main" id="{0B8B5FA9-0186-4342-A21A-3A1622217A2E}"/>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2" name="Rectangle 47">
              <a:extLst>
                <a:ext uri="{FF2B5EF4-FFF2-40B4-BE49-F238E27FC236}">
                  <a16:creationId xmlns:a16="http://schemas.microsoft.com/office/drawing/2014/main" id="{F85E71F2-295C-4985-A8A2-CC56FF3D264D}"/>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3" name="Rectangle 48">
              <a:extLst>
                <a:ext uri="{FF2B5EF4-FFF2-40B4-BE49-F238E27FC236}">
                  <a16:creationId xmlns:a16="http://schemas.microsoft.com/office/drawing/2014/main" id="{31C84887-1ED4-4E36-A3B5-84D0E3BEADF2}"/>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4" name="Rectangle 49">
              <a:extLst>
                <a:ext uri="{FF2B5EF4-FFF2-40B4-BE49-F238E27FC236}">
                  <a16:creationId xmlns:a16="http://schemas.microsoft.com/office/drawing/2014/main" id="{61121C7E-CFA2-4A72-803B-6860B4BA6163}"/>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5" name="Rectangle 50">
              <a:extLst>
                <a:ext uri="{FF2B5EF4-FFF2-40B4-BE49-F238E27FC236}">
                  <a16:creationId xmlns:a16="http://schemas.microsoft.com/office/drawing/2014/main" id="{031CFB18-5D1C-4F18-A656-B58ABF406428}"/>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6" name="Rectangle 51">
              <a:extLst>
                <a:ext uri="{FF2B5EF4-FFF2-40B4-BE49-F238E27FC236}">
                  <a16:creationId xmlns:a16="http://schemas.microsoft.com/office/drawing/2014/main" id="{F44CE9B8-B2C2-4C4D-BCB6-05FF990044A0}"/>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7" name="Rectangle 52">
              <a:extLst>
                <a:ext uri="{FF2B5EF4-FFF2-40B4-BE49-F238E27FC236}">
                  <a16:creationId xmlns:a16="http://schemas.microsoft.com/office/drawing/2014/main" id="{37470047-16ED-41FF-8ABE-FB82A30F631A}"/>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8" name="Rectangle 53">
              <a:extLst>
                <a:ext uri="{FF2B5EF4-FFF2-40B4-BE49-F238E27FC236}">
                  <a16:creationId xmlns:a16="http://schemas.microsoft.com/office/drawing/2014/main" id="{CAC2A3C5-173F-477A-A2D8-5FDAE9CDA443}"/>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9" name="Rectangle 54">
              <a:extLst>
                <a:ext uri="{FF2B5EF4-FFF2-40B4-BE49-F238E27FC236}">
                  <a16:creationId xmlns:a16="http://schemas.microsoft.com/office/drawing/2014/main" id="{41D06E36-DF69-47FF-ACF5-2560E7D396BF}"/>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0" name="Rectangle 55">
              <a:extLst>
                <a:ext uri="{FF2B5EF4-FFF2-40B4-BE49-F238E27FC236}">
                  <a16:creationId xmlns:a16="http://schemas.microsoft.com/office/drawing/2014/main" id="{D4483A86-29ED-4731-8990-8DD34EDF35D3}"/>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1" name="Rectangle 56">
              <a:extLst>
                <a:ext uri="{FF2B5EF4-FFF2-40B4-BE49-F238E27FC236}">
                  <a16:creationId xmlns:a16="http://schemas.microsoft.com/office/drawing/2014/main" id="{6CB910E1-DD48-46DB-8F39-33875204CEC3}"/>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2" name="Rectangle 57">
              <a:extLst>
                <a:ext uri="{FF2B5EF4-FFF2-40B4-BE49-F238E27FC236}">
                  <a16:creationId xmlns:a16="http://schemas.microsoft.com/office/drawing/2014/main" id="{4F1AC4CF-831C-41FE-B452-7DC21D51E769}"/>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3" name="Rectangle 58">
              <a:extLst>
                <a:ext uri="{FF2B5EF4-FFF2-40B4-BE49-F238E27FC236}">
                  <a16:creationId xmlns:a16="http://schemas.microsoft.com/office/drawing/2014/main" id="{E70234F9-A062-48D6-B76A-674BB0387B3C}"/>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4" name="Rectangle 59">
              <a:extLst>
                <a:ext uri="{FF2B5EF4-FFF2-40B4-BE49-F238E27FC236}">
                  <a16:creationId xmlns:a16="http://schemas.microsoft.com/office/drawing/2014/main" id="{681F5618-BD40-4C75-B1A8-3033D4235F2F}"/>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5" name="Rectangle 60">
              <a:extLst>
                <a:ext uri="{FF2B5EF4-FFF2-40B4-BE49-F238E27FC236}">
                  <a16:creationId xmlns:a16="http://schemas.microsoft.com/office/drawing/2014/main" id="{99143649-7CFA-420C-B902-623AB1D3C11A}"/>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6" name="Rectangle 61">
              <a:extLst>
                <a:ext uri="{FF2B5EF4-FFF2-40B4-BE49-F238E27FC236}">
                  <a16:creationId xmlns:a16="http://schemas.microsoft.com/office/drawing/2014/main" id="{18B4AE59-3D0E-4267-BC76-97401F65EC3F}"/>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7" name="Rectangle 62">
              <a:extLst>
                <a:ext uri="{FF2B5EF4-FFF2-40B4-BE49-F238E27FC236}">
                  <a16:creationId xmlns:a16="http://schemas.microsoft.com/office/drawing/2014/main" id="{ED770EAE-2EEE-445D-8D3D-0783103C915F}"/>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8" name="Freeform 63">
              <a:extLst>
                <a:ext uri="{FF2B5EF4-FFF2-40B4-BE49-F238E27FC236}">
                  <a16:creationId xmlns:a16="http://schemas.microsoft.com/office/drawing/2014/main" id="{A03A5C22-2F00-4CA0-A8A3-9B9DCC585FC4}"/>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9" name="Freeform 64">
              <a:extLst>
                <a:ext uri="{FF2B5EF4-FFF2-40B4-BE49-F238E27FC236}">
                  <a16:creationId xmlns:a16="http://schemas.microsoft.com/office/drawing/2014/main" id="{B7D7AE8F-E4AC-4324-9F61-EE875672F8A6}"/>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0" name="Freeform 65">
              <a:extLst>
                <a:ext uri="{FF2B5EF4-FFF2-40B4-BE49-F238E27FC236}">
                  <a16:creationId xmlns:a16="http://schemas.microsoft.com/office/drawing/2014/main" id="{23BB8985-A219-43BA-8ABB-2446FAA476BA}"/>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1" name="Freeform 66">
              <a:extLst>
                <a:ext uri="{FF2B5EF4-FFF2-40B4-BE49-F238E27FC236}">
                  <a16:creationId xmlns:a16="http://schemas.microsoft.com/office/drawing/2014/main" id="{F487CF9B-61F8-4D0D-B71B-7A739750782D}"/>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2" name="Freeform 67">
              <a:extLst>
                <a:ext uri="{FF2B5EF4-FFF2-40B4-BE49-F238E27FC236}">
                  <a16:creationId xmlns:a16="http://schemas.microsoft.com/office/drawing/2014/main" id="{C47BD352-D67B-4C4A-AFD6-E217C9270B8B}"/>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3" name="Freeform 68">
              <a:extLst>
                <a:ext uri="{FF2B5EF4-FFF2-40B4-BE49-F238E27FC236}">
                  <a16:creationId xmlns:a16="http://schemas.microsoft.com/office/drawing/2014/main" id="{66339EDC-73BF-4E51-A39F-13C143853B73}"/>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4" name="Freeform 69">
              <a:extLst>
                <a:ext uri="{FF2B5EF4-FFF2-40B4-BE49-F238E27FC236}">
                  <a16:creationId xmlns:a16="http://schemas.microsoft.com/office/drawing/2014/main" id="{EA93A196-6BB6-4C9B-B42A-8C5FB55390F7}"/>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5" name="Freeform 70">
              <a:extLst>
                <a:ext uri="{FF2B5EF4-FFF2-40B4-BE49-F238E27FC236}">
                  <a16:creationId xmlns:a16="http://schemas.microsoft.com/office/drawing/2014/main" id="{6D5E4478-150E-4C83-9E9D-7A3A0CFABC0A}"/>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6" name="Rectangle 71">
              <a:extLst>
                <a:ext uri="{FF2B5EF4-FFF2-40B4-BE49-F238E27FC236}">
                  <a16:creationId xmlns:a16="http://schemas.microsoft.com/office/drawing/2014/main" id="{F82852FF-EC11-41FF-BEB9-65BADB7A2701}"/>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7" name="Rectangle 72">
              <a:extLst>
                <a:ext uri="{FF2B5EF4-FFF2-40B4-BE49-F238E27FC236}">
                  <a16:creationId xmlns:a16="http://schemas.microsoft.com/office/drawing/2014/main" id="{9B8DF7B6-6CCC-4080-9447-B9FD0F53C529}"/>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8" name="Rectangle 73">
              <a:extLst>
                <a:ext uri="{FF2B5EF4-FFF2-40B4-BE49-F238E27FC236}">
                  <a16:creationId xmlns:a16="http://schemas.microsoft.com/office/drawing/2014/main" id="{0BF464C0-08E4-48BD-B5EF-1DDE0C039ED7}"/>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9" name="Rectangle 74">
              <a:extLst>
                <a:ext uri="{FF2B5EF4-FFF2-40B4-BE49-F238E27FC236}">
                  <a16:creationId xmlns:a16="http://schemas.microsoft.com/office/drawing/2014/main" id="{8F8652BB-E7E4-409F-AF30-F03A11C32D4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0" name="Rectangle 75">
              <a:extLst>
                <a:ext uri="{FF2B5EF4-FFF2-40B4-BE49-F238E27FC236}">
                  <a16:creationId xmlns:a16="http://schemas.microsoft.com/office/drawing/2014/main" id="{BC2AA778-3C5A-4165-A1DF-1A28D204117E}"/>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1" name="Rectangle 76">
              <a:extLst>
                <a:ext uri="{FF2B5EF4-FFF2-40B4-BE49-F238E27FC236}">
                  <a16:creationId xmlns:a16="http://schemas.microsoft.com/office/drawing/2014/main" id="{1FBDF438-0118-4B35-B05A-4D7B584E5F0B}"/>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2" name="Rectangle 77">
              <a:extLst>
                <a:ext uri="{FF2B5EF4-FFF2-40B4-BE49-F238E27FC236}">
                  <a16:creationId xmlns:a16="http://schemas.microsoft.com/office/drawing/2014/main" id="{60254BF3-3584-46D3-88E6-19DAAEF03D75}"/>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3" name="Rectangle 78">
              <a:extLst>
                <a:ext uri="{FF2B5EF4-FFF2-40B4-BE49-F238E27FC236}">
                  <a16:creationId xmlns:a16="http://schemas.microsoft.com/office/drawing/2014/main" id="{DC9B2F1C-8DE0-4257-A6C7-EAB3E61ABA1A}"/>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4" name="Rectangle 79">
              <a:extLst>
                <a:ext uri="{FF2B5EF4-FFF2-40B4-BE49-F238E27FC236}">
                  <a16:creationId xmlns:a16="http://schemas.microsoft.com/office/drawing/2014/main" id="{17CE73BD-7A81-4115-9D1E-1D79DD43B203}"/>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5" name="Rectangle 80">
              <a:extLst>
                <a:ext uri="{FF2B5EF4-FFF2-40B4-BE49-F238E27FC236}">
                  <a16:creationId xmlns:a16="http://schemas.microsoft.com/office/drawing/2014/main" id="{E34C0387-1B75-439A-9242-AAB9197D8C9E}"/>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6" name="Rectangle 81">
              <a:extLst>
                <a:ext uri="{FF2B5EF4-FFF2-40B4-BE49-F238E27FC236}">
                  <a16:creationId xmlns:a16="http://schemas.microsoft.com/office/drawing/2014/main" id="{EA8F727C-E7C9-4F33-8EDE-447AD7123006}"/>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7" name="Rectangle 82">
              <a:extLst>
                <a:ext uri="{FF2B5EF4-FFF2-40B4-BE49-F238E27FC236}">
                  <a16:creationId xmlns:a16="http://schemas.microsoft.com/office/drawing/2014/main" id="{2D1E6C94-E2B8-45AF-8648-6FFFB29FA828}"/>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8" name="Rectangle 83">
              <a:extLst>
                <a:ext uri="{FF2B5EF4-FFF2-40B4-BE49-F238E27FC236}">
                  <a16:creationId xmlns:a16="http://schemas.microsoft.com/office/drawing/2014/main" id="{A06616A9-8B93-4D7A-B66D-1E49DEA845AF}"/>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9" name="Rectangle 84">
              <a:extLst>
                <a:ext uri="{FF2B5EF4-FFF2-40B4-BE49-F238E27FC236}">
                  <a16:creationId xmlns:a16="http://schemas.microsoft.com/office/drawing/2014/main" id="{F1CC36EE-183C-4E64-A888-B11A63AA0F36}"/>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0" name="Rectangle 85">
              <a:extLst>
                <a:ext uri="{FF2B5EF4-FFF2-40B4-BE49-F238E27FC236}">
                  <a16:creationId xmlns:a16="http://schemas.microsoft.com/office/drawing/2014/main" id="{B752EB29-1D34-4DF6-8B3E-55E5CC916ABF}"/>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1" name="Rectangle 86">
              <a:extLst>
                <a:ext uri="{FF2B5EF4-FFF2-40B4-BE49-F238E27FC236}">
                  <a16:creationId xmlns:a16="http://schemas.microsoft.com/office/drawing/2014/main" id="{25E06869-BF2D-42F3-A5CE-268F11842AC7}"/>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2" name="Rectangle 87">
              <a:extLst>
                <a:ext uri="{FF2B5EF4-FFF2-40B4-BE49-F238E27FC236}">
                  <a16:creationId xmlns:a16="http://schemas.microsoft.com/office/drawing/2014/main" id="{F5452D14-B5D3-480F-AD4B-D01B3F2A7115}"/>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3" name="Rectangle 88">
              <a:extLst>
                <a:ext uri="{FF2B5EF4-FFF2-40B4-BE49-F238E27FC236}">
                  <a16:creationId xmlns:a16="http://schemas.microsoft.com/office/drawing/2014/main" id="{3572A410-B3AE-4AB9-AC6B-36CD3EA7C726}"/>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4" name="Rectangle 89">
              <a:extLst>
                <a:ext uri="{FF2B5EF4-FFF2-40B4-BE49-F238E27FC236}">
                  <a16:creationId xmlns:a16="http://schemas.microsoft.com/office/drawing/2014/main" id="{07AA9288-0381-4B08-A654-C67C7A47E269}"/>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5" name="Rectangle 90">
              <a:extLst>
                <a:ext uri="{FF2B5EF4-FFF2-40B4-BE49-F238E27FC236}">
                  <a16:creationId xmlns:a16="http://schemas.microsoft.com/office/drawing/2014/main" id="{9EEDB208-9116-4A5C-BE33-D12E534BEC36}"/>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6" name="Rectangle 91">
              <a:extLst>
                <a:ext uri="{FF2B5EF4-FFF2-40B4-BE49-F238E27FC236}">
                  <a16:creationId xmlns:a16="http://schemas.microsoft.com/office/drawing/2014/main" id="{D834719F-0B6F-4D4F-BD9D-1D94C75E0A82}"/>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7" name="Rectangle 92">
              <a:extLst>
                <a:ext uri="{FF2B5EF4-FFF2-40B4-BE49-F238E27FC236}">
                  <a16:creationId xmlns:a16="http://schemas.microsoft.com/office/drawing/2014/main" id="{A0EE0526-2155-48C7-8D2B-3B07B28B7C9F}"/>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8" name="Rectangle 93">
              <a:extLst>
                <a:ext uri="{FF2B5EF4-FFF2-40B4-BE49-F238E27FC236}">
                  <a16:creationId xmlns:a16="http://schemas.microsoft.com/office/drawing/2014/main" id="{AF87BCE7-5D6C-4AB6-A118-451936AF6248}"/>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9" name="Rectangle 94">
              <a:extLst>
                <a:ext uri="{FF2B5EF4-FFF2-40B4-BE49-F238E27FC236}">
                  <a16:creationId xmlns:a16="http://schemas.microsoft.com/office/drawing/2014/main" id="{03116A62-BE29-4311-BF35-BBCC04E2686A}"/>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0" name="Rectangle 95">
              <a:extLst>
                <a:ext uri="{FF2B5EF4-FFF2-40B4-BE49-F238E27FC236}">
                  <a16:creationId xmlns:a16="http://schemas.microsoft.com/office/drawing/2014/main" id="{FD966E97-278F-4213-B084-6D4AE592B3E3}"/>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1" name="Rectangle 96">
              <a:extLst>
                <a:ext uri="{FF2B5EF4-FFF2-40B4-BE49-F238E27FC236}">
                  <a16:creationId xmlns:a16="http://schemas.microsoft.com/office/drawing/2014/main" id="{02BC9514-A772-4530-8FE0-616682556FE7}"/>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2" name="Freeform 97">
              <a:extLst>
                <a:ext uri="{FF2B5EF4-FFF2-40B4-BE49-F238E27FC236}">
                  <a16:creationId xmlns:a16="http://schemas.microsoft.com/office/drawing/2014/main" id="{8470807F-BA25-4797-86F0-F402882A36CF}"/>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3" name="Freeform 98">
              <a:extLst>
                <a:ext uri="{FF2B5EF4-FFF2-40B4-BE49-F238E27FC236}">
                  <a16:creationId xmlns:a16="http://schemas.microsoft.com/office/drawing/2014/main" id="{25AAD0F4-C4E8-4E65-A6DF-0C6904C6656C}"/>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4" name="Rectangle 99">
              <a:extLst>
                <a:ext uri="{FF2B5EF4-FFF2-40B4-BE49-F238E27FC236}">
                  <a16:creationId xmlns:a16="http://schemas.microsoft.com/office/drawing/2014/main" id="{09F0B10E-5F79-40A4-9A8B-0D204C7E4366}"/>
                </a:ext>
              </a:extLst>
            </p:cNvPr>
            <p:cNvSpPr>
              <a:spLocks noChangeArrowheads="1"/>
            </p:cNvSpPr>
            <p:nvPr/>
          </p:nvSpPr>
          <p:spPr bwMode="auto">
            <a:xfrm>
              <a:off x="7426197" y="5790554"/>
              <a:ext cx="66932" cy="1203525"/>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5" name="Rectangle 100">
              <a:extLst>
                <a:ext uri="{FF2B5EF4-FFF2-40B4-BE49-F238E27FC236}">
                  <a16:creationId xmlns:a16="http://schemas.microsoft.com/office/drawing/2014/main" id="{17818388-9B24-442D-BAFD-B54BFBBD383F}"/>
                </a:ext>
              </a:extLst>
            </p:cNvPr>
            <p:cNvSpPr>
              <a:spLocks noChangeArrowheads="1"/>
            </p:cNvSpPr>
            <p:nvPr/>
          </p:nvSpPr>
          <p:spPr bwMode="auto">
            <a:xfrm>
              <a:off x="7413281" y="5768043"/>
              <a:ext cx="571862" cy="25652"/>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6" name="Rectangle 101">
              <a:extLst>
                <a:ext uri="{FF2B5EF4-FFF2-40B4-BE49-F238E27FC236}">
                  <a16:creationId xmlns:a16="http://schemas.microsoft.com/office/drawing/2014/main" id="{459182CC-CE6D-41EB-A9A8-22615854E930}"/>
                </a:ext>
              </a:extLst>
            </p:cNvPr>
            <p:cNvSpPr>
              <a:spLocks noChangeArrowheads="1"/>
            </p:cNvSpPr>
            <p:nvPr/>
          </p:nvSpPr>
          <p:spPr bwMode="auto">
            <a:xfrm>
              <a:off x="7413281" y="5753909"/>
              <a:ext cx="571862" cy="25652"/>
            </a:xfrm>
            <a:prstGeom prst="rect">
              <a:avLst/>
            </a:prstGeom>
            <a:solidFill>
              <a:srgbClr val="D2D2D2"/>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7" name="Rectangle 102">
              <a:extLst>
                <a:ext uri="{FF2B5EF4-FFF2-40B4-BE49-F238E27FC236}">
                  <a16:creationId xmlns:a16="http://schemas.microsoft.com/office/drawing/2014/main" id="{9782D63A-8319-46A3-90DF-70E043348160}"/>
                </a:ext>
              </a:extLst>
            </p:cNvPr>
            <p:cNvSpPr>
              <a:spLocks noChangeArrowheads="1"/>
            </p:cNvSpPr>
            <p:nvPr/>
          </p:nvSpPr>
          <p:spPr bwMode="auto">
            <a:xfrm>
              <a:off x="7562998"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8" name="Rectangle 103">
              <a:extLst>
                <a:ext uri="{FF2B5EF4-FFF2-40B4-BE49-F238E27FC236}">
                  <a16:creationId xmlns:a16="http://schemas.microsoft.com/office/drawing/2014/main" id="{AD1F20FE-52DB-42B6-AFC3-F547C6ADF52E}"/>
                </a:ext>
              </a:extLst>
            </p:cNvPr>
            <p:cNvSpPr>
              <a:spLocks noChangeArrowheads="1"/>
            </p:cNvSpPr>
            <p:nvPr/>
          </p:nvSpPr>
          <p:spPr bwMode="auto">
            <a:xfrm>
              <a:off x="7661049"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9" name="Rectangle 104">
              <a:extLst>
                <a:ext uri="{FF2B5EF4-FFF2-40B4-BE49-F238E27FC236}">
                  <a16:creationId xmlns:a16="http://schemas.microsoft.com/office/drawing/2014/main" id="{3A5CACCF-69DF-4484-9C0A-6597A1AE767A}"/>
                </a:ext>
              </a:extLst>
            </p:cNvPr>
            <p:cNvSpPr>
              <a:spLocks noChangeArrowheads="1"/>
            </p:cNvSpPr>
            <p:nvPr/>
          </p:nvSpPr>
          <p:spPr bwMode="auto">
            <a:xfrm>
              <a:off x="7759686"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0" name="Rectangle 105">
              <a:extLst>
                <a:ext uri="{FF2B5EF4-FFF2-40B4-BE49-F238E27FC236}">
                  <a16:creationId xmlns:a16="http://schemas.microsoft.com/office/drawing/2014/main" id="{427EDFA1-436D-4BF7-9F80-900E2525CB49}"/>
                </a:ext>
              </a:extLst>
            </p:cNvPr>
            <p:cNvSpPr>
              <a:spLocks noChangeArrowheads="1"/>
            </p:cNvSpPr>
            <p:nvPr/>
          </p:nvSpPr>
          <p:spPr bwMode="auto">
            <a:xfrm>
              <a:off x="7858324" y="5864368"/>
              <a:ext cx="54016" cy="116741"/>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1" name="Rectangle 106">
              <a:extLst>
                <a:ext uri="{FF2B5EF4-FFF2-40B4-BE49-F238E27FC236}">
                  <a16:creationId xmlns:a16="http://schemas.microsoft.com/office/drawing/2014/main" id="{DCDA6051-7A20-463A-ADFD-1EC40BD24EC4}"/>
                </a:ext>
              </a:extLst>
            </p:cNvPr>
            <p:cNvSpPr>
              <a:spLocks noChangeArrowheads="1"/>
            </p:cNvSpPr>
            <p:nvPr/>
          </p:nvSpPr>
          <p:spPr bwMode="auto">
            <a:xfrm>
              <a:off x="7562998"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2" name="Rectangle 107">
              <a:extLst>
                <a:ext uri="{FF2B5EF4-FFF2-40B4-BE49-F238E27FC236}">
                  <a16:creationId xmlns:a16="http://schemas.microsoft.com/office/drawing/2014/main" id="{87FAB42F-1613-4119-AAA1-A02A9E9366F6}"/>
                </a:ext>
              </a:extLst>
            </p:cNvPr>
            <p:cNvSpPr>
              <a:spLocks noChangeArrowheads="1"/>
            </p:cNvSpPr>
            <p:nvPr/>
          </p:nvSpPr>
          <p:spPr bwMode="auto">
            <a:xfrm>
              <a:off x="7661049"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3" name="Rectangle 108">
              <a:extLst>
                <a:ext uri="{FF2B5EF4-FFF2-40B4-BE49-F238E27FC236}">
                  <a16:creationId xmlns:a16="http://schemas.microsoft.com/office/drawing/2014/main" id="{A33C35BA-E242-4582-BF7C-DB1E00138AEE}"/>
                </a:ext>
              </a:extLst>
            </p:cNvPr>
            <p:cNvSpPr>
              <a:spLocks noChangeArrowheads="1"/>
            </p:cNvSpPr>
            <p:nvPr/>
          </p:nvSpPr>
          <p:spPr bwMode="auto">
            <a:xfrm>
              <a:off x="7759686"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4" name="Rectangle 109">
              <a:extLst>
                <a:ext uri="{FF2B5EF4-FFF2-40B4-BE49-F238E27FC236}">
                  <a16:creationId xmlns:a16="http://schemas.microsoft.com/office/drawing/2014/main" id="{2305D5DD-9C1C-4BBF-90F7-5BD46CB67E90}"/>
                </a:ext>
              </a:extLst>
            </p:cNvPr>
            <p:cNvSpPr>
              <a:spLocks noChangeArrowheads="1"/>
            </p:cNvSpPr>
            <p:nvPr/>
          </p:nvSpPr>
          <p:spPr bwMode="auto">
            <a:xfrm>
              <a:off x="7858324" y="6046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5" name="Rectangle 110">
              <a:extLst>
                <a:ext uri="{FF2B5EF4-FFF2-40B4-BE49-F238E27FC236}">
                  <a16:creationId xmlns:a16="http://schemas.microsoft.com/office/drawing/2014/main" id="{BD815440-6C8A-491E-8A4A-EE3C6AA98708}"/>
                </a:ext>
              </a:extLst>
            </p:cNvPr>
            <p:cNvSpPr>
              <a:spLocks noChangeArrowheads="1"/>
            </p:cNvSpPr>
            <p:nvPr/>
          </p:nvSpPr>
          <p:spPr bwMode="auto">
            <a:xfrm>
              <a:off x="7562998"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6" name="Rectangle 111">
              <a:extLst>
                <a:ext uri="{FF2B5EF4-FFF2-40B4-BE49-F238E27FC236}">
                  <a16:creationId xmlns:a16="http://schemas.microsoft.com/office/drawing/2014/main" id="{F324AFF9-A483-4D0E-B1AB-4ABB578EB93E}"/>
                </a:ext>
              </a:extLst>
            </p:cNvPr>
            <p:cNvSpPr>
              <a:spLocks noChangeArrowheads="1"/>
            </p:cNvSpPr>
            <p:nvPr/>
          </p:nvSpPr>
          <p:spPr bwMode="auto">
            <a:xfrm>
              <a:off x="7661049"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7" name="Rectangle 112">
              <a:extLst>
                <a:ext uri="{FF2B5EF4-FFF2-40B4-BE49-F238E27FC236}">
                  <a16:creationId xmlns:a16="http://schemas.microsoft.com/office/drawing/2014/main" id="{B30EA8F7-BF6A-4047-97F9-230F0475A57D}"/>
                </a:ext>
              </a:extLst>
            </p:cNvPr>
            <p:cNvSpPr>
              <a:spLocks noChangeArrowheads="1"/>
            </p:cNvSpPr>
            <p:nvPr/>
          </p:nvSpPr>
          <p:spPr bwMode="auto">
            <a:xfrm>
              <a:off x="7759686"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8" name="Rectangle 113">
              <a:extLst>
                <a:ext uri="{FF2B5EF4-FFF2-40B4-BE49-F238E27FC236}">
                  <a16:creationId xmlns:a16="http://schemas.microsoft.com/office/drawing/2014/main" id="{D5AE31E7-C87C-41B5-AB3C-F2E71C0B5872}"/>
                </a:ext>
              </a:extLst>
            </p:cNvPr>
            <p:cNvSpPr>
              <a:spLocks noChangeArrowheads="1"/>
            </p:cNvSpPr>
            <p:nvPr/>
          </p:nvSpPr>
          <p:spPr bwMode="auto">
            <a:xfrm>
              <a:off x="7858324" y="6225058"/>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9" name="Rectangle 114">
              <a:extLst>
                <a:ext uri="{FF2B5EF4-FFF2-40B4-BE49-F238E27FC236}">
                  <a16:creationId xmlns:a16="http://schemas.microsoft.com/office/drawing/2014/main" id="{F04D135E-4362-42B7-ACA0-0767113A3647}"/>
                </a:ext>
              </a:extLst>
            </p:cNvPr>
            <p:cNvSpPr>
              <a:spLocks noChangeArrowheads="1"/>
            </p:cNvSpPr>
            <p:nvPr/>
          </p:nvSpPr>
          <p:spPr bwMode="auto">
            <a:xfrm>
              <a:off x="7562998"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0" name="Rectangle 115">
              <a:extLst>
                <a:ext uri="{FF2B5EF4-FFF2-40B4-BE49-F238E27FC236}">
                  <a16:creationId xmlns:a16="http://schemas.microsoft.com/office/drawing/2014/main" id="{0F132E85-8F10-4983-9FD8-B73B27192787}"/>
                </a:ext>
              </a:extLst>
            </p:cNvPr>
            <p:cNvSpPr>
              <a:spLocks noChangeArrowheads="1"/>
            </p:cNvSpPr>
            <p:nvPr/>
          </p:nvSpPr>
          <p:spPr bwMode="auto">
            <a:xfrm>
              <a:off x="7661049"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1" name="Rectangle 116">
              <a:extLst>
                <a:ext uri="{FF2B5EF4-FFF2-40B4-BE49-F238E27FC236}">
                  <a16:creationId xmlns:a16="http://schemas.microsoft.com/office/drawing/2014/main" id="{B0B1D3E0-1923-4C5F-BEDC-0E44EFAE8201}"/>
                </a:ext>
              </a:extLst>
            </p:cNvPr>
            <p:cNvSpPr>
              <a:spLocks noChangeArrowheads="1"/>
            </p:cNvSpPr>
            <p:nvPr/>
          </p:nvSpPr>
          <p:spPr bwMode="auto">
            <a:xfrm>
              <a:off x="7759686"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2" name="Rectangle 117">
              <a:extLst>
                <a:ext uri="{FF2B5EF4-FFF2-40B4-BE49-F238E27FC236}">
                  <a16:creationId xmlns:a16="http://schemas.microsoft.com/office/drawing/2014/main" id="{D3AB908C-B172-45A6-87C2-F2E9C2056FD3}"/>
                </a:ext>
              </a:extLst>
            </p:cNvPr>
            <p:cNvSpPr>
              <a:spLocks noChangeArrowheads="1"/>
            </p:cNvSpPr>
            <p:nvPr/>
          </p:nvSpPr>
          <p:spPr bwMode="auto">
            <a:xfrm>
              <a:off x="7858324" y="6406713"/>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3" name="Rectangle 118">
              <a:extLst>
                <a:ext uri="{FF2B5EF4-FFF2-40B4-BE49-F238E27FC236}">
                  <a16:creationId xmlns:a16="http://schemas.microsoft.com/office/drawing/2014/main" id="{1261AEE6-0BF4-4336-96BD-5A1D861A5874}"/>
                </a:ext>
              </a:extLst>
            </p:cNvPr>
            <p:cNvSpPr>
              <a:spLocks noChangeArrowheads="1"/>
            </p:cNvSpPr>
            <p:nvPr/>
          </p:nvSpPr>
          <p:spPr bwMode="auto">
            <a:xfrm>
              <a:off x="7562998"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4" name="Rectangle 119">
              <a:extLst>
                <a:ext uri="{FF2B5EF4-FFF2-40B4-BE49-F238E27FC236}">
                  <a16:creationId xmlns:a16="http://schemas.microsoft.com/office/drawing/2014/main" id="{BA48D145-DAF9-4C18-A59A-7804D3C63CFC}"/>
                </a:ext>
              </a:extLst>
            </p:cNvPr>
            <p:cNvSpPr>
              <a:spLocks noChangeArrowheads="1"/>
            </p:cNvSpPr>
            <p:nvPr/>
          </p:nvSpPr>
          <p:spPr bwMode="auto">
            <a:xfrm>
              <a:off x="7661049"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5" name="Rectangle 120">
              <a:extLst>
                <a:ext uri="{FF2B5EF4-FFF2-40B4-BE49-F238E27FC236}">
                  <a16:creationId xmlns:a16="http://schemas.microsoft.com/office/drawing/2014/main" id="{84EFCD68-7589-4D94-A916-8A8E5B604B3F}"/>
                </a:ext>
              </a:extLst>
            </p:cNvPr>
            <p:cNvSpPr>
              <a:spLocks noChangeArrowheads="1"/>
            </p:cNvSpPr>
            <p:nvPr/>
          </p:nvSpPr>
          <p:spPr bwMode="auto">
            <a:xfrm>
              <a:off x="7759686"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6" name="Rectangle 121">
              <a:extLst>
                <a:ext uri="{FF2B5EF4-FFF2-40B4-BE49-F238E27FC236}">
                  <a16:creationId xmlns:a16="http://schemas.microsoft.com/office/drawing/2014/main" id="{26676499-05E4-4CE2-9CC0-EE0C6A0A0CB2}"/>
                </a:ext>
              </a:extLst>
            </p:cNvPr>
            <p:cNvSpPr>
              <a:spLocks noChangeArrowheads="1"/>
            </p:cNvSpPr>
            <p:nvPr/>
          </p:nvSpPr>
          <p:spPr bwMode="auto">
            <a:xfrm>
              <a:off x="7858324" y="6588367"/>
              <a:ext cx="54016" cy="116217"/>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7" name="Rectangle 122">
              <a:extLst>
                <a:ext uri="{FF2B5EF4-FFF2-40B4-BE49-F238E27FC236}">
                  <a16:creationId xmlns:a16="http://schemas.microsoft.com/office/drawing/2014/main" id="{31A772A7-7A44-4C70-BD9F-2C1625C347C8}"/>
                </a:ext>
              </a:extLst>
            </p:cNvPr>
            <p:cNvSpPr>
              <a:spLocks noChangeArrowheads="1"/>
            </p:cNvSpPr>
            <p:nvPr/>
          </p:nvSpPr>
          <p:spPr bwMode="auto">
            <a:xfrm>
              <a:off x="7562998"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8" name="Rectangle 123">
              <a:extLst>
                <a:ext uri="{FF2B5EF4-FFF2-40B4-BE49-F238E27FC236}">
                  <a16:creationId xmlns:a16="http://schemas.microsoft.com/office/drawing/2014/main" id="{95A770A3-20CC-42E8-B41F-1118AA8441E4}"/>
                </a:ext>
              </a:extLst>
            </p:cNvPr>
            <p:cNvSpPr>
              <a:spLocks noChangeArrowheads="1"/>
            </p:cNvSpPr>
            <p:nvPr/>
          </p:nvSpPr>
          <p:spPr bwMode="auto">
            <a:xfrm>
              <a:off x="7661049"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9" name="Rectangle 124">
              <a:extLst>
                <a:ext uri="{FF2B5EF4-FFF2-40B4-BE49-F238E27FC236}">
                  <a16:creationId xmlns:a16="http://schemas.microsoft.com/office/drawing/2014/main" id="{04498C35-BFB2-4987-B9F7-F371720775A2}"/>
                </a:ext>
              </a:extLst>
            </p:cNvPr>
            <p:cNvSpPr>
              <a:spLocks noChangeArrowheads="1"/>
            </p:cNvSpPr>
            <p:nvPr/>
          </p:nvSpPr>
          <p:spPr bwMode="auto">
            <a:xfrm>
              <a:off x="7759686"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0" name="Rectangle 125">
              <a:extLst>
                <a:ext uri="{FF2B5EF4-FFF2-40B4-BE49-F238E27FC236}">
                  <a16:creationId xmlns:a16="http://schemas.microsoft.com/office/drawing/2014/main" id="{F9F117A9-1F22-4FBD-8F46-53B95AFF2D09}"/>
                </a:ext>
              </a:extLst>
            </p:cNvPr>
            <p:cNvSpPr>
              <a:spLocks noChangeArrowheads="1"/>
            </p:cNvSpPr>
            <p:nvPr/>
          </p:nvSpPr>
          <p:spPr bwMode="auto">
            <a:xfrm>
              <a:off x="7858324" y="6770021"/>
              <a:ext cx="54016" cy="113599"/>
            </a:xfrm>
            <a:prstGeom prst="rect">
              <a:avLst/>
            </a:prstGeom>
            <a:solidFill>
              <a:srgbClr val="D2D2D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defTabSz="93247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571" name="Freeform 11">
            <a:extLst>
              <a:ext uri="{FF2B5EF4-FFF2-40B4-BE49-F238E27FC236}">
                <a16:creationId xmlns:a16="http://schemas.microsoft.com/office/drawing/2014/main" id="{510DF921-D438-4CBB-B5EE-FF2DC04D913E}"/>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rgbClr val="0078D7">
              <a:lumMod val="60000"/>
              <a:lumOff val="40000"/>
            </a:srgbClr>
          </a:solidFill>
          <a:ln w="285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572" name="TextBox 571">
            <a:extLst>
              <a:ext uri="{FF2B5EF4-FFF2-40B4-BE49-F238E27FC236}">
                <a16:creationId xmlns:a16="http://schemas.microsoft.com/office/drawing/2014/main" id="{95080132-AE03-4910-A25E-0CC791C16C19}"/>
              </a:ext>
            </a:extLst>
          </p:cNvPr>
          <p:cNvSpPr txBox="1"/>
          <p:nvPr/>
        </p:nvSpPr>
        <p:spPr>
          <a:xfrm>
            <a:off x="120969" y="1505065"/>
            <a:ext cx="1216030" cy="544765"/>
          </a:xfrm>
          <a:prstGeom prst="rect">
            <a:avLst/>
          </a:prstGeom>
          <a:noFill/>
        </p:spPr>
        <p:txBody>
          <a:bodyPr wrap="square" lIns="182880" tIns="146304" rIns="182880" bIns="146304" rtlCol="0">
            <a:spAutoFit/>
          </a:bodyPr>
          <a:lstStyle/>
          <a:p>
            <a:pPr algn="ctr">
              <a:lnSpc>
                <a:spcPct val="90000"/>
              </a:lnSpc>
              <a:spcAft>
                <a:spcPts val="2400"/>
              </a:spcAft>
              <a:defRPr/>
            </a:pPr>
            <a:r>
              <a:rPr lang="en-US" kern="0">
                <a:gradFill>
                  <a:gsLst>
                    <a:gs pos="1250">
                      <a:srgbClr val="FFFFFF"/>
                    </a:gs>
                    <a:gs pos="100000">
                      <a:srgbClr val="FFFFFF"/>
                    </a:gs>
                  </a:gsLst>
                  <a:lin ang="5400000" scaled="0"/>
                </a:gradFill>
                <a:cs typeface="Segoe UI Semilight" panose="020B0402040204020203" pitchFamily="34" charset="0"/>
              </a:rPr>
              <a:t>Azure</a:t>
            </a:r>
          </a:p>
        </p:txBody>
      </p:sp>
      <p:sp>
        <p:nvSpPr>
          <p:cNvPr id="573" name="TextBox 572">
            <a:extLst>
              <a:ext uri="{FF2B5EF4-FFF2-40B4-BE49-F238E27FC236}">
                <a16:creationId xmlns:a16="http://schemas.microsoft.com/office/drawing/2014/main" id="{8F562410-1865-49BD-B223-A3C6B1370B0F}"/>
              </a:ext>
            </a:extLst>
          </p:cNvPr>
          <p:cNvSpPr txBox="1"/>
          <p:nvPr/>
        </p:nvSpPr>
        <p:spPr>
          <a:xfrm>
            <a:off x="778600" y="6431493"/>
            <a:ext cx="1865447" cy="572464"/>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From Internet</a:t>
            </a:r>
          </a:p>
        </p:txBody>
      </p:sp>
      <p:sp>
        <p:nvSpPr>
          <p:cNvPr id="574" name="Laptop_E770" descr="Laptop&#10;">
            <a:extLst>
              <a:ext uri="{FF2B5EF4-FFF2-40B4-BE49-F238E27FC236}">
                <a16:creationId xmlns:a16="http://schemas.microsoft.com/office/drawing/2014/main" id="{1245B50C-F997-49A5-9135-35BBB527FA6F}"/>
              </a:ext>
            </a:extLst>
          </p:cNvPr>
          <p:cNvSpPr>
            <a:spLocks noChangeAspect="1" noEditPoints="1"/>
          </p:cNvSpPr>
          <p:nvPr/>
        </p:nvSpPr>
        <p:spPr bwMode="auto">
          <a:xfrm>
            <a:off x="1904674" y="6120092"/>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83B01">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75" name="Laptop_E770" descr="Laptop&#10;">
            <a:extLst>
              <a:ext uri="{FF2B5EF4-FFF2-40B4-BE49-F238E27FC236}">
                <a16:creationId xmlns:a16="http://schemas.microsoft.com/office/drawing/2014/main" id="{B0872328-C677-4469-BC0D-7554B3D7D6D2}"/>
              </a:ext>
            </a:extLst>
          </p:cNvPr>
          <p:cNvSpPr>
            <a:spLocks noChangeAspect="1" noEditPoints="1"/>
          </p:cNvSpPr>
          <p:nvPr/>
        </p:nvSpPr>
        <p:spPr bwMode="auto">
          <a:xfrm>
            <a:off x="1210615" y="6115505"/>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83B01">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76" name="Rectangle: Rounded Corners 575">
            <a:extLst>
              <a:ext uri="{FF2B5EF4-FFF2-40B4-BE49-F238E27FC236}">
                <a16:creationId xmlns:a16="http://schemas.microsoft.com/office/drawing/2014/main" id="{AB994C19-6B39-4AC0-A254-F42CE4AB29E5}"/>
              </a:ext>
            </a:extLst>
          </p:cNvPr>
          <p:cNvSpPr/>
          <p:nvPr/>
        </p:nvSpPr>
        <p:spPr bwMode="auto">
          <a:xfrm>
            <a:off x="1502218" y="3342883"/>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7" name="Rectangle: Rounded Corners 576">
            <a:extLst>
              <a:ext uri="{FF2B5EF4-FFF2-40B4-BE49-F238E27FC236}">
                <a16:creationId xmlns:a16="http://schemas.microsoft.com/office/drawing/2014/main" id="{7C20D983-E968-45BC-BAD9-982C4D57ECD7}"/>
              </a:ext>
            </a:extLst>
          </p:cNvPr>
          <p:cNvSpPr/>
          <p:nvPr/>
        </p:nvSpPr>
        <p:spPr bwMode="auto">
          <a:xfrm>
            <a:off x="1502218" y="2614756"/>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8" name="Rectangle: Rounded Corners 577">
            <a:extLst>
              <a:ext uri="{FF2B5EF4-FFF2-40B4-BE49-F238E27FC236}">
                <a16:creationId xmlns:a16="http://schemas.microsoft.com/office/drawing/2014/main" id="{A69D1EEF-D4A7-4ED0-8AA7-893CF2C094DA}"/>
              </a:ext>
            </a:extLst>
          </p:cNvPr>
          <p:cNvSpPr/>
          <p:nvPr/>
        </p:nvSpPr>
        <p:spPr bwMode="auto">
          <a:xfrm>
            <a:off x="1502218" y="1886629"/>
            <a:ext cx="904060" cy="537214"/>
          </a:xfrm>
          <a:prstGeom prst="roundRect">
            <a:avLst>
              <a:gd name="adj" fmla="val 0"/>
            </a:avLst>
          </a:prstGeom>
          <a:solidFill>
            <a:srgbClr val="E6E6E6"/>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79" name="Group 578">
            <a:extLst>
              <a:ext uri="{FF2B5EF4-FFF2-40B4-BE49-F238E27FC236}">
                <a16:creationId xmlns:a16="http://schemas.microsoft.com/office/drawing/2014/main" id="{1C9CBFD5-FE66-4FCE-977A-214AAA32FB1A}"/>
              </a:ext>
            </a:extLst>
          </p:cNvPr>
          <p:cNvGrpSpPr/>
          <p:nvPr/>
        </p:nvGrpSpPr>
        <p:grpSpPr>
          <a:xfrm>
            <a:off x="1673005" y="2005193"/>
            <a:ext cx="564977" cy="258190"/>
            <a:chOff x="120969" y="4257922"/>
            <a:chExt cx="564977" cy="258190"/>
          </a:xfrm>
        </p:grpSpPr>
        <p:pic>
          <p:nvPicPr>
            <p:cNvPr id="580" name="Picture 579">
              <a:extLst>
                <a:ext uri="{FF2B5EF4-FFF2-40B4-BE49-F238E27FC236}">
                  <a16:creationId xmlns:a16="http://schemas.microsoft.com/office/drawing/2014/main" id="{467CF5B7-B307-4C87-B339-D74FC01640E2}"/>
                </a:ext>
              </a:extLst>
            </p:cNvPr>
            <p:cNvPicPr>
              <a:picLocks noChangeAspect="1"/>
            </p:cNvPicPr>
            <p:nvPr/>
          </p:nvPicPr>
          <p:blipFill>
            <a:blip r:embed="rId5"/>
            <a:stretch>
              <a:fillRect/>
            </a:stretch>
          </p:blipFill>
          <p:spPr>
            <a:xfrm>
              <a:off x="120969" y="4257922"/>
              <a:ext cx="258191" cy="258190"/>
            </a:xfrm>
            <a:prstGeom prst="rect">
              <a:avLst/>
            </a:prstGeom>
          </p:spPr>
        </p:pic>
        <p:pic>
          <p:nvPicPr>
            <p:cNvPr id="581" name="Picture 580">
              <a:extLst>
                <a:ext uri="{FF2B5EF4-FFF2-40B4-BE49-F238E27FC236}">
                  <a16:creationId xmlns:a16="http://schemas.microsoft.com/office/drawing/2014/main" id="{0FD91BD8-93A3-4238-B5FF-3BB236FEB03C}"/>
                </a:ext>
              </a:extLst>
            </p:cNvPr>
            <p:cNvPicPr>
              <a:picLocks noChangeAspect="1"/>
            </p:cNvPicPr>
            <p:nvPr/>
          </p:nvPicPr>
          <p:blipFill>
            <a:blip r:embed="rId5"/>
            <a:stretch>
              <a:fillRect/>
            </a:stretch>
          </p:blipFill>
          <p:spPr>
            <a:xfrm>
              <a:off x="427755" y="4257922"/>
              <a:ext cx="258191" cy="258190"/>
            </a:xfrm>
            <a:prstGeom prst="rect">
              <a:avLst/>
            </a:prstGeom>
          </p:spPr>
        </p:pic>
      </p:grpSp>
      <p:grpSp>
        <p:nvGrpSpPr>
          <p:cNvPr id="582" name="Group 581">
            <a:extLst>
              <a:ext uri="{FF2B5EF4-FFF2-40B4-BE49-F238E27FC236}">
                <a16:creationId xmlns:a16="http://schemas.microsoft.com/office/drawing/2014/main" id="{0E4E26E7-B7E8-4BD7-A833-74FF960270B0}"/>
              </a:ext>
            </a:extLst>
          </p:cNvPr>
          <p:cNvGrpSpPr/>
          <p:nvPr/>
        </p:nvGrpSpPr>
        <p:grpSpPr>
          <a:xfrm>
            <a:off x="1673005" y="2747158"/>
            <a:ext cx="564977" cy="258190"/>
            <a:chOff x="120969" y="4257922"/>
            <a:chExt cx="564977" cy="258190"/>
          </a:xfrm>
        </p:grpSpPr>
        <p:pic>
          <p:nvPicPr>
            <p:cNvPr id="583" name="Picture 582">
              <a:extLst>
                <a:ext uri="{FF2B5EF4-FFF2-40B4-BE49-F238E27FC236}">
                  <a16:creationId xmlns:a16="http://schemas.microsoft.com/office/drawing/2014/main" id="{35665C9F-2C67-444B-943A-E7366E036D0B}"/>
                </a:ext>
              </a:extLst>
            </p:cNvPr>
            <p:cNvPicPr>
              <a:picLocks noChangeAspect="1"/>
            </p:cNvPicPr>
            <p:nvPr/>
          </p:nvPicPr>
          <p:blipFill>
            <a:blip r:embed="rId5"/>
            <a:stretch>
              <a:fillRect/>
            </a:stretch>
          </p:blipFill>
          <p:spPr>
            <a:xfrm>
              <a:off x="120969" y="4257922"/>
              <a:ext cx="258191" cy="258190"/>
            </a:xfrm>
            <a:prstGeom prst="rect">
              <a:avLst/>
            </a:prstGeom>
          </p:spPr>
        </p:pic>
        <p:pic>
          <p:nvPicPr>
            <p:cNvPr id="584" name="Picture 583">
              <a:extLst>
                <a:ext uri="{FF2B5EF4-FFF2-40B4-BE49-F238E27FC236}">
                  <a16:creationId xmlns:a16="http://schemas.microsoft.com/office/drawing/2014/main" id="{FA73C636-BDAF-4623-986F-E62945EC818B}"/>
                </a:ext>
              </a:extLst>
            </p:cNvPr>
            <p:cNvPicPr>
              <a:picLocks noChangeAspect="1"/>
            </p:cNvPicPr>
            <p:nvPr/>
          </p:nvPicPr>
          <p:blipFill>
            <a:blip r:embed="rId5"/>
            <a:stretch>
              <a:fillRect/>
            </a:stretch>
          </p:blipFill>
          <p:spPr>
            <a:xfrm>
              <a:off x="427755" y="4257922"/>
              <a:ext cx="258191" cy="258190"/>
            </a:xfrm>
            <a:prstGeom prst="rect">
              <a:avLst/>
            </a:prstGeom>
          </p:spPr>
        </p:pic>
      </p:grpSp>
      <p:grpSp>
        <p:nvGrpSpPr>
          <p:cNvPr id="585" name="Group 584">
            <a:extLst>
              <a:ext uri="{FF2B5EF4-FFF2-40B4-BE49-F238E27FC236}">
                <a16:creationId xmlns:a16="http://schemas.microsoft.com/office/drawing/2014/main" id="{B3846119-33C8-4E4F-B682-0AC60815D840}"/>
              </a:ext>
            </a:extLst>
          </p:cNvPr>
          <p:cNvGrpSpPr/>
          <p:nvPr/>
        </p:nvGrpSpPr>
        <p:grpSpPr>
          <a:xfrm>
            <a:off x="1673005" y="3489124"/>
            <a:ext cx="564977" cy="258190"/>
            <a:chOff x="120969" y="4257922"/>
            <a:chExt cx="564977" cy="258190"/>
          </a:xfrm>
        </p:grpSpPr>
        <p:pic>
          <p:nvPicPr>
            <p:cNvPr id="586" name="Picture 585">
              <a:extLst>
                <a:ext uri="{FF2B5EF4-FFF2-40B4-BE49-F238E27FC236}">
                  <a16:creationId xmlns:a16="http://schemas.microsoft.com/office/drawing/2014/main" id="{81B42DEF-8E0F-4EB4-ADCD-6399701E4994}"/>
                </a:ext>
              </a:extLst>
            </p:cNvPr>
            <p:cNvPicPr>
              <a:picLocks noChangeAspect="1"/>
            </p:cNvPicPr>
            <p:nvPr/>
          </p:nvPicPr>
          <p:blipFill>
            <a:blip r:embed="rId5"/>
            <a:stretch>
              <a:fillRect/>
            </a:stretch>
          </p:blipFill>
          <p:spPr>
            <a:xfrm>
              <a:off x="120969" y="4257922"/>
              <a:ext cx="258191" cy="258190"/>
            </a:xfrm>
            <a:prstGeom prst="rect">
              <a:avLst/>
            </a:prstGeom>
          </p:spPr>
        </p:pic>
        <p:pic>
          <p:nvPicPr>
            <p:cNvPr id="587" name="Picture 586">
              <a:extLst>
                <a:ext uri="{FF2B5EF4-FFF2-40B4-BE49-F238E27FC236}">
                  <a16:creationId xmlns:a16="http://schemas.microsoft.com/office/drawing/2014/main" id="{A8D7E765-BE26-4112-8023-6E5F99D967BE}"/>
                </a:ext>
              </a:extLst>
            </p:cNvPr>
            <p:cNvPicPr>
              <a:picLocks noChangeAspect="1"/>
            </p:cNvPicPr>
            <p:nvPr/>
          </p:nvPicPr>
          <p:blipFill>
            <a:blip r:embed="rId5"/>
            <a:stretch>
              <a:fillRect/>
            </a:stretch>
          </p:blipFill>
          <p:spPr>
            <a:xfrm>
              <a:off x="427755" y="4257922"/>
              <a:ext cx="258191" cy="258190"/>
            </a:xfrm>
            <a:prstGeom prst="rect">
              <a:avLst/>
            </a:prstGeom>
          </p:spPr>
        </p:pic>
      </p:grpSp>
      <p:sp>
        <p:nvSpPr>
          <p:cNvPr id="588" name="Cylinder 587">
            <a:extLst>
              <a:ext uri="{FF2B5EF4-FFF2-40B4-BE49-F238E27FC236}">
                <a16:creationId xmlns:a16="http://schemas.microsoft.com/office/drawing/2014/main" id="{34173DAE-3857-4497-B115-A73A5EFAF802}"/>
              </a:ext>
            </a:extLst>
          </p:cNvPr>
          <p:cNvSpPr/>
          <p:nvPr/>
        </p:nvSpPr>
        <p:spPr bwMode="auto">
          <a:xfrm rot="16200000">
            <a:off x="2412989" y="1945781"/>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9" name="Cylinder 588">
            <a:extLst>
              <a:ext uri="{FF2B5EF4-FFF2-40B4-BE49-F238E27FC236}">
                <a16:creationId xmlns:a16="http://schemas.microsoft.com/office/drawing/2014/main" id="{8369790B-1511-4F80-B551-FDA5F3ECD43E}"/>
              </a:ext>
            </a:extLst>
          </p:cNvPr>
          <p:cNvSpPr/>
          <p:nvPr/>
        </p:nvSpPr>
        <p:spPr bwMode="auto">
          <a:xfrm rot="16200000">
            <a:off x="2432642" y="2629175"/>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0" name="Cylinder 589">
            <a:extLst>
              <a:ext uri="{FF2B5EF4-FFF2-40B4-BE49-F238E27FC236}">
                <a16:creationId xmlns:a16="http://schemas.microsoft.com/office/drawing/2014/main" id="{B832A13B-19AE-41B6-9CF1-4BE0E1784099}"/>
              </a:ext>
            </a:extLst>
          </p:cNvPr>
          <p:cNvSpPr/>
          <p:nvPr/>
        </p:nvSpPr>
        <p:spPr bwMode="auto">
          <a:xfrm rot="16200000">
            <a:off x="2422231" y="3375546"/>
            <a:ext cx="253256" cy="485345"/>
          </a:xfrm>
          <a:prstGeom prst="can">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1" name="Arrow: Striped Right 590">
            <a:extLst>
              <a:ext uri="{FF2B5EF4-FFF2-40B4-BE49-F238E27FC236}">
                <a16:creationId xmlns:a16="http://schemas.microsoft.com/office/drawing/2014/main" id="{4580D723-E5C3-4E27-874E-89DF6AEE3C48}"/>
              </a:ext>
            </a:extLst>
          </p:cNvPr>
          <p:cNvSpPr/>
          <p:nvPr/>
        </p:nvSpPr>
        <p:spPr bwMode="auto">
          <a:xfrm flipH="1">
            <a:off x="974960" y="2614756"/>
            <a:ext cx="490904" cy="418887"/>
          </a:xfrm>
          <a:prstGeom prst="stripedRight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2" name="Picture 591">
            <a:extLst>
              <a:ext uri="{FF2B5EF4-FFF2-40B4-BE49-F238E27FC236}">
                <a16:creationId xmlns:a16="http://schemas.microsoft.com/office/drawing/2014/main" id="{6DF9AF93-BF6E-407D-865D-18ED06D00907}"/>
              </a:ext>
            </a:extLst>
          </p:cNvPr>
          <p:cNvPicPr>
            <a:picLocks noChangeAspect="1"/>
          </p:cNvPicPr>
          <p:nvPr/>
        </p:nvPicPr>
        <p:blipFill>
          <a:blip r:embed="rId8"/>
          <a:stretch>
            <a:fillRect/>
          </a:stretch>
        </p:blipFill>
        <p:spPr>
          <a:xfrm flipH="1">
            <a:off x="2888806" y="1973863"/>
            <a:ext cx="315587" cy="315588"/>
          </a:xfrm>
          <a:prstGeom prst="rect">
            <a:avLst/>
          </a:prstGeom>
        </p:spPr>
      </p:pic>
      <p:sp>
        <p:nvSpPr>
          <p:cNvPr id="593" name="Text Placeholder 549">
            <a:extLst>
              <a:ext uri="{FF2B5EF4-FFF2-40B4-BE49-F238E27FC236}">
                <a16:creationId xmlns:a16="http://schemas.microsoft.com/office/drawing/2014/main" id="{A14DB5F8-7723-41ED-95A8-70847D68BDBE}"/>
              </a:ext>
            </a:extLst>
          </p:cNvPr>
          <p:cNvSpPr txBox="1">
            <a:spLocks/>
          </p:cNvSpPr>
          <p:nvPr/>
        </p:nvSpPr>
        <p:spPr>
          <a:xfrm>
            <a:off x="8522441" y="1"/>
            <a:ext cx="3690838" cy="6857999"/>
          </a:xfrm>
          <a:prstGeom prst="rect">
            <a:avLst/>
          </a:prstGeom>
          <a:solidFill>
            <a:srgbClr val="FFFFFF">
              <a:lumMod val="85000"/>
            </a:srgbClr>
          </a:solidFill>
        </p:spPr>
        <p:txBody>
          <a:bodyPr lIns="182880" rIns="45720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228600" marR="0" lvl="0" indent="-228600" algn="l" defTabSz="932742" rtl="0" eaLnBrk="1" fontAlgn="auto" latinLnBrk="0" hangingPunct="1">
              <a:lnSpc>
                <a:spcPct val="90000"/>
              </a:lnSpc>
              <a:spcBef>
                <a:spcPts val="12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D83B01"/>
                </a:solidFill>
                <a:effectLst/>
                <a:uLnTx/>
                <a:uFillTx/>
                <a:latin typeface="Segoe UI Light"/>
                <a:ea typeface="+mn-ea"/>
                <a:cs typeface="+mn-cs"/>
              </a:rPr>
              <a:t>ExpressRoute</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ExpressRoute as primary cross-premises connectivity</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Multiple circuits for redundancy &amp; better routing</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ExpressRoute-VPN co-existence for highly available, redundant paths</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D83B01"/>
                </a:solidFill>
                <a:effectLst/>
                <a:uLnTx/>
                <a:uFillTx/>
                <a:latin typeface="Segoe UI Light"/>
                <a:ea typeface="+mn-ea"/>
                <a:cs typeface="+mn-cs"/>
              </a:rPr>
              <a:t>S2S VPN</a:t>
            </a: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S2S VPN over Internet for remote branch locations</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BGP &amp; active-active configuration for HA and transit</a:t>
            </a:r>
          </a:p>
          <a:p>
            <a:pPr marL="0" marR="0" lvl="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D83B01"/>
                </a:solidFill>
                <a:effectLst/>
                <a:uLnTx/>
                <a:uFillTx/>
                <a:latin typeface="Segoe UI Light"/>
                <a:ea typeface="+mn-ea"/>
                <a:cs typeface="+mn-cs"/>
              </a:rPr>
              <a:t>P2S VPN</a:t>
            </a: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P2S VPN for mobile users &amp; developers to connect from anywhere with macOS &amp; Windows</a:t>
            </a:r>
          </a:p>
          <a:p>
            <a:pPr marL="228600" marR="0" lvl="0" indent="-228600" algn="l" defTabSz="932742" rtl="0" eaLnBrk="1" fontAlgn="auto" latinLnBrk="0" hangingPunct="1">
              <a:lnSpc>
                <a:spcPct val="90000"/>
              </a:lnSpc>
              <a:spcBef>
                <a:spcPts val="3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AD/radius authentication for enterprise grade security</a:t>
            </a: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314545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ppt_x"/>
                                          </p:val>
                                        </p:tav>
                                        <p:tav tm="100000">
                                          <p:val>
                                            <p:strVal val="#ppt_x"/>
                                          </p:val>
                                        </p:tav>
                                      </p:tavLst>
                                    </p:anim>
                                    <p:anim calcmode="lin" valueType="num">
                                      <p:cBhvr additive="base">
                                        <p:cTn id="30" dur="500" fill="hold"/>
                                        <p:tgtEl>
                                          <p:spTgt spid="4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p:bldP spid="40" grpId="0"/>
      <p:bldP spid="41" grpId="0"/>
      <p:bldP spid="43" grpId="0" animBg="1"/>
    </p:bldLst>
  </p:timing>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COLOR TEMPLATE">
  <a:themeElements>
    <a:clrScheme name="Custom 3">
      <a:dk1>
        <a:srgbClr val="505050"/>
      </a:dk1>
      <a:lt1>
        <a:srgbClr val="FFFFFF"/>
      </a:lt1>
      <a:dk2>
        <a:srgbClr val="002050"/>
      </a:dk2>
      <a:lt2>
        <a:srgbClr val="CDF4FF"/>
      </a:lt2>
      <a:accent1>
        <a:srgbClr val="0078D7"/>
      </a:accent1>
      <a:accent2>
        <a:srgbClr val="107C10"/>
      </a:accent2>
      <a:accent3>
        <a:srgbClr val="D83B01"/>
      </a:accent3>
      <a:accent4>
        <a:srgbClr val="5C2D91"/>
      </a:accent4>
      <a:accent5>
        <a:srgbClr val="008272"/>
      </a:accent5>
      <a:accent6>
        <a:srgbClr val="B4009E"/>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potx" id="{4C0B2D38-FA0F-4EDF-B20F-9BB62B2BE380}" vid="{2F3666DA-F50E-4E30-A919-7843DA91E48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Hybrid Networking in Azure session presented by Yu-Shun Wang.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Hope Rosen</DisplayName>
        <AccountId>133</AccountId>
        <AccountType/>
      </UserInfo>
    </Owner>
    <PublishDate xmlns="230E9DF3-BE65-4C73-A93B-D1236EBD677E">2017-10-03T07:00:00+00:00</PublishDat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https://microsoft.sharepoint.com/sites/Infopedia_G01KC/Media/Thumbnails/G01KC-1-32480/Overview%20of%20Hybrid%20Networking%20in%20Azure%20FY18%20Oct%20ICA%20Boot%20Camp.png</Url>
      <Description>/sites/Infopedia_G01KC/Media/Thumbnails/G01KC-1-32480/Overview of Hybrid Networking in Azure FY18 Oct ICA Boot Camp.png</Description>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bootcamps</TermName>
          <TermId xmlns="http://schemas.microsoft.com/office/infopath/2007/PartnerControls">0ea183c0-f07b-49e2-b1f5-acf06c0f66be</TermId>
        </TermInfo>
      </Term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general session</TermName>
          <TermId xmlns="http://schemas.microsoft.com/office/infopath/2007/PartnerControls">035834ac-5973-4b18-82f3-9456943bb61f</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1448</Value>
      <Value>26</Value>
      <Value>247</Value>
      <Value>42</Value>
      <Value>2234</Value>
      <Value>277</Value>
      <Value>21</Value>
      <Value>2094</Value>
      <Value>35</Value>
      <Value>34</Value>
    </TaxCatchAll>
    <ParentID1 xmlns="230e9df3-be65-4c73-a93b-d1236ebd677e">G01KC-1-32477</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training</TermName>
          <TermId xmlns="http://schemas.microsoft.com/office/infopath/2007/PartnerControls">398cec6a-f8c1-47b1-8ae4-159176a4df1b</TermId>
        </TermInfo>
        <TermInfo xmlns="http://schemas.microsoft.com/office/infopath/2007/PartnerControls">
          <TermName xmlns="http://schemas.microsoft.com/office/infopath/2007/PartnerControls">October</TermName>
          <TermId xmlns="http://schemas.microsoft.com/office/infopath/2007/PartnerControls">c41f7ae7-6b1d-47b3-8562-e27212e726fe</TermId>
        </TermInfo>
      </Terms>
    </m6c7b4717b6346e6a075a59dd47eac69>
    <_dlc_DocId xmlns="230e9df3-be65-4c73-a93b-d1236ebd677e">G01KC-99682991-32480</_dlc_DocId>
    <_dlc_DocIdUrl xmlns="230e9df3-be65-4c73-a93b-d1236ebd677e">
      <Url>https://microsoft.sharepoint.com/sites/Infopedia_G01KC/_layouts/15/DocIdRedir.aspx?ID=G01KC-99682991-32480</Url>
      <Description>G01KC-99682991-32480</Description>
    </_dlc_DocIdUrl>
    <Expire_x0020_Review xmlns="230e9df3-be65-4c73-a93b-d1236ebd677e">2018-12-31T08:00:00+00:00</Expire_x0020_Review>
  </documentManagement>
</p:properti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d0b359e130dd8a3885c43c3aeee692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03dcb4573bca23c32ad2a690d2c8ed4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20F369-9C28-4541-A5BB-4C131B5D10B3}">
  <ds:schemaRefs>
    <ds:schemaRef ds:uri="Microsoft.SharePoint.Taxonomy.ContentTypeSync"/>
  </ds:schemaRefs>
</ds:datastoreItem>
</file>

<file path=customXml/itemProps2.xml><?xml version="1.0" encoding="utf-8"?>
<ds:datastoreItem xmlns:ds="http://schemas.openxmlformats.org/officeDocument/2006/customXml" ds:itemID="{72AF884B-A5FD-4BF3-A74C-61C6EFC12C01}">
  <ds:schemaRefs>
    <ds:schemaRef ds:uri="http://schemas.microsoft.com/sharepoint/events"/>
  </ds:schemaRefs>
</ds:datastoreItem>
</file>

<file path=customXml/itemProps3.xml><?xml version="1.0" encoding="utf-8"?>
<ds:datastoreItem xmlns:ds="http://schemas.openxmlformats.org/officeDocument/2006/customXml" ds:itemID="{1E91DBAA-73B1-46DE-A02B-B400BCCAEA2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b3bc04a5-d503-43b1-b98c-a8cf663329d9"/>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116E5D19-8B69-4E3D-AF8A-86EB1D21B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1018208-8004-4CED-BF44-ED368E32B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757</TotalTime>
  <Words>3268</Words>
  <Application>Microsoft Office PowerPoint</Application>
  <PresentationFormat>Widescreen</PresentationFormat>
  <Paragraphs>690</Paragraphs>
  <Slides>36</Slides>
  <Notes>36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36</vt:i4>
      </vt:variant>
    </vt:vector>
  </HeadingPairs>
  <TitlesOfParts>
    <vt:vector size="51" baseType="lpstr">
      <vt:lpstr>MS PGothic</vt:lpstr>
      <vt:lpstr>Arial</vt:lpstr>
      <vt:lpstr>Calibri</vt:lpstr>
      <vt:lpstr>Consolas</vt:lpstr>
      <vt:lpstr>Nirmala UI Semilight</vt:lpstr>
      <vt:lpstr>Segoe UI</vt:lpstr>
      <vt:lpstr>Segoe UI Light</vt:lpstr>
      <vt:lpstr>Segoe UI Semibold</vt:lpstr>
      <vt:lpstr>Segoe UI Semilight</vt:lpstr>
      <vt:lpstr>Wingdings</vt:lpstr>
      <vt:lpstr>C+E Readiness Template</vt:lpstr>
      <vt:lpstr>5-50109_Microsoft_Light_Template</vt:lpstr>
      <vt:lpstr>6-30537_Envision 2016 Concurrent Template_Dark</vt:lpstr>
      <vt:lpstr>5-50002_Ignite_Breakout_Template</vt:lpstr>
      <vt:lpstr>COLOR TEMPLATE</vt:lpstr>
      <vt:lpstr>John Stelmaszek</vt:lpstr>
      <vt:lpstr>Key Takeaways</vt:lpstr>
      <vt:lpstr>Overview</vt:lpstr>
      <vt:lpstr>Microsoft’s Global Network</vt:lpstr>
      <vt:lpstr>The big (network) picture</vt:lpstr>
      <vt:lpstr>Hub-and-Spoke Architecture</vt:lpstr>
      <vt:lpstr>Connectivity options to Azure</vt:lpstr>
      <vt:lpstr>Connectivity options within Azure</vt:lpstr>
      <vt:lpstr>Cross-premises connectivity</vt:lpstr>
      <vt:lpstr>New Features – ExpressRoute &amp; VPN</vt:lpstr>
      <vt:lpstr>ExpressRoute</vt:lpstr>
      <vt:lpstr>ExpressRoute</vt:lpstr>
      <vt:lpstr>ExpressRoute connectivity models</vt:lpstr>
      <vt:lpstr>PowerPoint Presentation</vt:lpstr>
      <vt:lpstr>PowerPoint Presentation</vt:lpstr>
      <vt:lpstr>PowerPoint Presentation</vt:lpstr>
      <vt:lpstr>New features</vt:lpstr>
      <vt:lpstr>VPN – S2S &amp; P2S</vt:lpstr>
      <vt:lpstr>S2S VPN Taxonomy</vt:lpstr>
      <vt:lpstr>New VPN Gateway SKUs – 6x faster!</vt:lpstr>
      <vt:lpstr>Secure VPN transit</vt:lpstr>
      <vt:lpstr>Path diversity for on premises networks</vt:lpstr>
      <vt:lpstr>Dual Redundancy with Active-Active gateways</vt:lpstr>
      <vt:lpstr>Connecting Policy-based VPN devices (ASA)</vt:lpstr>
      <vt:lpstr>Configurable IPsec/IKE policy</vt:lpstr>
      <vt:lpstr>P2S for macOS &amp; AD authentication</vt:lpstr>
      <vt:lpstr>VPN download device scripts</vt:lpstr>
      <vt:lpstr>Routing in Azure</vt:lpstr>
      <vt:lpstr>Routing!</vt:lpstr>
      <vt:lpstr>How do I know which route(s) to take?</vt:lpstr>
      <vt:lpstr>How do I control which route(s) to take?</vt:lpstr>
      <vt:lpstr>Connection weight and BGP attributes</vt:lpstr>
      <vt:lpstr>Summary</vt:lpstr>
      <vt:lpstr>VDC – Your Virtual Data Center</vt:lpstr>
      <vt:lpstr>Get your own SDN with Microsoft SONiC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Networking in Azure</dc:title>
  <dc:creator>John Stelmazek</dc:creator>
  <cp:lastModifiedBy>John Stelmaszek</cp:lastModifiedBy>
  <cp:revision>18</cp:revision>
  <dcterms:modified xsi:type="dcterms:W3CDTF">2018-02-14T21:36:37Z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67452934-6019-46f7-ac1a-4600cc77f296</vt:lpwstr>
  </property>
  <property fmtid="{D5CDD505-2E9C-101B-9397-08002B2CF9AE}" pid="6" name="TaxKeyword">
    <vt:lpwstr>2094;#general session|035834ac-5973-4b18-82f3-9456943bb61f</vt:lpwstr>
  </property>
  <property fmtid="{D5CDD505-2E9C-101B-9397-08002B2CF9AE}" pid="7" name="Region">
    <vt:lpwstr/>
  </property>
  <property fmtid="{D5CDD505-2E9C-101B-9397-08002B2CF9AE}" pid="8" name="Confidentiality">
    <vt:lpwstr>247;#non-disclosure|bbbc96b5-28db-4fa8-9b87-269e6dfb4878</vt:lpwstr>
  </property>
  <property fmtid="{D5CDD505-2E9C-101B-9397-08002B2CF9AE}" pid="9" name="ItemType">
    <vt:lpwstr>35;#training materials|806588bc-f86d-4a67-aeb8-7206d3434c40</vt:lpwstr>
  </property>
  <property fmtid="{D5CDD505-2E9C-101B-9397-08002B2CF9AE}" pid="10" name="Industries">
    <vt:lpwstr/>
  </property>
  <property fmtid="{D5CDD505-2E9C-101B-9397-08002B2CF9AE}" pid="11" name="Roles">
    <vt:lpwstr/>
  </property>
  <property fmtid="{D5CDD505-2E9C-101B-9397-08002B2CF9AE}" pid="12" name="Competitors">
    <vt:lpwstr/>
  </property>
  <property fmtid="{D5CDD505-2E9C-101B-9397-08002B2CF9AE}" pid="13" name="ExperienceContentType">
    <vt:lpwstr/>
  </property>
  <property fmtid="{D5CDD505-2E9C-101B-9397-08002B2CF9AE}" pid="14" name="SMSGDomain">
    <vt:lpwstr>21;#Cloud and Enterprise|adc2fe87-c79a-4ded-a449-3f86b954069d</vt:lpwstr>
  </property>
  <property fmtid="{D5CDD505-2E9C-101B-9397-08002B2CF9AE}" pid="15" name="BusinessArchitecture">
    <vt:lpwstr/>
  </property>
  <property fmtid="{D5CDD505-2E9C-101B-9397-08002B2CF9AE}" pid="16" name="Products">
    <vt:lpwstr>26;#Azure|669a3112-5edf-444b-a003-630063601f07</vt:lpwstr>
  </property>
  <property fmtid="{D5CDD505-2E9C-101B-9397-08002B2CF9AE}" pid="17" name="EnterpriseDomainTags">
    <vt:lpwstr/>
  </property>
  <property fmtid="{D5CDD505-2E9C-101B-9397-08002B2CF9AE}" pid="18" name="ActivitiesAndPrograms">
    <vt:lpwstr>1448;#bootcamps|0ea183c0-f07b-49e2-b1f5-acf06c0f66be</vt:lpwstr>
  </property>
  <property fmtid="{D5CDD505-2E9C-101B-9397-08002B2CF9AE}" pid="19" name="Partners">
    <vt:lpwstr/>
  </property>
  <property fmtid="{D5CDD505-2E9C-101B-9397-08002B2CF9AE}" pid="20" name="Segments">
    <vt:lpwstr/>
  </property>
  <property fmtid="{D5CDD505-2E9C-101B-9397-08002B2CF9AE}" pid="21" name="Topics">
    <vt:lpwstr>277;#training|398cec6a-f8c1-47b1-8ae4-159176a4df1b;#2234;#October|c41f7ae7-6b1d-47b3-8562-e27212e726fe</vt:lpwstr>
  </property>
  <property fmtid="{D5CDD505-2E9C-101B-9397-08002B2CF9AE}" pid="22" name="Groups">
    <vt:lpwstr>42;#Cloud and Enterprise Marketing Group|4f75e184-e5aa-4234-a07f-b032d60df254;#34;#Worldwide Readiness|c6595b84-b463-470a-bb46-2a47364645be</vt:lpwstr>
  </property>
  <property fmtid="{D5CDD505-2E9C-101B-9397-08002B2CF9AE}" pid="23" name="Languages">
    <vt:lpwstr/>
  </property>
  <property fmtid="{D5CDD505-2E9C-101B-9397-08002B2CF9AE}" pid="24" name="TechnicalLevel">
    <vt:lpwstr/>
  </property>
  <property fmtid="{D5CDD505-2E9C-101B-9397-08002B2CF9AE}" pid="25" name="Audiences">
    <vt:lpwstr/>
  </property>
  <property fmtid="{D5CDD505-2E9C-101B-9397-08002B2CF9AE}" pid="26" name="_docset_NoMedatataSyncRequired">
    <vt:lpwstr>False</vt:lpwstr>
  </property>
  <property fmtid="{D5CDD505-2E9C-101B-9397-08002B2CF9AE}" pid="27" name="of67e5d4b76f4a9db8769983fda9cec0">
    <vt:lpwstr/>
  </property>
  <property fmtid="{D5CDD505-2E9C-101B-9397-08002B2CF9AE}" pid="28" name="NewsType">
    <vt:lpwstr/>
  </property>
  <property fmtid="{D5CDD505-2E9C-101B-9397-08002B2CF9AE}" pid="29" name="MSProducts">
    <vt:lpwstr/>
  </property>
  <property fmtid="{D5CDD505-2E9C-101B-9397-08002B2CF9AE}" pid="30" name="MSPhysicalGeography">
    <vt:lpwstr/>
  </property>
  <property fmtid="{D5CDD505-2E9C-101B-9397-08002B2CF9AE}" pid="31" name="j3562c58ee414e028925bc902cfc01a1">
    <vt:lpwstr/>
  </property>
  <property fmtid="{D5CDD505-2E9C-101B-9397-08002B2CF9AE}" pid="32" name="l6f004f21209409da86a713c0f24627d">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e8080b0481964c759b2c36ae49591b31">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NewsSource">
    <vt:lpwstr/>
  </property>
  <property fmtid="{D5CDD505-2E9C-101B-9397-08002B2CF9AE}" pid="40" name="SMSGTags">
    <vt:lpwstr/>
  </property>
  <property fmtid="{D5CDD505-2E9C-101B-9397-08002B2CF9AE}" pid="41" name="MSIP_Label_f42aa342-8706-4288-bd11-ebb85995028c_Enabled">
    <vt:lpwstr>True</vt:lpwstr>
  </property>
  <property fmtid="{D5CDD505-2E9C-101B-9397-08002B2CF9AE}" pid="42" name="MSIP_Label_f42aa342-8706-4288-bd11-ebb85995028c_SiteId">
    <vt:lpwstr>72f988bf-86f1-41af-91ab-2d7cd011db47</vt:lpwstr>
  </property>
  <property fmtid="{D5CDD505-2E9C-101B-9397-08002B2CF9AE}" pid="43" name="MSIP_Label_f42aa342-8706-4288-bd11-ebb85995028c_Owner">
    <vt:lpwstr>jostelma@microsoft.com</vt:lpwstr>
  </property>
  <property fmtid="{D5CDD505-2E9C-101B-9397-08002B2CF9AE}" pid="44" name="MSIP_Label_f42aa342-8706-4288-bd11-ebb85995028c_SetDate">
    <vt:lpwstr>2018-02-14T03:23:24.9313312Z</vt:lpwstr>
  </property>
  <property fmtid="{D5CDD505-2E9C-101B-9397-08002B2CF9AE}" pid="45" name="MSIP_Label_f42aa342-8706-4288-bd11-ebb85995028c_Name">
    <vt:lpwstr>General</vt:lpwstr>
  </property>
  <property fmtid="{D5CDD505-2E9C-101B-9397-08002B2CF9AE}" pid="46" name="MSIP_Label_f42aa342-8706-4288-bd11-ebb85995028c_Application">
    <vt:lpwstr>Microsoft Azure Information Protection</vt:lpwstr>
  </property>
  <property fmtid="{D5CDD505-2E9C-101B-9397-08002B2CF9AE}" pid="47" name="MSIP_Label_f42aa342-8706-4288-bd11-ebb85995028c_Extended_MSFT_Method">
    <vt:lpwstr>Automatic</vt:lpwstr>
  </property>
  <property fmtid="{D5CDD505-2E9C-101B-9397-08002B2CF9AE}" pid="48" name="Sensitivity">
    <vt:lpwstr>General</vt:lpwstr>
  </property>
</Properties>
</file>